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55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9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8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0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279157-DB5A-4DDE-B431-B3B5E5CD7C0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D36C-6A61-4C12-9A0C-00FADEC1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6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050D-478C-4245-9AFC-D1E584959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894" y="2276669"/>
            <a:ext cx="6682759" cy="2295331"/>
          </a:xfrm>
        </p:spPr>
        <p:txBody>
          <a:bodyPr/>
          <a:lstStyle/>
          <a:p>
            <a:r>
              <a:rPr lang="en-US" sz="4800" dirty="0"/>
              <a:t>ImageNet using </a:t>
            </a:r>
            <a:r>
              <a:rPr lang="en-US" sz="4800" dirty="0" err="1"/>
              <a:t>Keras</a:t>
            </a:r>
            <a:br>
              <a:rPr lang="en-US" sz="4800" dirty="0"/>
            </a:br>
            <a:r>
              <a:rPr lang="en-US" sz="4800" dirty="0"/>
              <a:t>     (Assignment_2)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974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0FEB-C1F5-4911-AF21-AB7F979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54988"/>
          </a:xfrm>
        </p:spPr>
        <p:txBody>
          <a:bodyPr/>
          <a:lstStyle/>
          <a:p>
            <a:r>
              <a:rPr lang="en-US" sz="2800" b="1" dirty="0"/>
              <a:t>Neural Network for ImageNet using </a:t>
            </a:r>
            <a:r>
              <a:rPr lang="en-US" sz="2800" b="1" dirty="0" err="1"/>
              <a:t>Keras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D495-95C3-4828-A9C3-AFC14284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2052918"/>
            <a:ext cx="9723282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, we are trying to build the convolution neural network </a:t>
            </a:r>
            <a:r>
              <a:rPr lang="en-US" dirty="0" err="1"/>
              <a:t>fortiny</a:t>
            </a:r>
            <a:r>
              <a:rPr lang="en-US" dirty="0"/>
              <a:t> ImageNet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are running the model with different parameters such as number of neurons, number of epochs, learning rate, batch size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54A49-8289-466F-990F-A45AD274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4044921"/>
            <a:ext cx="11215991" cy="20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709-0A05-4B6E-9E66-798C3DC9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8294"/>
          </a:xfrm>
        </p:spPr>
        <p:txBody>
          <a:bodyPr/>
          <a:lstStyle/>
          <a:p>
            <a:r>
              <a:rPr lang="en-US" b="1" dirty="0" err="1"/>
              <a:t>Autokeras</a:t>
            </a:r>
            <a:r>
              <a:rPr lang="en-US" b="1" dirty="0"/>
              <a:t> to tune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DA7B-C36D-410F-832A-B97E8A02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2052918"/>
            <a:ext cx="11280709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Autokeras</a:t>
            </a:r>
            <a:r>
              <a:rPr lang="en-US" dirty="0"/>
              <a:t> is an open source python package written in the very easy to use deep learning library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are using this </a:t>
            </a:r>
            <a:r>
              <a:rPr lang="en-US" dirty="0" err="1"/>
              <a:t>autokeras</a:t>
            </a:r>
            <a:r>
              <a:rPr lang="en-US" dirty="0"/>
              <a:t> package to tune the hyperparameters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ran for about 6 </a:t>
            </a:r>
            <a:r>
              <a:rPr lang="en-US" dirty="0" err="1"/>
              <a:t>hrs</a:t>
            </a:r>
            <a:r>
              <a:rPr lang="en-US" dirty="0"/>
              <a:t> and received below results: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BAFD6-28B4-4EC7-BD4B-34937682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7" y="4150658"/>
            <a:ext cx="9647852" cy="16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C780-B4EA-4661-840F-E108C7B5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28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 err="1"/>
              <a:t>Alexnet</a:t>
            </a:r>
            <a:r>
              <a:rPr lang="en-US" b="1" dirty="0"/>
              <a:t> models in </a:t>
            </a:r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1C36-75F6-4C6B-9C0E-A1A4033C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8" y="1819470"/>
            <a:ext cx="11485982" cy="44289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AlexNet</a:t>
            </a:r>
            <a:r>
              <a:rPr lang="en-US" dirty="0"/>
              <a:t> is the name of convolution neural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Alexnet</a:t>
            </a:r>
            <a:r>
              <a:rPr lang="en-US" dirty="0"/>
              <a:t> consists of total 8 layers out of which first five layers are convolution layers followed by some </a:t>
            </a:r>
            <a:r>
              <a:rPr lang="en-US" dirty="0" err="1"/>
              <a:t>maxpooling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convolutional layers, </a:t>
            </a:r>
            <a:r>
              <a:rPr lang="en-US" dirty="0" err="1"/>
              <a:t>AlexNet</a:t>
            </a:r>
            <a:r>
              <a:rPr lang="en-US" dirty="0"/>
              <a:t> is followed by three layers are fully connected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A027C-B2B5-459C-BFCD-9E52DE16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813243"/>
            <a:ext cx="10803344" cy="19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5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54D6-7796-4E91-BCD8-BD0FC3E1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Pretrained model </a:t>
            </a:r>
            <a:r>
              <a:rPr lang="en-US" b="1" dirty="0" err="1"/>
              <a:t>NASNetMobile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8062-BE08-423E-A3E0-18F80D01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80910"/>
            <a:ext cx="10644909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Architecture Search Network (</a:t>
            </a:r>
            <a:r>
              <a:rPr lang="en-US" dirty="0" err="1"/>
              <a:t>NASNet</a:t>
            </a:r>
            <a:r>
              <a:rPr lang="en-US" dirty="0"/>
              <a:t>) models, with weights pre-trained on ImageNet.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default input size for the </a:t>
            </a:r>
            <a:r>
              <a:rPr lang="en-US" dirty="0" err="1"/>
              <a:t>NASNetLarge</a:t>
            </a:r>
            <a:r>
              <a:rPr lang="en-US" dirty="0"/>
              <a:t> model is 331x331 and for the </a:t>
            </a:r>
            <a:r>
              <a:rPr lang="en-US" dirty="0" err="1"/>
              <a:t>NASNetMobile</a:t>
            </a:r>
            <a:r>
              <a:rPr lang="en-US" dirty="0"/>
              <a:t> model is 224x224.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BBBE6-E9CD-4451-BA1A-D0A6714D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3965218"/>
            <a:ext cx="10749844" cy="14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9FFF-DF15-40F4-ADC0-C4A9B8DC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245"/>
          </a:xfrm>
        </p:spPr>
        <p:txBody>
          <a:bodyPr/>
          <a:lstStyle/>
          <a:p>
            <a:r>
              <a:rPr lang="en-US" b="1" dirty="0"/>
              <a:t>Transfer learning of CIFAR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244F-82B7-41DF-AE2B-30A494EC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642188"/>
            <a:ext cx="11430000" cy="46062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Transfer learning is a machine learning technique where a model trained on one task is re-purposed on a second related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enables you to train </a:t>
            </a:r>
            <a:r>
              <a:rPr lang="en-US" b="1" dirty="0"/>
              <a:t>Deep Neural Networks</a:t>
            </a:r>
            <a:r>
              <a:rPr lang="en-US" dirty="0"/>
              <a:t> with comparatively little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pre-trained source model is chosen from available models, in our case pre trained model is </a:t>
            </a:r>
            <a:r>
              <a:rPr lang="en-US" dirty="0" err="1"/>
              <a:t>NASNet</a:t>
            </a:r>
            <a:r>
              <a:rPr lang="en-US" dirty="0"/>
              <a:t> model and we are using that model to train CIFAR 10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C0B07-8F8B-4A38-86CC-A8AD3AD5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4" y="4012163"/>
            <a:ext cx="11028784" cy="16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6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679C-D8F0-44C3-9996-CE6E95E8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245"/>
          </a:xfrm>
        </p:spPr>
        <p:txBody>
          <a:bodyPr/>
          <a:lstStyle/>
          <a:p>
            <a:r>
              <a:rPr lang="en-US" b="1" dirty="0"/>
              <a:t>Fine tuning for the CIFAR 10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1E70-E5DC-41E9-8FEC-E6CF6093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539552"/>
            <a:ext cx="11402008" cy="47088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 tuning is a process to take a network model that has already been trained for a given task, and make it perform a second similar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original task is similar to the new task, using a network that has already been designed &amp; trained allows us to take advantage of the feature extraction that happens in the front layers of the network without developing that feature extraction network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fine tuned the CIFAR 10 model and got below results: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A07CA-B5DB-4208-934C-6B31E7B8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450507"/>
            <a:ext cx="10881166" cy="16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6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AF4F-0213-4E5E-8603-14E0CDA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3" y="2888007"/>
            <a:ext cx="9404723" cy="909552"/>
          </a:xfrm>
        </p:spPr>
        <p:txBody>
          <a:bodyPr/>
          <a:lstStyle/>
          <a:p>
            <a:r>
              <a:rPr lang="en-US" b="1" dirty="0"/>
              <a:t>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103284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315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ImageNet using Keras      (Assignment_2) </vt:lpstr>
      <vt:lpstr>Neural Network for ImageNet using Keras </vt:lpstr>
      <vt:lpstr>Autokeras to tune hyperparameters</vt:lpstr>
      <vt:lpstr> Alexnet models in Keras</vt:lpstr>
      <vt:lpstr>Pretrained model NASNetMobile</vt:lpstr>
      <vt:lpstr>Transfer learning of CIFAR 10</vt:lpstr>
      <vt:lpstr>Fine tuning for the CIFAR 10 dataset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ImageNet using Keras</dc:title>
  <dc:creator>pratik.kadi013@gmail.com</dc:creator>
  <cp:lastModifiedBy>pratik.kadi013@gmail.com</cp:lastModifiedBy>
  <cp:revision>9</cp:revision>
  <dcterms:created xsi:type="dcterms:W3CDTF">2019-02-25T02:55:18Z</dcterms:created>
  <dcterms:modified xsi:type="dcterms:W3CDTF">2019-02-25T04:19:51Z</dcterms:modified>
</cp:coreProperties>
</file>