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57C6B87-9436-4AD5-8698-1095ED21ACE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240500-1F9D-4CD0-B8AF-188195FC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6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B87-9436-4AD5-8698-1095ED21ACE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0500-1F9D-4CD0-B8AF-188195FC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B87-9436-4AD5-8698-1095ED21ACE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0500-1F9D-4CD0-B8AF-188195FC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5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B87-9436-4AD5-8698-1095ED21ACE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0500-1F9D-4CD0-B8AF-188195FC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5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B87-9436-4AD5-8698-1095ED21ACE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0500-1F9D-4CD0-B8AF-188195FC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B87-9436-4AD5-8698-1095ED21ACE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0500-1F9D-4CD0-B8AF-188195FC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6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B87-9436-4AD5-8698-1095ED21ACE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0500-1F9D-4CD0-B8AF-188195FC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68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57C6B87-9436-4AD5-8698-1095ED21ACE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0500-1F9D-4CD0-B8AF-188195FC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7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57C6B87-9436-4AD5-8698-1095ED21ACE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0500-1F9D-4CD0-B8AF-188195FC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4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B87-9436-4AD5-8698-1095ED21ACE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0500-1F9D-4CD0-B8AF-188195FC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B87-9436-4AD5-8698-1095ED21ACE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0500-1F9D-4CD0-B8AF-188195FC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1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B87-9436-4AD5-8698-1095ED21ACE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0500-1F9D-4CD0-B8AF-188195FC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B87-9436-4AD5-8698-1095ED21ACE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0500-1F9D-4CD0-B8AF-188195FC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6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B87-9436-4AD5-8698-1095ED21ACE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0500-1F9D-4CD0-B8AF-188195FC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3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B87-9436-4AD5-8698-1095ED21ACE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0500-1F9D-4CD0-B8AF-188195FC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7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B87-9436-4AD5-8698-1095ED21ACE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0500-1F9D-4CD0-B8AF-188195FC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2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B87-9436-4AD5-8698-1095ED21ACE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0500-1F9D-4CD0-B8AF-188195FC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9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57C6B87-9436-4AD5-8698-1095ED21ACE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240500-1F9D-4CD0-B8AF-188195FC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6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4B6C-24E1-4F02-A947-883D39FF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OPENSOURCE AI CHATBOTS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7548-655F-47E3-BE9C-C11D30932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                         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                           BY: TEAM 12</a:t>
            </a:r>
          </a:p>
        </p:txBody>
      </p:sp>
    </p:spTree>
    <p:extLst>
      <p:ext uri="{BB962C8B-B14F-4D97-AF65-F5344CB8AC3E}">
        <p14:creationId xmlns:p14="http://schemas.microsoft.com/office/powerpoint/2010/main" val="338296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4B6C-24E1-4F02-A947-883D39FF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7548-655F-47E3-BE9C-C11D30932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48678"/>
            <a:ext cx="8825659" cy="3771122"/>
          </a:xfrm>
        </p:spPr>
        <p:txBody>
          <a:bodyPr>
            <a:noAutofit/>
          </a:bodyPr>
          <a:lstStyle/>
          <a:p>
            <a:r>
              <a:rPr lang="en-US" sz="2400" dirty="0"/>
              <a:t>A Chatbot is an intelligent conversational agent that is designed using certain software program and works by establishing a  conversation between a bot and user or in some cases between the bots</a:t>
            </a:r>
          </a:p>
          <a:p>
            <a:r>
              <a:rPr lang="en-US" sz="2400" dirty="0"/>
              <a:t> A simple daily life example of a chatbot can that of an Apple’s Siri, Amazon’s Alexa or the IBM’s Watson</a:t>
            </a:r>
          </a:p>
          <a:p>
            <a:r>
              <a:rPr lang="en-US" sz="2400" dirty="0"/>
              <a:t>The chatbot can be either a commercial one which is very industry specific or can be an opensource one which can be used as a base model to implement it in any industry scenario.</a:t>
            </a:r>
          </a:p>
        </p:txBody>
      </p:sp>
    </p:spTree>
    <p:extLst>
      <p:ext uri="{BB962C8B-B14F-4D97-AF65-F5344CB8AC3E}">
        <p14:creationId xmlns:p14="http://schemas.microsoft.com/office/powerpoint/2010/main" val="74048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F74D-6DF6-45E0-8A51-6FA84889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OPENSOURCE AI CHATBOTS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D181-63D5-4C3C-A46C-C0873B692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 BOTPRESS</a:t>
            </a:r>
          </a:p>
          <a:p>
            <a:r>
              <a:rPr lang="en-US" sz="4000" dirty="0"/>
              <a:t>  RASA</a:t>
            </a:r>
          </a:p>
        </p:txBody>
      </p:sp>
    </p:spTree>
    <p:extLst>
      <p:ext uri="{BB962C8B-B14F-4D97-AF65-F5344CB8AC3E}">
        <p14:creationId xmlns:p14="http://schemas.microsoft.com/office/powerpoint/2010/main" val="343965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EE76-D019-4E7A-B4C1-0A827CEB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A544-D9AD-4784-A312-2A14DEECB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00604"/>
            <a:ext cx="8825659" cy="3519196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BOTPRESS is a lightweight, fast and flexible on-premise bot building platform.</a:t>
            </a:r>
          </a:p>
          <a:p>
            <a:endParaRPr lang="en-US" sz="2800" dirty="0"/>
          </a:p>
          <a:p>
            <a:r>
              <a:rPr lang="en-US" sz="2800" dirty="0"/>
              <a:t>The first advantage of BOTPRESS is that it runs on fully on-prem which results in the control over the data which comes in and out. </a:t>
            </a:r>
          </a:p>
          <a:p>
            <a:endParaRPr lang="en-US" sz="2800" dirty="0"/>
          </a:p>
          <a:p>
            <a:r>
              <a:rPr lang="en-US" sz="2800" dirty="0"/>
              <a:t>BOTPRESS is extremely flexible and developer friendly. And the main importance is it has zero dependencies.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6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EE76-D019-4E7A-B4C1-0A827CEB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A544-D9AD-4784-A312-2A14DEECB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92694"/>
            <a:ext cx="8825659" cy="4599992"/>
          </a:xfrm>
        </p:spPr>
        <p:txBody>
          <a:bodyPr/>
          <a:lstStyle/>
          <a:p>
            <a:r>
              <a:rPr lang="en-US" dirty="0"/>
              <a:t>They introduce a neural network-based text-in, text-out end-to-end trainable goal-oriented dialogue system along with a new way of collecting dialogue data. The first advantage of BOTPRESS is that it runs on fully on-prem which results in the control over the data which comes in and out.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Building a task-oriented dialog system is difficult because there is less availability of training data. This is problem is solved by reinforcement learning.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paper has presented the innovative neural network-based framework. The model is end to end trainable using two supervision signals and a modest corpus of training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6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F77A-F29A-484C-AD75-B56026DE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6EB9-C39E-4866-A8FD-917E3B98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Rasa chatbot is an open-source AI  frameworks and consists of two components Rasa Core and Rasa NLU</a:t>
            </a:r>
          </a:p>
          <a:p>
            <a:r>
              <a:rPr lang="en-US" dirty="0"/>
              <a:t>The Rasa NLU is the Natural Language unit which processes the information provided by the user by extracting the intent from it </a:t>
            </a:r>
          </a:p>
          <a:p>
            <a:r>
              <a:rPr lang="en-US" dirty="0"/>
              <a:t>The Rasa Core on the other hand helps in deciding which action has to be taken next </a:t>
            </a:r>
          </a:p>
          <a:p>
            <a:r>
              <a:rPr lang="en-US" dirty="0"/>
              <a:t>Both the Rasa core and the Rasa NLU are independent of each other and function separately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9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5E8D-ADB0-4C36-BA86-D4F5B8CD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RASA’S NLU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7D6D-6607-49FC-B159-E42246F32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Rasa’s NLU is the Natural language processing unit of the opensource Rasa network and it primary work is to extract the intent from the user</a:t>
            </a:r>
          </a:p>
          <a:p>
            <a:r>
              <a:rPr lang="en-US" dirty="0"/>
              <a:t>The Rasa’s NLU uses the techniques such as tokenization and models such as Glove to understand the primary intent of the user text</a:t>
            </a:r>
          </a:p>
          <a:p>
            <a:r>
              <a:rPr lang="en-US" dirty="0"/>
              <a:t>The main advantage of using a Rasa NLU over the others is its data control and compatibility</a:t>
            </a:r>
          </a:p>
          <a:p>
            <a:r>
              <a:rPr lang="en-US" dirty="0"/>
              <a:t>The Rasa NLU works on the principle of extracting structured and semantic information from unstructured natural language input by labeling the messages or part of messages through user defined labels</a:t>
            </a:r>
          </a:p>
        </p:txBody>
      </p:sp>
    </p:spTree>
    <p:extLst>
      <p:ext uri="{BB962C8B-B14F-4D97-AF65-F5344CB8AC3E}">
        <p14:creationId xmlns:p14="http://schemas.microsoft.com/office/powerpoint/2010/main" val="208920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44BB-5DD5-4184-B682-BCBE66E2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805DE0-3EA9-4C2C-9EA5-F0FFA4CC8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248" y="2324100"/>
            <a:ext cx="8533553" cy="443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0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56662-F59D-4FEC-AAF9-AD692563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408" y="3554964"/>
            <a:ext cx="8825659" cy="16701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Thank</a:t>
            </a:r>
            <a:r>
              <a:rPr lang="en-US" sz="3200" b="1" dirty="0"/>
              <a:t> </a:t>
            </a:r>
            <a:r>
              <a:rPr lang="en-US" sz="6000" b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12247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394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OPENSOURCE AI CHATBOTS FRAMEWORKS</vt:lpstr>
      <vt:lpstr>INTRODUCTION:</vt:lpstr>
      <vt:lpstr>TYPES OF OPENSOURCE AI CHATBOTS</vt:lpstr>
      <vt:lpstr>BOTPRESS</vt:lpstr>
      <vt:lpstr>End-to-End Architecture</vt:lpstr>
      <vt:lpstr>RASA </vt:lpstr>
      <vt:lpstr>RASA’S NLU</vt:lpstr>
      <vt:lpstr>Screenshot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RASA: OPEN AI CHATBOT</dc:title>
  <dc:creator>pratik.kadi013@gmail.com</dc:creator>
  <cp:lastModifiedBy>pratik.kadi013@gmail.com</cp:lastModifiedBy>
  <cp:revision>10</cp:revision>
  <dcterms:created xsi:type="dcterms:W3CDTF">2019-04-05T20:32:44Z</dcterms:created>
  <dcterms:modified xsi:type="dcterms:W3CDTF">2019-04-05T21:33:43Z</dcterms:modified>
</cp:coreProperties>
</file>