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notesMasterIdLst>
    <p:notesMasterId r:id="rId14"/>
  </p:notesMasterIdLst>
  <p:sldIdLst>
    <p:sldId id="256" r:id="rId2"/>
    <p:sldId id="276" r:id="rId3"/>
    <p:sldId id="257" r:id="rId4"/>
    <p:sldId id="258" r:id="rId5"/>
    <p:sldId id="259" r:id="rId6"/>
    <p:sldId id="270" r:id="rId7"/>
    <p:sldId id="271" r:id="rId8"/>
    <p:sldId id="272" r:id="rId9"/>
    <p:sldId id="273" r:id="rId10"/>
    <p:sldId id="262" r:id="rId11"/>
    <p:sldId id="277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4660"/>
  </p:normalViewPr>
  <p:slideViewPr>
    <p:cSldViewPr snapToGrid="0">
      <p:cViewPr varScale="1">
        <p:scale>
          <a:sx n="86" d="100"/>
          <a:sy n="86" d="100"/>
        </p:scale>
        <p:origin x="60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4F915B-7013-4E68-ACDC-9A866C8F5D8F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48DC8F-E5FB-465A-B29C-6C80CA33B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98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E8DC-363B-4FB4-8ABD-EAB1CE434D15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03AC-B365-4B17-BF4F-ADD3F183E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913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E8DC-363B-4FB4-8ABD-EAB1CE434D15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03AC-B365-4B17-BF4F-ADD3F183E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223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E8DC-363B-4FB4-8ABD-EAB1CE434D15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03AC-B365-4B17-BF4F-ADD3F183E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08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E8DC-363B-4FB4-8ABD-EAB1CE434D15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03AC-B365-4B17-BF4F-ADD3F183E3D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06442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E8DC-363B-4FB4-8ABD-EAB1CE434D15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03AC-B365-4B17-BF4F-ADD3F183E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74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E8DC-363B-4FB4-8ABD-EAB1CE434D15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03AC-B365-4B17-BF4F-ADD3F183E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665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E8DC-363B-4FB4-8ABD-EAB1CE434D15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03AC-B365-4B17-BF4F-ADD3F183E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94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E8DC-363B-4FB4-8ABD-EAB1CE434D15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03AC-B365-4B17-BF4F-ADD3F183E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764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E8DC-363B-4FB4-8ABD-EAB1CE434D15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03AC-B365-4B17-BF4F-ADD3F183E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25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E8DC-363B-4FB4-8ABD-EAB1CE434D15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03AC-B365-4B17-BF4F-ADD3F183E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10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E8DC-363B-4FB4-8ABD-EAB1CE434D15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03AC-B365-4B17-BF4F-ADD3F183E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78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E8DC-363B-4FB4-8ABD-EAB1CE434D15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03AC-B365-4B17-BF4F-ADD3F183E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47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E8DC-363B-4FB4-8ABD-EAB1CE434D15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03AC-B365-4B17-BF4F-ADD3F183E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10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E8DC-363B-4FB4-8ABD-EAB1CE434D15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03AC-B365-4B17-BF4F-ADD3F183E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97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E8DC-363B-4FB4-8ABD-EAB1CE434D15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03AC-B365-4B17-BF4F-ADD3F183E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92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E8DC-363B-4FB4-8ABD-EAB1CE434D15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03AC-B365-4B17-BF4F-ADD3F183E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81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E8DC-363B-4FB4-8ABD-EAB1CE434D15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03AC-B365-4B17-BF4F-ADD3F183E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7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C32E8DC-363B-4FB4-8ABD-EAB1CE434D15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F03AC-B365-4B17-BF4F-ADD3F183E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629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  <p:sldLayoutId id="214748377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9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F2D668-61CF-4C15-932B-29B42D267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>
                <a:latin typeface="Bookman Old Style" panose="02050604050505020204" pitchFamily="18" charset="0"/>
              </a:rPr>
              <a:t>USING PADDING AND STRIDES IN CNN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FC9435-92A6-4402-A7A6-CAE728B4E6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505" y="4777380"/>
            <a:ext cx="10260990" cy="120976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Bookman Old Style" panose="02050604050505020204" pitchFamily="18" charset="0"/>
              </a:rPr>
              <a:t>By: </a:t>
            </a:r>
            <a:r>
              <a:rPr lang="en-US" sz="2800" b="1" dirty="0" err="1">
                <a:solidFill>
                  <a:schemeClr val="bg2"/>
                </a:solidFill>
                <a:latin typeface="Bookman Old Style" panose="02050604050505020204" pitchFamily="18" charset="0"/>
              </a:rPr>
              <a:t>Suprita</a:t>
            </a:r>
            <a:r>
              <a:rPr lang="en-US" sz="2800" b="1" dirty="0">
                <a:solidFill>
                  <a:schemeClr val="bg2"/>
                </a:solidFill>
                <a:latin typeface="Bookman Old Style" panose="02050604050505020204" pitchFamily="18" charset="0"/>
              </a:rPr>
              <a:t> </a:t>
            </a:r>
            <a:r>
              <a:rPr lang="en-US" sz="2800" b="1" dirty="0" err="1">
                <a:solidFill>
                  <a:schemeClr val="bg2"/>
                </a:solidFill>
                <a:latin typeface="Bookman Old Style" panose="02050604050505020204" pitchFamily="18" charset="0"/>
              </a:rPr>
              <a:t>ganesh</a:t>
            </a:r>
            <a:r>
              <a:rPr lang="en-US" sz="2800" b="1" dirty="0">
                <a:solidFill>
                  <a:schemeClr val="bg2"/>
                </a:solidFill>
                <a:latin typeface="Bookman Old Style" panose="02050604050505020204" pitchFamily="18" charset="0"/>
              </a:rPr>
              <a:t>, Pratik </a:t>
            </a:r>
            <a:r>
              <a:rPr lang="en-US" sz="2800" b="1" dirty="0" err="1">
                <a:solidFill>
                  <a:schemeClr val="bg2"/>
                </a:solidFill>
                <a:latin typeface="Bookman Old Style" panose="02050604050505020204" pitchFamily="18" charset="0"/>
              </a:rPr>
              <a:t>kadi</a:t>
            </a:r>
            <a:r>
              <a:rPr lang="en-US" sz="2800" b="1" dirty="0">
                <a:solidFill>
                  <a:schemeClr val="bg2"/>
                </a:solidFill>
                <a:latin typeface="Bookman Old Style" panose="02050604050505020204" pitchFamily="18" charset="0"/>
              </a:rPr>
              <a:t>, </a:t>
            </a:r>
          </a:p>
          <a:p>
            <a:pPr algn="ctr"/>
            <a:r>
              <a:rPr lang="en-US" sz="2800" b="1" dirty="0" err="1">
                <a:solidFill>
                  <a:schemeClr val="bg2"/>
                </a:solidFill>
                <a:latin typeface="Bookman Old Style" panose="02050604050505020204" pitchFamily="18" charset="0"/>
              </a:rPr>
              <a:t>shreya</a:t>
            </a:r>
            <a:r>
              <a:rPr lang="en-US" sz="2800" b="1" dirty="0">
                <a:solidFill>
                  <a:schemeClr val="bg2"/>
                </a:solidFill>
                <a:latin typeface="Bookman Old Style" panose="02050604050505020204" pitchFamily="18" charset="0"/>
              </a:rPr>
              <a:t> </a:t>
            </a:r>
            <a:r>
              <a:rPr lang="en-US" sz="2800" b="1" dirty="0" err="1">
                <a:solidFill>
                  <a:schemeClr val="bg2"/>
                </a:solidFill>
                <a:latin typeface="Bookman Old Style" panose="02050604050505020204" pitchFamily="18" charset="0"/>
              </a:rPr>
              <a:t>ganesh</a:t>
            </a:r>
            <a:endParaRPr lang="en-US" sz="2800" b="1" dirty="0">
              <a:solidFill>
                <a:schemeClr val="bg2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964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5EFC4-41D3-4195-8025-1AC99C933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USING PADDING AND STRIDES IN CNN SO FAR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462BBD-A994-4F2E-93E4-71143BC1A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218" y="2526383"/>
            <a:ext cx="7298507" cy="303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697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0F48C-64DD-44D7-8E7D-3C6D04828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3A9A47-8F09-4376-B6A1-C1F69F4D48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816" y="2658360"/>
            <a:ext cx="11594970" cy="205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469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75F50-59CF-482B-9142-AB1DBDDA8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225" y="452717"/>
            <a:ext cx="9012609" cy="4890808"/>
          </a:xfrm>
        </p:spPr>
        <p:txBody>
          <a:bodyPr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     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2800384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Does CNN Work?</a:t>
            </a:r>
            <a:br>
              <a:rPr lang="en-US"/>
            </a:br>
            <a:endParaRPr lang="en-US"/>
          </a:p>
        </p:txBody>
      </p:sp>
      <p:sp>
        <p:nvSpPr>
          <p:cNvPr id="7" name="Action Button: Home 6">
            <a:hlinkClick r:id="" action="ppaction://hlinkshowjump?jump=firstslide"/>
          </p:cNvPr>
          <p:cNvSpPr/>
          <p:nvPr/>
        </p:nvSpPr>
        <p:spPr>
          <a:xfrm>
            <a:off x="1247775" y="1892935"/>
            <a:ext cx="2491105" cy="2775585"/>
          </a:xfrm>
          <a:prstGeom prst="actionButtonHom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43475" y="1250315"/>
            <a:ext cx="1977390" cy="1470660"/>
          </a:xfrm>
          <a:prstGeom prst="rect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8239760" y="1188085"/>
            <a:ext cx="3034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11" name="Content Placeholder 10" descr="pexels-photo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974330" y="1188085"/>
            <a:ext cx="1915795" cy="1532890"/>
          </a:xfrm>
          <a:prstGeom prst="rect">
            <a:avLst/>
          </a:prstGeom>
        </p:spPr>
      </p:pic>
      <p:pic>
        <p:nvPicPr>
          <p:cNvPr id="12" name="Content Placeholder 11" descr="142385_16685_4_28_101368_IMG_01_0000_max_476x31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973695" y="4565650"/>
            <a:ext cx="1916430" cy="1532890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1335405" y="5298440"/>
            <a:ext cx="932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IMAGE</a:t>
            </a:r>
          </a:p>
        </p:txBody>
      </p:sp>
      <p:sp>
        <p:nvSpPr>
          <p:cNvPr id="14" name="Text Box 13"/>
          <p:cNvSpPr txBox="1"/>
          <p:nvPr/>
        </p:nvSpPr>
        <p:spPr>
          <a:xfrm>
            <a:off x="5412105" y="3096895"/>
            <a:ext cx="1135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KERNAL</a:t>
            </a:r>
          </a:p>
        </p:txBody>
      </p:sp>
      <p:sp>
        <p:nvSpPr>
          <p:cNvPr id="15" name="Up-Down Arrow 14"/>
          <p:cNvSpPr/>
          <p:nvPr/>
        </p:nvSpPr>
        <p:spPr>
          <a:xfrm>
            <a:off x="8788400" y="2905760"/>
            <a:ext cx="326390" cy="1523365"/>
          </a:xfrm>
          <a:prstGeom prst="upDown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9415145" y="3340735"/>
            <a:ext cx="9658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FILTER</a:t>
            </a:r>
          </a:p>
        </p:txBody>
      </p:sp>
    </p:spTree>
    <p:extLst>
      <p:ext uri="{BB962C8B-B14F-4D97-AF65-F5344CB8AC3E}">
        <p14:creationId xmlns:p14="http://schemas.microsoft.com/office/powerpoint/2010/main" val="2062854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949E7-FF0E-42F3-ADEF-B096B6565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A074C-88F1-48C0-99F6-E4B024B04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Kernel: A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integral component of the layered architecture. Generally, it refers to an operator applied to the entirety of the image such that it transforms the information encoded in the pixels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single convolutional layer of a CNN consists of multiple kernels or filters</a:t>
            </a:r>
          </a:p>
        </p:txBody>
      </p:sp>
    </p:spTree>
    <p:extLst>
      <p:ext uri="{BB962C8B-B14F-4D97-AF65-F5344CB8AC3E}">
        <p14:creationId xmlns:p14="http://schemas.microsoft.com/office/powerpoint/2010/main" val="942643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7F6AF-0F5A-4EE1-B035-C9A1FF3F4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5567E-02BF-4902-873B-2DA34A596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Padding  refers to the process of symmetrically adding zeroes to the input matrix. It's a commonly used modification that allows the size of the input to be adjusted to our requirement.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is mostly used in designing the 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layers when the dimensions of the input volume need to be preserved in the output volume.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Padding is usually applied when the filter cannot perfectly fit the image </a:t>
            </a:r>
          </a:p>
        </p:txBody>
      </p:sp>
    </p:spTree>
    <p:extLst>
      <p:ext uri="{BB962C8B-B14F-4D97-AF65-F5344CB8AC3E}">
        <p14:creationId xmlns:p14="http://schemas.microsoft.com/office/powerpoint/2010/main" val="3443033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31430-FCA0-4DF5-B5CB-D743FC5EF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A307E-E8D6-4370-B065-591301E44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filter convolves around the input volume by shifting one unit at a time. The amount by which the filter shifts is called the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Stride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Stride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normally set in a way so that the output volume is an integer and not a fraction</a:t>
            </a:r>
          </a:p>
        </p:txBody>
      </p:sp>
    </p:spTree>
    <p:extLst>
      <p:ext uri="{BB962C8B-B14F-4D97-AF65-F5344CB8AC3E}">
        <p14:creationId xmlns:p14="http://schemas.microsoft.com/office/powerpoint/2010/main" val="3327181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rbitrary_padding_no_strid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90" y="508000"/>
            <a:ext cx="9401810" cy="481965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7042785" y="5821204"/>
            <a:ext cx="25698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ARBITRARY PADDING</a:t>
            </a:r>
          </a:p>
          <a:p>
            <a:r>
              <a:rPr lang="en-US" dirty="0"/>
              <a:t> NO STRIDES</a:t>
            </a:r>
          </a:p>
        </p:txBody>
      </p:sp>
      <p:pic>
        <p:nvPicPr>
          <p:cNvPr id="22" name="Picture 23" descr="IMG_2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5155" y="1841817"/>
            <a:ext cx="2569845" cy="120840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681614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o_padding_strid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385" y="243205"/>
            <a:ext cx="7879080" cy="530860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9139413" y="2077794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>
                <a:sym typeface="+mn-ea"/>
              </a:rPr>
              <a:t>No PADDING,</a:t>
            </a:r>
            <a:endParaRPr lang="en-US" dirty="0"/>
          </a:p>
          <a:p>
            <a:r>
              <a:rPr lang="en-US" dirty="0">
                <a:sym typeface="+mn-ea"/>
              </a:rPr>
              <a:t>  Contains STRIDES</a:t>
            </a:r>
            <a:endParaRPr lang="en-US" dirty="0"/>
          </a:p>
        </p:txBody>
      </p:sp>
      <p:pic>
        <p:nvPicPr>
          <p:cNvPr id="22" name="Picture 23" descr="IMG_2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190" y="1099549"/>
            <a:ext cx="3597275" cy="120840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828775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adding_strid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919" y="551815"/>
            <a:ext cx="9171767" cy="440436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4067175" y="5409565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>
                <a:sym typeface="+mn-ea"/>
              </a:rPr>
              <a:t>Contains PADDING,</a:t>
            </a:r>
            <a:endParaRPr lang="en-US"/>
          </a:p>
          <a:p>
            <a:r>
              <a:rPr lang="en-US">
                <a:sym typeface="+mn-ea"/>
              </a:rPr>
              <a:t>  Contains STRIDES</a:t>
            </a:r>
            <a:endParaRPr lang="en-US"/>
          </a:p>
        </p:txBody>
      </p:sp>
      <p:pic>
        <p:nvPicPr>
          <p:cNvPr id="22" name="Picture 23" descr="IMG_2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7426" y="1157580"/>
            <a:ext cx="3597275" cy="120840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4047415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umerical_no_padding_no_strid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5" y="918210"/>
            <a:ext cx="5730240" cy="372364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7750810" y="1821815"/>
            <a:ext cx="330390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>
                <a:sym typeface="+mn-ea"/>
              </a:rPr>
              <a:t>Contains no PADDING,</a:t>
            </a:r>
            <a:endParaRPr lang="en-US"/>
          </a:p>
          <a:p>
            <a:r>
              <a:rPr lang="en-US">
                <a:sym typeface="+mn-ea"/>
              </a:rPr>
              <a:t>  Contains no STRIDES</a:t>
            </a:r>
            <a:endParaRPr lang="en-US"/>
          </a:p>
        </p:txBody>
      </p:sp>
      <p:pic>
        <p:nvPicPr>
          <p:cNvPr id="22" name="Picture 23" descr="IMG_2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5167630"/>
            <a:ext cx="3597275" cy="120840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8243476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98</TotalTime>
  <Words>141</Words>
  <Application>Microsoft Office PowerPoint</Application>
  <PresentationFormat>Widescreen</PresentationFormat>
  <Paragraphs>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SimSun</vt:lpstr>
      <vt:lpstr>Arial</vt:lpstr>
      <vt:lpstr>Bookman Old Style</vt:lpstr>
      <vt:lpstr>Calibri</vt:lpstr>
      <vt:lpstr>Century Gothic</vt:lpstr>
      <vt:lpstr>Times New Roman</vt:lpstr>
      <vt:lpstr>Wingdings 3</vt:lpstr>
      <vt:lpstr>Ion</vt:lpstr>
      <vt:lpstr>USING PADDING AND STRIDES IN CNN</vt:lpstr>
      <vt:lpstr>How Does CNN Work? </vt:lpstr>
      <vt:lpstr>INTRODUCTION</vt:lpstr>
      <vt:lpstr>PADDING</vt:lpstr>
      <vt:lpstr>STRIDES</vt:lpstr>
      <vt:lpstr>PowerPoint Presentation</vt:lpstr>
      <vt:lpstr>PowerPoint Presentation</vt:lpstr>
      <vt:lpstr>PowerPoint Presentation</vt:lpstr>
      <vt:lpstr>PowerPoint Presentation</vt:lpstr>
      <vt:lpstr>CODE USING PADDING AND STRIDES IN CNN SO FAR</vt:lpstr>
      <vt:lpstr>Results </vt:lpstr>
      <vt:lpstr>         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PADDING AND STRIDING IN CNN</dc:title>
  <dc:creator>Shreya Ganesh</dc:creator>
  <cp:lastModifiedBy>pratik.kadi013@gmail.com</cp:lastModifiedBy>
  <cp:revision>9</cp:revision>
  <dcterms:created xsi:type="dcterms:W3CDTF">2019-02-01T21:20:18Z</dcterms:created>
  <dcterms:modified xsi:type="dcterms:W3CDTF">2019-02-01T23:33:11Z</dcterms:modified>
</cp:coreProperties>
</file>