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b7113561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1db7113561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db7113561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1db7113561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b7113561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1db7113561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b7113561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1db7113561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db7113561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1db7113561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db7113561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db7113561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b7113561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1db7113561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db7113561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1db7113561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db7113561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1db7113561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b7113561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db7113561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9" name="Google Shape;79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011425" y="506825"/>
            <a:ext cx="5862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DAMG 6210 - Data Management and Database Design</a:t>
            </a:r>
            <a:endParaRPr sz="2400"/>
          </a:p>
        </p:txBody>
      </p:sp>
      <p:sp>
        <p:nvSpPr>
          <p:cNvPr id="180" name="Google Shape;180;p25"/>
          <p:cNvSpPr txBox="1"/>
          <p:nvPr/>
        </p:nvSpPr>
        <p:spPr>
          <a:xfrm>
            <a:off x="3332900" y="1714625"/>
            <a:ext cx="51591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Roommate and Accommodation Management System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Number 9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Adarsh Suryavanshi - 002894722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Ashwatha E. S - 002308776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Pratik Kanade - 002311591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Priyank Bagad - 002338822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Sarthak Sargar - 002057385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174025" y="1997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The primary purpose of ROOM &amp; MATES is to revolutionize and upgrade the process of finding accommodation and preferred roommates by 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1. Simplifying the search process for both rooms and compatible cohabitants.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2. Reducing the time and effort required to find suitable living arrangements for available locations.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3. Finding accommodation with preferable roommates with each student's chosen filters.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4. Providing a secure and reliable platform for all aspects of the room search and roommate-matching process.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5. Ultimately, creating a more efficient, reliable and user-friendly solution to address the challenges of finding housing in desired locations and building connections in new environments.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06325" y="1760000"/>
            <a:ext cx="19305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Entity - Relationship Diagram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300" y="78000"/>
            <a:ext cx="6191250" cy="4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91175" y="1612250"/>
            <a:ext cx="310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Stored Procedures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300" y="134300"/>
            <a:ext cx="5673401" cy="2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76" y="2411975"/>
            <a:ext cx="5786724" cy="2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199450" y="379725"/>
            <a:ext cx="39390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User Defined Functions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91688"/>
            <a:ext cx="4370325" cy="3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75" y="1106575"/>
            <a:ext cx="4174923" cy="38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51225" y="1657650"/>
            <a:ext cx="24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DML Triggers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0" y="2787475"/>
            <a:ext cx="6135576" cy="21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6175" y="104600"/>
            <a:ext cx="4725124" cy="25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5975950" y="660588"/>
            <a:ext cx="2792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Data Encryption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87" y="152863"/>
            <a:ext cx="4381225" cy="1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900" y="1859800"/>
            <a:ext cx="3310551" cy="3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0750" y="1859811"/>
            <a:ext cx="3744725" cy="312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Non Clustered Index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750" y="3341600"/>
            <a:ext cx="6756275" cy="1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875" y="1021776"/>
            <a:ext cx="3650374" cy="22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050" y="1021775"/>
            <a:ext cx="4187075" cy="22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Power BI Report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50" y="1051200"/>
            <a:ext cx="7399449" cy="37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