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2A0C-B425-42F4-8BFA-E48C2FD34E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139C18-7C41-45BA-880E-4F805B594D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524F83-C2A8-468C-9925-456516026F80}"/>
              </a:ext>
            </a:extLst>
          </p:cNvPr>
          <p:cNvSpPr>
            <a:spLocks noGrp="1"/>
          </p:cNvSpPr>
          <p:nvPr>
            <p:ph type="dt" sz="half" idx="10"/>
          </p:nvPr>
        </p:nvSpPr>
        <p:spPr/>
        <p:txBody>
          <a:bodyPr/>
          <a:lstStyle/>
          <a:p>
            <a:fld id="{8DCB3B8B-27FB-4069-885E-99A56A846D26}" type="datetimeFigureOut">
              <a:rPr lang="en-IN" smtClean="0"/>
              <a:t>21-05-2020</a:t>
            </a:fld>
            <a:endParaRPr lang="en-IN"/>
          </a:p>
        </p:txBody>
      </p:sp>
      <p:sp>
        <p:nvSpPr>
          <p:cNvPr id="5" name="Footer Placeholder 4">
            <a:extLst>
              <a:ext uri="{FF2B5EF4-FFF2-40B4-BE49-F238E27FC236}">
                <a16:creationId xmlns:a16="http://schemas.microsoft.com/office/drawing/2014/main" id="{31CD3A46-9BFD-40E2-9565-65442755B3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C35714-5B72-4FB5-A1AC-37BB1E33B24A}"/>
              </a:ext>
            </a:extLst>
          </p:cNvPr>
          <p:cNvSpPr>
            <a:spLocks noGrp="1"/>
          </p:cNvSpPr>
          <p:nvPr>
            <p:ph type="sldNum" sz="quarter" idx="12"/>
          </p:nvPr>
        </p:nvSpPr>
        <p:spPr/>
        <p:txBody>
          <a:bodyPr/>
          <a:lstStyle/>
          <a:p>
            <a:fld id="{A145C942-9D81-4134-B89C-47B660990C1D}" type="slidenum">
              <a:rPr lang="en-IN" smtClean="0"/>
              <a:t>‹#›</a:t>
            </a:fld>
            <a:endParaRPr lang="en-IN"/>
          </a:p>
        </p:txBody>
      </p:sp>
    </p:spTree>
    <p:extLst>
      <p:ext uri="{BB962C8B-B14F-4D97-AF65-F5344CB8AC3E}">
        <p14:creationId xmlns:p14="http://schemas.microsoft.com/office/powerpoint/2010/main" val="1693014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EECF-C1D1-4028-AF07-A35920E39D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0F28A7-5BE4-4A80-B862-7A28375F464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D78BBD-D7BB-4CEA-BA84-69F8AF599108}"/>
              </a:ext>
            </a:extLst>
          </p:cNvPr>
          <p:cNvSpPr>
            <a:spLocks noGrp="1"/>
          </p:cNvSpPr>
          <p:nvPr>
            <p:ph type="dt" sz="half" idx="10"/>
          </p:nvPr>
        </p:nvSpPr>
        <p:spPr/>
        <p:txBody>
          <a:bodyPr/>
          <a:lstStyle/>
          <a:p>
            <a:fld id="{8DCB3B8B-27FB-4069-885E-99A56A846D26}" type="datetimeFigureOut">
              <a:rPr lang="en-IN" smtClean="0"/>
              <a:t>21-05-2020</a:t>
            </a:fld>
            <a:endParaRPr lang="en-IN"/>
          </a:p>
        </p:txBody>
      </p:sp>
      <p:sp>
        <p:nvSpPr>
          <p:cNvPr id="5" name="Footer Placeholder 4">
            <a:extLst>
              <a:ext uri="{FF2B5EF4-FFF2-40B4-BE49-F238E27FC236}">
                <a16:creationId xmlns:a16="http://schemas.microsoft.com/office/drawing/2014/main" id="{8A6D0D3B-7E99-497F-80AE-7696E8A15C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9E06D6-7689-466B-AEF0-7C80D8013CA3}"/>
              </a:ext>
            </a:extLst>
          </p:cNvPr>
          <p:cNvSpPr>
            <a:spLocks noGrp="1"/>
          </p:cNvSpPr>
          <p:nvPr>
            <p:ph type="sldNum" sz="quarter" idx="12"/>
          </p:nvPr>
        </p:nvSpPr>
        <p:spPr/>
        <p:txBody>
          <a:bodyPr/>
          <a:lstStyle/>
          <a:p>
            <a:fld id="{A145C942-9D81-4134-B89C-47B660990C1D}" type="slidenum">
              <a:rPr lang="en-IN" smtClean="0"/>
              <a:t>‹#›</a:t>
            </a:fld>
            <a:endParaRPr lang="en-IN"/>
          </a:p>
        </p:txBody>
      </p:sp>
    </p:spTree>
    <p:extLst>
      <p:ext uri="{BB962C8B-B14F-4D97-AF65-F5344CB8AC3E}">
        <p14:creationId xmlns:p14="http://schemas.microsoft.com/office/powerpoint/2010/main" val="1549512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8CA9E3-0E35-4258-AFA6-6C6E8C1C65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156968-0CCB-47F2-9191-DC8090F6D1E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169605-1DC7-4822-91A7-6A3651550D79}"/>
              </a:ext>
            </a:extLst>
          </p:cNvPr>
          <p:cNvSpPr>
            <a:spLocks noGrp="1"/>
          </p:cNvSpPr>
          <p:nvPr>
            <p:ph type="dt" sz="half" idx="10"/>
          </p:nvPr>
        </p:nvSpPr>
        <p:spPr/>
        <p:txBody>
          <a:bodyPr/>
          <a:lstStyle/>
          <a:p>
            <a:fld id="{8DCB3B8B-27FB-4069-885E-99A56A846D26}" type="datetimeFigureOut">
              <a:rPr lang="en-IN" smtClean="0"/>
              <a:t>21-05-2020</a:t>
            </a:fld>
            <a:endParaRPr lang="en-IN"/>
          </a:p>
        </p:txBody>
      </p:sp>
      <p:sp>
        <p:nvSpPr>
          <p:cNvPr id="5" name="Footer Placeholder 4">
            <a:extLst>
              <a:ext uri="{FF2B5EF4-FFF2-40B4-BE49-F238E27FC236}">
                <a16:creationId xmlns:a16="http://schemas.microsoft.com/office/drawing/2014/main" id="{54D74BB0-6B8F-4A5F-9E4F-274EA479BF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402872-D7BF-4E59-BEED-B7EC354E089B}"/>
              </a:ext>
            </a:extLst>
          </p:cNvPr>
          <p:cNvSpPr>
            <a:spLocks noGrp="1"/>
          </p:cNvSpPr>
          <p:nvPr>
            <p:ph type="sldNum" sz="quarter" idx="12"/>
          </p:nvPr>
        </p:nvSpPr>
        <p:spPr/>
        <p:txBody>
          <a:bodyPr/>
          <a:lstStyle/>
          <a:p>
            <a:fld id="{A145C942-9D81-4134-B89C-47B660990C1D}" type="slidenum">
              <a:rPr lang="en-IN" smtClean="0"/>
              <a:t>‹#›</a:t>
            </a:fld>
            <a:endParaRPr lang="en-IN"/>
          </a:p>
        </p:txBody>
      </p:sp>
    </p:spTree>
    <p:extLst>
      <p:ext uri="{BB962C8B-B14F-4D97-AF65-F5344CB8AC3E}">
        <p14:creationId xmlns:p14="http://schemas.microsoft.com/office/powerpoint/2010/main" val="30203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5A24-70B3-4D0B-9222-05487E0A3C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7613E6-D226-45C3-A195-974DFEC608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8D913B-D906-446F-815B-065A16313D05}"/>
              </a:ext>
            </a:extLst>
          </p:cNvPr>
          <p:cNvSpPr>
            <a:spLocks noGrp="1"/>
          </p:cNvSpPr>
          <p:nvPr>
            <p:ph type="dt" sz="half" idx="10"/>
          </p:nvPr>
        </p:nvSpPr>
        <p:spPr/>
        <p:txBody>
          <a:bodyPr/>
          <a:lstStyle/>
          <a:p>
            <a:fld id="{8DCB3B8B-27FB-4069-885E-99A56A846D26}" type="datetimeFigureOut">
              <a:rPr lang="en-IN" smtClean="0"/>
              <a:t>21-05-2020</a:t>
            </a:fld>
            <a:endParaRPr lang="en-IN"/>
          </a:p>
        </p:txBody>
      </p:sp>
      <p:sp>
        <p:nvSpPr>
          <p:cNvPr id="5" name="Footer Placeholder 4">
            <a:extLst>
              <a:ext uri="{FF2B5EF4-FFF2-40B4-BE49-F238E27FC236}">
                <a16:creationId xmlns:a16="http://schemas.microsoft.com/office/drawing/2014/main" id="{384E737F-4A49-4B18-9806-7C76C3E2C7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CFDA9C-AA72-4972-85A5-2955F00E6325}"/>
              </a:ext>
            </a:extLst>
          </p:cNvPr>
          <p:cNvSpPr>
            <a:spLocks noGrp="1"/>
          </p:cNvSpPr>
          <p:nvPr>
            <p:ph type="sldNum" sz="quarter" idx="12"/>
          </p:nvPr>
        </p:nvSpPr>
        <p:spPr/>
        <p:txBody>
          <a:bodyPr/>
          <a:lstStyle/>
          <a:p>
            <a:fld id="{A145C942-9D81-4134-B89C-47B660990C1D}" type="slidenum">
              <a:rPr lang="en-IN" smtClean="0"/>
              <a:t>‹#›</a:t>
            </a:fld>
            <a:endParaRPr lang="en-IN"/>
          </a:p>
        </p:txBody>
      </p:sp>
    </p:spTree>
    <p:extLst>
      <p:ext uri="{BB962C8B-B14F-4D97-AF65-F5344CB8AC3E}">
        <p14:creationId xmlns:p14="http://schemas.microsoft.com/office/powerpoint/2010/main" val="2112360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38EC-BF6B-457A-94BD-2F2C3F9735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34B11D-14A8-46F3-84F5-88955A857D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EE4E33-D69C-4A34-93F0-3E5FEE091CCC}"/>
              </a:ext>
            </a:extLst>
          </p:cNvPr>
          <p:cNvSpPr>
            <a:spLocks noGrp="1"/>
          </p:cNvSpPr>
          <p:nvPr>
            <p:ph type="dt" sz="half" idx="10"/>
          </p:nvPr>
        </p:nvSpPr>
        <p:spPr/>
        <p:txBody>
          <a:bodyPr/>
          <a:lstStyle/>
          <a:p>
            <a:fld id="{8DCB3B8B-27FB-4069-885E-99A56A846D26}" type="datetimeFigureOut">
              <a:rPr lang="en-IN" smtClean="0"/>
              <a:t>21-05-2020</a:t>
            </a:fld>
            <a:endParaRPr lang="en-IN"/>
          </a:p>
        </p:txBody>
      </p:sp>
      <p:sp>
        <p:nvSpPr>
          <p:cNvPr id="5" name="Footer Placeholder 4">
            <a:extLst>
              <a:ext uri="{FF2B5EF4-FFF2-40B4-BE49-F238E27FC236}">
                <a16:creationId xmlns:a16="http://schemas.microsoft.com/office/drawing/2014/main" id="{DAD5D175-4F3E-4292-973E-CC24368B59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30EB04-3843-4463-9BA6-24F17635DE0D}"/>
              </a:ext>
            </a:extLst>
          </p:cNvPr>
          <p:cNvSpPr>
            <a:spLocks noGrp="1"/>
          </p:cNvSpPr>
          <p:nvPr>
            <p:ph type="sldNum" sz="quarter" idx="12"/>
          </p:nvPr>
        </p:nvSpPr>
        <p:spPr/>
        <p:txBody>
          <a:bodyPr/>
          <a:lstStyle/>
          <a:p>
            <a:fld id="{A145C942-9D81-4134-B89C-47B660990C1D}" type="slidenum">
              <a:rPr lang="en-IN" smtClean="0"/>
              <a:t>‹#›</a:t>
            </a:fld>
            <a:endParaRPr lang="en-IN"/>
          </a:p>
        </p:txBody>
      </p:sp>
    </p:spTree>
    <p:extLst>
      <p:ext uri="{BB962C8B-B14F-4D97-AF65-F5344CB8AC3E}">
        <p14:creationId xmlns:p14="http://schemas.microsoft.com/office/powerpoint/2010/main" val="1251029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6ACDD-5ABA-477B-A840-383DB0C1C2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7CFE78-219A-41EC-811B-47CA429815E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2A9E98-9854-4568-AC3C-CDA4F058B5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BD5A41-CA44-435D-8840-93C5B8396256}"/>
              </a:ext>
            </a:extLst>
          </p:cNvPr>
          <p:cNvSpPr>
            <a:spLocks noGrp="1"/>
          </p:cNvSpPr>
          <p:nvPr>
            <p:ph type="dt" sz="half" idx="10"/>
          </p:nvPr>
        </p:nvSpPr>
        <p:spPr/>
        <p:txBody>
          <a:bodyPr/>
          <a:lstStyle/>
          <a:p>
            <a:fld id="{8DCB3B8B-27FB-4069-885E-99A56A846D26}" type="datetimeFigureOut">
              <a:rPr lang="en-IN" smtClean="0"/>
              <a:t>21-05-2020</a:t>
            </a:fld>
            <a:endParaRPr lang="en-IN"/>
          </a:p>
        </p:txBody>
      </p:sp>
      <p:sp>
        <p:nvSpPr>
          <p:cNvPr id="6" name="Footer Placeholder 5">
            <a:extLst>
              <a:ext uri="{FF2B5EF4-FFF2-40B4-BE49-F238E27FC236}">
                <a16:creationId xmlns:a16="http://schemas.microsoft.com/office/drawing/2014/main" id="{D1495082-6703-40CB-B9B0-01B2BCDA52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DCDDB4-53E5-4167-B175-DD78B0BF6583}"/>
              </a:ext>
            </a:extLst>
          </p:cNvPr>
          <p:cNvSpPr>
            <a:spLocks noGrp="1"/>
          </p:cNvSpPr>
          <p:nvPr>
            <p:ph type="sldNum" sz="quarter" idx="12"/>
          </p:nvPr>
        </p:nvSpPr>
        <p:spPr/>
        <p:txBody>
          <a:bodyPr/>
          <a:lstStyle/>
          <a:p>
            <a:fld id="{A145C942-9D81-4134-B89C-47B660990C1D}" type="slidenum">
              <a:rPr lang="en-IN" smtClean="0"/>
              <a:t>‹#›</a:t>
            </a:fld>
            <a:endParaRPr lang="en-IN"/>
          </a:p>
        </p:txBody>
      </p:sp>
    </p:spTree>
    <p:extLst>
      <p:ext uri="{BB962C8B-B14F-4D97-AF65-F5344CB8AC3E}">
        <p14:creationId xmlns:p14="http://schemas.microsoft.com/office/powerpoint/2010/main" val="49940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1793-9FB3-4DC0-8D9A-6E562F0486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5B4FC-0A66-4386-B192-65EA71CA38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F3305F-DA7E-41F8-936D-4A7F6BF600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6A5D5D-68EF-43DA-B96A-CA295DB521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88E65F7-2226-4F14-AF00-564E24BCA7C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5D3701-CB28-47E8-B454-79B1BAFA62B8}"/>
              </a:ext>
            </a:extLst>
          </p:cNvPr>
          <p:cNvSpPr>
            <a:spLocks noGrp="1"/>
          </p:cNvSpPr>
          <p:nvPr>
            <p:ph type="dt" sz="half" idx="10"/>
          </p:nvPr>
        </p:nvSpPr>
        <p:spPr/>
        <p:txBody>
          <a:bodyPr/>
          <a:lstStyle/>
          <a:p>
            <a:fld id="{8DCB3B8B-27FB-4069-885E-99A56A846D26}" type="datetimeFigureOut">
              <a:rPr lang="en-IN" smtClean="0"/>
              <a:t>21-05-2020</a:t>
            </a:fld>
            <a:endParaRPr lang="en-IN"/>
          </a:p>
        </p:txBody>
      </p:sp>
      <p:sp>
        <p:nvSpPr>
          <p:cNvPr id="8" name="Footer Placeholder 7">
            <a:extLst>
              <a:ext uri="{FF2B5EF4-FFF2-40B4-BE49-F238E27FC236}">
                <a16:creationId xmlns:a16="http://schemas.microsoft.com/office/drawing/2014/main" id="{8034EED0-E6A1-407F-99F9-E0107709BA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0BE781-C805-462F-8EF9-CEB5E18EC9A3}"/>
              </a:ext>
            </a:extLst>
          </p:cNvPr>
          <p:cNvSpPr>
            <a:spLocks noGrp="1"/>
          </p:cNvSpPr>
          <p:nvPr>
            <p:ph type="sldNum" sz="quarter" idx="12"/>
          </p:nvPr>
        </p:nvSpPr>
        <p:spPr/>
        <p:txBody>
          <a:bodyPr/>
          <a:lstStyle/>
          <a:p>
            <a:fld id="{A145C942-9D81-4134-B89C-47B660990C1D}" type="slidenum">
              <a:rPr lang="en-IN" smtClean="0"/>
              <a:t>‹#›</a:t>
            </a:fld>
            <a:endParaRPr lang="en-IN"/>
          </a:p>
        </p:txBody>
      </p:sp>
    </p:spTree>
    <p:extLst>
      <p:ext uri="{BB962C8B-B14F-4D97-AF65-F5344CB8AC3E}">
        <p14:creationId xmlns:p14="http://schemas.microsoft.com/office/powerpoint/2010/main" val="1491272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D36ED-5B88-4B8A-9D45-A8C9E403EE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40B51B-86E5-4D60-B112-EBDDFB1313FC}"/>
              </a:ext>
            </a:extLst>
          </p:cNvPr>
          <p:cNvSpPr>
            <a:spLocks noGrp="1"/>
          </p:cNvSpPr>
          <p:nvPr>
            <p:ph type="dt" sz="half" idx="10"/>
          </p:nvPr>
        </p:nvSpPr>
        <p:spPr/>
        <p:txBody>
          <a:bodyPr/>
          <a:lstStyle/>
          <a:p>
            <a:fld id="{8DCB3B8B-27FB-4069-885E-99A56A846D26}" type="datetimeFigureOut">
              <a:rPr lang="en-IN" smtClean="0"/>
              <a:t>21-05-2020</a:t>
            </a:fld>
            <a:endParaRPr lang="en-IN"/>
          </a:p>
        </p:txBody>
      </p:sp>
      <p:sp>
        <p:nvSpPr>
          <p:cNvPr id="4" name="Footer Placeholder 3">
            <a:extLst>
              <a:ext uri="{FF2B5EF4-FFF2-40B4-BE49-F238E27FC236}">
                <a16:creationId xmlns:a16="http://schemas.microsoft.com/office/drawing/2014/main" id="{2EBE04B3-A114-40D4-9324-B822B742BE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39AC5D-984B-4B3B-9751-215FBB28F1ED}"/>
              </a:ext>
            </a:extLst>
          </p:cNvPr>
          <p:cNvSpPr>
            <a:spLocks noGrp="1"/>
          </p:cNvSpPr>
          <p:nvPr>
            <p:ph type="sldNum" sz="quarter" idx="12"/>
          </p:nvPr>
        </p:nvSpPr>
        <p:spPr/>
        <p:txBody>
          <a:bodyPr/>
          <a:lstStyle/>
          <a:p>
            <a:fld id="{A145C942-9D81-4134-B89C-47B660990C1D}" type="slidenum">
              <a:rPr lang="en-IN" smtClean="0"/>
              <a:t>‹#›</a:t>
            </a:fld>
            <a:endParaRPr lang="en-IN"/>
          </a:p>
        </p:txBody>
      </p:sp>
    </p:spTree>
    <p:extLst>
      <p:ext uri="{BB962C8B-B14F-4D97-AF65-F5344CB8AC3E}">
        <p14:creationId xmlns:p14="http://schemas.microsoft.com/office/powerpoint/2010/main" val="2545666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9A7969-8F51-49C6-9DF9-08A93A8AA1E0}"/>
              </a:ext>
            </a:extLst>
          </p:cNvPr>
          <p:cNvSpPr>
            <a:spLocks noGrp="1"/>
          </p:cNvSpPr>
          <p:nvPr>
            <p:ph type="dt" sz="half" idx="10"/>
          </p:nvPr>
        </p:nvSpPr>
        <p:spPr/>
        <p:txBody>
          <a:bodyPr/>
          <a:lstStyle/>
          <a:p>
            <a:fld id="{8DCB3B8B-27FB-4069-885E-99A56A846D26}" type="datetimeFigureOut">
              <a:rPr lang="en-IN" smtClean="0"/>
              <a:t>21-05-2020</a:t>
            </a:fld>
            <a:endParaRPr lang="en-IN"/>
          </a:p>
        </p:txBody>
      </p:sp>
      <p:sp>
        <p:nvSpPr>
          <p:cNvPr id="3" name="Footer Placeholder 2">
            <a:extLst>
              <a:ext uri="{FF2B5EF4-FFF2-40B4-BE49-F238E27FC236}">
                <a16:creationId xmlns:a16="http://schemas.microsoft.com/office/drawing/2014/main" id="{8D9A7941-8129-4E4F-9899-B3477F7BC9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AB7164-D771-47CE-B9CF-72BAAD13585C}"/>
              </a:ext>
            </a:extLst>
          </p:cNvPr>
          <p:cNvSpPr>
            <a:spLocks noGrp="1"/>
          </p:cNvSpPr>
          <p:nvPr>
            <p:ph type="sldNum" sz="quarter" idx="12"/>
          </p:nvPr>
        </p:nvSpPr>
        <p:spPr/>
        <p:txBody>
          <a:bodyPr/>
          <a:lstStyle/>
          <a:p>
            <a:fld id="{A145C942-9D81-4134-B89C-47B660990C1D}" type="slidenum">
              <a:rPr lang="en-IN" smtClean="0"/>
              <a:t>‹#›</a:t>
            </a:fld>
            <a:endParaRPr lang="en-IN"/>
          </a:p>
        </p:txBody>
      </p:sp>
    </p:spTree>
    <p:extLst>
      <p:ext uri="{BB962C8B-B14F-4D97-AF65-F5344CB8AC3E}">
        <p14:creationId xmlns:p14="http://schemas.microsoft.com/office/powerpoint/2010/main" val="206246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0AB2-FCD4-4AEA-B3AD-07FD50B46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3737F56-A5BD-47B2-9627-FD7241ABED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814B7F-59E5-44F9-93EE-BA1139C2D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586850-E304-4014-A3B8-67FECC86B1CD}"/>
              </a:ext>
            </a:extLst>
          </p:cNvPr>
          <p:cNvSpPr>
            <a:spLocks noGrp="1"/>
          </p:cNvSpPr>
          <p:nvPr>
            <p:ph type="dt" sz="half" idx="10"/>
          </p:nvPr>
        </p:nvSpPr>
        <p:spPr/>
        <p:txBody>
          <a:bodyPr/>
          <a:lstStyle/>
          <a:p>
            <a:fld id="{8DCB3B8B-27FB-4069-885E-99A56A846D26}" type="datetimeFigureOut">
              <a:rPr lang="en-IN" smtClean="0"/>
              <a:t>21-05-2020</a:t>
            </a:fld>
            <a:endParaRPr lang="en-IN"/>
          </a:p>
        </p:txBody>
      </p:sp>
      <p:sp>
        <p:nvSpPr>
          <p:cNvPr id="6" name="Footer Placeholder 5">
            <a:extLst>
              <a:ext uri="{FF2B5EF4-FFF2-40B4-BE49-F238E27FC236}">
                <a16:creationId xmlns:a16="http://schemas.microsoft.com/office/drawing/2014/main" id="{1AD86314-4ECF-4564-A9E0-3F0E54C70E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AD1A3D-660F-4B9B-A5C2-A7794A8E95C8}"/>
              </a:ext>
            </a:extLst>
          </p:cNvPr>
          <p:cNvSpPr>
            <a:spLocks noGrp="1"/>
          </p:cNvSpPr>
          <p:nvPr>
            <p:ph type="sldNum" sz="quarter" idx="12"/>
          </p:nvPr>
        </p:nvSpPr>
        <p:spPr/>
        <p:txBody>
          <a:bodyPr/>
          <a:lstStyle/>
          <a:p>
            <a:fld id="{A145C942-9D81-4134-B89C-47B660990C1D}" type="slidenum">
              <a:rPr lang="en-IN" smtClean="0"/>
              <a:t>‹#›</a:t>
            </a:fld>
            <a:endParaRPr lang="en-IN"/>
          </a:p>
        </p:txBody>
      </p:sp>
    </p:spTree>
    <p:extLst>
      <p:ext uri="{BB962C8B-B14F-4D97-AF65-F5344CB8AC3E}">
        <p14:creationId xmlns:p14="http://schemas.microsoft.com/office/powerpoint/2010/main" val="1357936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31C4D-148F-4A5E-8260-8328F8870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AD46B7-B0F2-4560-BE52-341A76D72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9991C0-B651-46F7-8225-50026ED22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56FA69-A42F-4893-9063-50F435C94971}"/>
              </a:ext>
            </a:extLst>
          </p:cNvPr>
          <p:cNvSpPr>
            <a:spLocks noGrp="1"/>
          </p:cNvSpPr>
          <p:nvPr>
            <p:ph type="dt" sz="half" idx="10"/>
          </p:nvPr>
        </p:nvSpPr>
        <p:spPr/>
        <p:txBody>
          <a:bodyPr/>
          <a:lstStyle/>
          <a:p>
            <a:fld id="{8DCB3B8B-27FB-4069-885E-99A56A846D26}" type="datetimeFigureOut">
              <a:rPr lang="en-IN" smtClean="0"/>
              <a:t>21-05-2020</a:t>
            </a:fld>
            <a:endParaRPr lang="en-IN"/>
          </a:p>
        </p:txBody>
      </p:sp>
      <p:sp>
        <p:nvSpPr>
          <p:cNvPr id="6" name="Footer Placeholder 5">
            <a:extLst>
              <a:ext uri="{FF2B5EF4-FFF2-40B4-BE49-F238E27FC236}">
                <a16:creationId xmlns:a16="http://schemas.microsoft.com/office/drawing/2014/main" id="{2E5615A3-F1DB-485E-80A6-57E7DB4D2F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F06417-73AD-4FB7-ACB1-05393EF70C4A}"/>
              </a:ext>
            </a:extLst>
          </p:cNvPr>
          <p:cNvSpPr>
            <a:spLocks noGrp="1"/>
          </p:cNvSpPr>
          <p:nvPr>
            <p:ph type="sldNum" sz="quarter" idx="12"/>
          </p:nvPr>
        </p:nvSpPr>
        <p:spPr/>
        <p:txBody>
          <a:bodyPr/>
          <a:lstStyle/>
          <a:p>
            <a:fld id="{A145C942-9D81-4134-B89C-47B660990C1D}" type="slidenum">
              <a:rPr lang="en-IN" smtClean="0"/>
              <a:t>‹#›</a:t>
            </a:fld>
            <a:endParaRPr lang="en-IN"/>
          </a:p>
        </p:txBody>
      </p:sp>
    </p:spTree>
    <p:extLst>
      <p:ext uri="{BB962C8B-B14F-4D97-AF65-F5344CB8AC3E}">
        <p14:creationId xmlns:p14="http://schemas.microsoft.com/office/powerpoint/2010/main" val="3521034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2BEE48-40B9-4674-8AA1-0A4E57DED1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418EE4-F9E5-4DB7-B46E-72BA99E623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BF6494-8B54-443A-973C-0FC3694EF1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B3B8B-27FB-4069-885E-99A56A846D26}" type="datetimeFigureOut">
              <a:rPr lang="en-IN" smtClean="0"/>
              <a:t>21-05-2020</a:t>
            </a:fld>
            <a:endParaRPr lang="en-IN"/>
          </a:p>
        </p:txBody>
      </p:sp>
      <p:sp>
        <p:nvSpPr>
          <p:cNvPr id="5" name="Footer Placeholder 4">
            <a:extLst>
              <a:ext uri="{FF2B5EF4-FFF2-40B4-BE49-F238E27FC236}">
                <a16:creationId xmlns:a16="http://schemas.microsoft.com/office/drawing/2014/main" id="{855FF02B-5D31-401E-B95B-534AEF4080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AA804C-FF27-4272-A113-273C94390E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5C942-9D81-4134-B89C-47B660990C1D}" type="slidenum">
              <a:rPr lang="en-IN" smtClean="0"/>
              <a:t>‹#›</a:t>
            </a:fld>
            <a:endParaRPr lang="en-IN"/>
          </a:p>
        </p:txBody>
      </p:sp>
    </p:spTree>
    <p:extLst>
      <p:ext uri="{BB962C8B-B14F-4D97-AF65-F5344CB8AC3E}">
        <p14:creationId xmlns:p14="http://schemas.microsoft.com/office/powerpoint/2010/main" val="3256655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9595-D7FC-4709-B391-7270F4EDB148}"/>
              </a:ext>
            </a:extLst>
          </p:cNvPr>
          <p:cNvSpPr>
            <a:spLocks noGrp="1"/>
          </p:cNvSpPr>
          <p:nvPr>
            <p:ph type="ctrTitle"/>
          </p:nvPr>
        </p:nvSpPr>
        <p:spPr/>
        <p:txBody>
          <a:bodyPr/>
          <a:lstStyle/>
          <a:p>
            <a:r>
              <a:rPr lang="en-IN" dirty="0"/>
              <a:t>Exploring restaurants in Mumbai - India</a:t>
            </a:r>
          </a:p>
        </p:txBody>
      </p:sp>
    </p:spTree>
    <p:extLst>
      <p:ext uri="{BB962C8B-B14F-4D97-AF65-F5344CB8AC3E}">
        <p14:creationId xmlns:p14="http://schemas.microsoft.com/office/powerpoint/2010/main" val="819392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F13E-8FC6-4A8A-BB12-803E93C8F8C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6716BA9-5435-4675-8E7C-27F145195A4F}"/>
              </a:ext>
            </a:extLst>
          </p:cNvPr>
          <p:cNvSpPr>
            <a:spLocks noGrp="1"/>
          </p:cNvSpPr>
          <p:nvPr>
            <p:ph idx="1"/>
          </p:nvPr>
        </p:nvSpPr>
        <p:spPr/>
        <p:txBody>
          <a:bodyPr/>
          <a:lstStyle/>
          <a:p>
            <a:pPr marL="0" indent="0">
              <a:buNone/>
            </a:pPr>
            <a:r>
              <a:rPr lang="en-IN" dirty="0"/>
              <a:t>It can be concluded that Cluster-0 region is expensive and has a high rating and Cluster-1 region is in affordable price range and has mediocre rating.</a:t>
            </a:r>
          </a:p>
        </p:txBody>
      </p:sp>
    </p:spTree>
    <p:extLst>
      <p:ext uri="{BB962C8B-B14F-4D97-AF65-F5344CB8AC3E}">
        <p14:creationId xmlns:p14="http://schemas.microsoft.com/office/powerpoint/2010/main" val="199299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CD991-5BBE-4DD7-8439-9F9A8F5A756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07F7F8C-40CB-4C36-9676-392AB29BBB37}"/>
              </a:ext>
            </a:extLst>
          </p:cNvPr>
          <p:cNvSpPr>
            <a:spLocks noGrp="1"/>
          </p:cNvSpPr>
          <p:nvPr>
            <p:ph idx="1"/>
          </p:nvPr>
        </p:nvSpPr>
        <p:spPr/>
        <p:txBody>
          <a:bodyPr>
            <a:normAutofit lnSpcReduction="10000"/>
          </a:bodyPr>
          <a:lstStyle/>
          <a:p>
            <a:r>
              <a:rPr lang="en-IN" dirty="0"/>
              <a:t>The purpose of this project is to determine restaurants in Mumbai, India based on rating and average price. Restaurants will be identified in Mumbai, India using Foursquare API and Zomato API, to help visitors select the restaurants that suit them the best. </a:t>
            </a:r>
          </a:p>
          <a:p>
            <a:r>
              <a:rPr lang="en-IN" dirty="0"/>
              <a:t>People visiting a new city, start looking for restaurants during their stay. They primarily look for restaurant based on the rating and average price among all other restaurants near it such that the it fits their bill. </a:t>
            </a:r>
          </a:p>
          <a:p>
            <a:r>
              <a:rPr lang="en-IN" dirty="0"/>
              <a:t>Therefore, restaurants will be identified that are fit for various individuals based on the information collected from the two APIs and Data Science methodology.</a:t>
            </a:r>
          </a:p>
          <a:p>
            <a:endParaRPr lang="en-IN" dirty="0"/>
          </a:p>
        </p:txBody>
      </p:sp>
    </p:spTree>
    <p:extLst>
      <p:ext uri="{BB962C8B-B14F-4D97-AF65-F5344CB8AC3E}">
        <p14:creationId xmlns:p14="http://schemas.microsoft.com/office/powerpoint/2010/main" val="256423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F5AD-C781-44B1-B49C-AD093A4ADFA4}"/>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FDD7C8EC-03A2-4687-AA7D-E9779FA7C34E}"/>
              </a:ext>
            </a:extLst>
          </p:cNvPr>
          <p:cNvSpPr>
            <a:spLocks noGrp="1"/>
          </p:cNvSpPr>
          <p:nvPr>
            <p:ph idx="1"/>
          </p:nvPr>
        </p:nvSpPr>
        <p:spPr/>
        <p:txBody>
          <a:bodyPr/>
          <a:lstStyle/>
          <a:p>
            <a:pPr marL="0" indent="0">
              <a:buNone/>
            </a:pPr>
            <a:r>
              <a:rPr lang="en-IN" dirty="0"/>
              <a:t>Data will be fetched from following two APIs:</a:t>
            </a:r>
          </a:p>
          <a:p>
            <a:r>
              <a:rPr lang="en-IN" dirty="0"/>
              <a:t>Foursquare API: to fetch restaurants in Mumbai within 5 KMs radius.</a:t>
            </a:r>
          </a:p>
          <a:p>
            <a:pPr marL="0" indent="0">
              <a:buNone/>
            </a:pPr>
            <a:r>
              <a:rPr lang="en-IN" dirty="0"/>
              <a:t>   https://developers.zomato.com/api</a:t>
            </a:r>
          </a:p>
          <a:p>
            <a:r>
              <a:rPr lang="en-IN" dirty="0"/>
              <a:t>Zomato API: provides complete information of restaurant like address, user ratings, price for two people, price range and lot more.</a:t>
            </a:r>
          </a:p>
          <a:p>
            <a:pPr marL="0" indent="0">
              <a:buNone/>
            </a:pPr>
            <a:r>
              <a:rPr lang="en-IN" dirty="0"/>
              <a:t>   https://developer.foursquare.com/</a:t>
            </a:r>
          </a:p>
          <a:p>
            <a:endParaRPr lang="en-IN" dirty="0"/>
          </a:p>
        </p:txBody>
      </p:sp>
    </p:spTree>
    <p:extLst>
      <p:ext uri="{BB962C8B-B14F-4D97-AF65-F5344CB8AC3E}">
        <p14:creationId xmlns:p14="http://schemas.microsoft.com/office/powerpoint/2010/main" val="4056290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EBF7-9448-45D6-9C7C-90F1473AB1C3}"/>
              </a:ext>
            </a:extLst>
          </p:cNvPr>
          <p:cNvSpPr>
            <a:spLocks noGrp="1"/>
          </p:cNvSpPr>
          <p:nvPr>
            <p:ph type="ctrTitle"/>
          </p:nvPr>
        </p:nvSpPr>
        <p:spPr/>
        <p:txBody>
          <a:bodyPr/>
          <a:lstStyle/>
          <a:p>
            <a:r>
              <a:rPr lang="en-IN" dirty="0"/>
              <a:t>Analysis</a:t>
            </a:r>
          </a:p>
        </p:txBody>
      </p:sp>
      <p:sp>
        <p:nvSpPr>
          <p:cNvPr id="3" name="Subtitle 2">
            <a:extLst>
              <a:ext uri="{FF2B5EF4-FFF2-40B4-BE49-F238E27FC236}">
                <a16:creationId xmlns:a16="http://schemas.microsoft.com/office/drawing/2014/main" id="{3AC80A7E-0300-440A-9143-B63AA62E67E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81675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F1585-F02C-42DC-9A1C-4216E6200FDA}"/>
              </a:ext>
            </a:extLst>
          </p:cNvPr>
          <p:cNvSpPr>
            <a:spLocks noGrp="1"/>
          </p:cNvSpPr>
          <p:nvPr>
            <p:ph type="title"/>
          </p:nvPr>
        </p:nvSpPr>
        <p:spPr>
          <a:xfrm>
            <a:off x="838200" y="365125"/>
            <a:ext cx="10515600" cy="1325563"/>
          </a:xfrm>
        </p:spPr>
        <p:txBody>
          <a:bodyPr/>
          <a:lstStyle/>
          <a:p>
            <a:r>
              <a:rPr lang="en-IN"/>
              <a:t>	Count of venues of each category</a:t>
            </a:r>
            <a:endParaRPr lang="en-IN" dirty="0"/>
          </a:p>
        </p:txBody>
      </p:sp>
      <p:pic>
        <p:nvPicPr>
          <p:cNvPr id="4" name="Content Placeholder 3">
            <a:extLst>
              <a:ext uri="{FF2B5EF4-FFF2-40B4-BE49-F238E27FC236}">
                <a16:creationId xmlns:a16="http://schemas.microsoft.com/office/drawing/2014/main" id="{4EA8F1B1-58F1-4637-85D6-EC62CCC41F95}"/>
              </a:ext>
            </a:extLst>
          </p:cNvPr>
          <p:cNvPicPr>
            <a:picLocks noGrp="1" noChangeAspect="1"/>
          </p:cNvPicPr>
          <p:nvPr>
            <p:ph idx="1"/>
          </p:nvPr>
        </p:nvPicPr>
        <p:blipFill>
          <a:blip r:embed="rId2"/>
          <a:stretch>
            <a:fillRect/>
          </a:stretch>
        </p:blipFill>
        <p:spPr>
          <a:xfrm>
            <a:off x="1139483" y="1392702"/>
            <a:ext cx="10214317" cy="5100173"/>
          </a:xfrm>
          <a:prstGeom prst="rect">
            <a:avLst/>
          </a:prstGeom>
        </p:spPr>
      </p:pic>
    </p:spTree>
    <p:extLst>
      <p:ext uri="{BB962C8B-B14F-4D97-AF65-F5344CB8AC3E}">
        <p14:creationId xmlns:p14="http://schemas.microsoft.com/office/powerpoint/2010/main" val="1563955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4387-8946-488D-B4A9-B6329A9A84E3}"/>
              </a:ext>
            </a:extLst>
          </p:cNvPr>
          <p:cNvSpPr>
            <a:spLocks noGrp="1"/>
          </p:cNvSpPr>
          <p:nvPr>
            <p:ph type="title"/>
          </p:nvPr>
        </p:nvSpPr>
        <p:spPr/>
        <p:txBody>
          <a:bodyPr/>
          <a:lstStyle/>
          <a:p>
            <a:r>
              <a:rPr lang="en-IN" dirty="0"/>
              <a:t>Count of venues with given rating</a:t>
            </a:r>
          </a:p>
        </p:txBody>
      </p:sp>
      <p:pic>
        <p:nvPicPr>
          <p:cNvPr id="4" name="Content Placeholder 3">
            <a:extLst>
              <a:ext uri="{FF2B5EF4-FFF2-40B4-BE49-F238E27FC236}">
                <a16:creationId xmlns:a16="http://schemas.microsoft.com/office/drawing/2014/main" id="{7FEFF22A-3757-41A1-B5B2-1029C299723C}"/>
              </a:ext>
            </a:extLst>
          </p:cNvPr>
          <p:cNvPicPr>
            <a:picLocks noGrp="1" noChangeAspect="1"/>
          </p:cNvPicPr>
          <p:nvPr>
            <p:ph idx="1"/>
          </p:nvPr>
        </p:nvPicPr>
        <p:blipFill>
          <a:blip r:embed="rId2"/>
          <a:stretch>
            <a:fillRect/>
          </a:stretch>
        </p:blipFill>
        <p:spPr>
          <a:xfrm>
            <a:off x="365760" y="1280160"/>
            <a:ext cx="11226017" cy="5212715"/>
          </a:xfrm>
          <a:prstGeom prst="rect">
            <a:avLst/>
          </a:prstGeom>
        </p:spPr>
      </p:pic>
    </p:spTree>
    <p:extLst>
      <p:ext uri="{BB962C8B-B14F-4D97-AF65-F5344CB8AC3E}">
        <p14:creationId xmlns:p14="http://schemas.microsoft.com/office/powerpoint/2010/main" val="2623166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E3FA9-8A39-427C-937C-6CD1FFE4F5F8}"/>
              </a:ext>
            </a:extLst>
          </p:cNvPr>
          <p:cNvSpPr>
            <a:spLocks noGrp="1"/>
          </p:cNvSpPr>
          <p:nvPr>
            <p:ph type="title"/>
          </p:nvPr>
        </p:nvSpPr>
        <p:spPr/>
        <p:txBody>
          <a:bodyPr/>
          <a:lstStyle/>
          <a:p>
            <a:r>
              <a:rPr lang="en-IN" dirty="0"/>
              <a:t>Count of venues with given average price</a:t>
            </a:r>
          </a:p>
        </p:txBody>
      </p:sp>
      <p:pic>
        <p:nvPicPr>
          <p:cNvPr id="4" name="Content Placeholder 3">
            <a:extLst>
              <a:ext uri="{FF2B5EF4-FFF2-40B4-BE49-F238E27FC236}">
                <a16:creationId xmlns:a16="http://schemas.microsoft.com/office/drawing/2014/main" id="{27C420F1-D70A-4686-BCDE-0E5456ACB0C3}"/>
              </a:ext>
            </a:extLst>
          </p:cNvPr>
          <p:cNvPicPr>
            <a:picLocks noGrp="1" noChangeAspect="1"/>
          </p:cNvPicPr>
          <p:nvPr>
            <p:ph idx="1"/>
          </p:nvPr>
        </p:nvPicPr>
        <p:blipFill>
          <a:blip r:embed="rId2"/>
          <a:stretch>
            <a:fillRect/>
          </a:stretch>
        </p:blipFill>
        <p:spPr>
          <a:xfrm>
            <a:off x="590843" y="1350498"/>
            <a:ext cx="10515600" cy="5142377"/>
          </a:xfrm>
          <a:prstGeom prst="rect">
            <a:avLst/>
          </a:prstGeom>
        </p:spPr>
      </p:pic>
    </p:spTree>
    <p:extLst>
      <p:ext uri="{BB962C8B-B14F-4D97-AF65-F5344CB8AC3E}">
        <p14:creationId xmlns:p14="http://schemas.microsoft.com/office/powerpoint/2010/main" val="677091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A1B8-D9A3-4A19-BDD2-7CCBD325049D}"/>
              </a:ext>
            </a:extLst>
          </p:cNvPr>
          <p:cNvSpPr>
            <a:spLocks noGrp="1"/>
          </p:cNvSpPr>
          <p:nvPr>
            <p:ph type="title"/>
          </p:nvPr>
        </p:nvSpPr>
        <p:spPr/>
        <p:txBody>
          <a:bodyPr/>
          <a:lstStyle/>
          <a:p>
            <a:r>
              <a:rPr lang="en-IN" dirty="0"/>
              <a:t>Clustering</a:t>
            </a:r>
          </a:p>
        </p:txBody>
      </p:sp>
      <p:pic>
        <p:nvPicPr>
          <p:cNvPr id="4" name="Content Placeholder 3">
            <a:extLst>
              <a:ext uri="{FF2B5EF4-FFF2-40B4-BE49-F238E27FC236}">
                <a16:creationId xmlns:a16="http://schemas.microsoft.com/office/drawing/2014/main" id="{67A30B8F-1224-42BF-8A5B-9FD2701C08CF}"/>
              </a:ext>
            </a:extLst>
          </p:cNvPr>
          <p:cNvPicPr>
            <a:picLocks noGrp="1" noChangeAspect="1"/>
          </p:cNvPicPr>
          <p:nvPr>
            <p:ph idx="1"/>
          </p:nvPr>
        </p:nvPicPr>
        <p:blipFill>
          <a:blip r:embed="rId2"/>
          <a:stretch>
            <a:fillRect/>
          </a:stretch>
        </p:blipFill>
        <p:spPr>
          <a:xfrm>
            <a:off x="838200" y="1533378"/>
            <a:ext cx="10345615" cy="4601516"/>
          </a:xfrm>
          <a:prstGeom prst="rect">
            <a:avLst/>
          </a:prstGeom>
        </p:spPr>
      </p:pic>
    </p:spTree>
    <p:extLst>
      <p:ext uri="{BB962C8B-B14F-4D97-AF65-F5344CB8AC3E}">
        <p14:creationId xmlns:p14="http://schemas.microsoft.com/office/powerpoint/2010/main" val="3584060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858EA-56FD-4595-97D9-F5DAE5A86699}"/>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BEC29DC9-4C6B-4377-B0F6-C86BC804955E}"/>
              </a:ext>
            </a:extLst>
          </p:cNvPr>
          <p:cNvSpPr>
            <a:spLocks noGrp="1"/>
          </p:cNvSpPr>
          <p:nvPr>
            <p:ph idx="1"/>
          </p:nvPr>
        </p:nvSpPr>
        <p:spPr/>
        <p:txBody>
          <a:bodyPr/>
          <a:lstStyle/>
          <a:p>
            <a:r>
              <a:rPr lang="en-IN" dirty="0"/>
              <a:t>Cluster-0: 										                  1. Infrequently spread and has very limited restaurants</a:t>
            </a:r>
          </a:p>
          <a:p>
            <a:pPr marL="0" indent="0">
              <a:buNone/>
            </a:pPr>
            <a:r>
              <a:rPr lang="en-IN" dirty="0"/>
              <a:t>   2. Has mean price range of 4.00 and rating spread around 4.23</a:t>
            </a:r>
          </a:p>
          <a:p>
            <a:pPr marL="0" indent="0">
              <a:buNone/>
            </a:pPr>
            <a:endParaRPr lang="en-IN" dirty="0"/>
          </a:p>
          <a:p>
            <a:r>
              <a:rPr lang="en-IN" dirty="0"/>
              <a:t>Cluster-1:										                    1. Scattered across the city and includes the majority restaurants</a:t>
            </a:r>
          </a:p>
          <a:p>
            <a:r>
              <a:rPr lang="en-IN" dirty="0"/>
              <a:t>2. Has mean price range of 2.11 and rating spread around 3.86</a:t>
            </a:r>
          </a:p>
          <a:p>
            <a:endParaRPr lang="en-IN" dirty="0"/>
          </a:p>
        </p:txBody>
      </p:sp>
    </p:spTree>
    <p:extLst>
      <p:ext uri="{BB962C8B-B14F-4D97-AF65-F5344CB8AC3E}">
        <p14:creationId xmlns:p14="http://schemas.microsoft.com/office/powerpoint/2010/main" val="222211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TotalTime>
  <Words>234</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Exploring restaurants in Mumbai - India</vt:lpstr>
      <vt:lpstr>Introduction</vt:lpstr>
      <vt:lpstr>Data Collection</vt:lpstr>
      <vt:lpstr>Analysis</vt:lpstr>
      <vt:lpstr> Count of venues of each category</vt:lpstr>
      <vt:lpstr>Count of venues with given rating</vt:lpstr>
      <vt:lpstr>Count of venues with given average price</vt:lpstr>
      <vt:lpstr>Clustering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restaurants in Mumbai - India</dc:title>
  <dc:creator>Pratik Shetty</dc:creator>
  <cp:lastModifiedBy>Pratik Shetty</cp:lastModifiedBy>
  <cp:revision>3</cp:revision>
  <dcterms:created xsi:type="dcterms:W3CDTF">2020-05-20T19:23:40Z</dcterms:created>
  <dcterms:modified xsi:type="dcterms:W3CDTF">2020-05-20T19:35:39Z</dcterms:modified>
</cp:coreProperties>
</file>