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20/12/2024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2024-12-20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4.67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74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3896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ASAPUR, PRATIKKUMAR NARAYAN (PGT)</cp:lastModifiedBy>
  <cp:revision>22</cp:revision>
  <cp:lastPrinted>2022-06-09T07:44:13Z</cp:lastPrinted>
  <dcterms:created xsi:type="dcterms:W3CDTF">2022-02-22T07:39:05Z</dcterms:created>
  <dcterms:modified xsi:type="dcterms:W3CDTF">2024-12-21T00:00:06Z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