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7" d="100"/>
          <a:sy n="77" d="100"/>
        </p:scale>
        <p:origin x="17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IKSHA RAWAT" userId="95172bccf951bad9" providerId="LiveId" clId="{D987C15E-95C6-48AA-BEA9-C5B2CB2FA90E}"/>
    <pc:docChg chg="undo custSel modSld">
      <pc:chgData name="PRATIKSHA RAWAT" userId="95172bccf951bad9" providerId="LiveId" clId="{D987C15E-95C6-48AA-BEA9-C5B2CB2FA90E}" dt="2024-04-25T07:24:48.855" v="0" actId="11529"/>
      <pc:docMkLst>
        <pc:docMk/>
      </pc:docMkLst>
      <pc:sldChg chg="delSp mod">
        <pc:chgData name="PRATIKSHA RAWAT" userId="95172bccf951bad9" providerId="LiveId" clId="{D987C15E-95C6-48AA-BEA9-C5B2CB2FA90E}" dt="2024-04-25T07:24:48.855" v="0" actId="11529"/>
        <pc:sldMkLst>
          <pc:docMk/>
          <pc:sldMk cId="2022931529" sldId="256"/>
        </pc:sldMkLst>
        <pc:spChg chg="del">
          <ac:chgData name="PRATIKSHA RAWAT" userId="95172bccf951bad9" providerId="LiveId" clId="{D987C15E-95C6-48AA-BEA9-C5B2CB2FA90E}" dt="2024-04-25T07:24:48.855" v="0" actId="11529"/>
          <ac:spMkLst>
            <pc:docMk/>
            <pc:sldMk cId="2022931529" sldId="256"/>
            <ac:spMk id="15" creationId="{3EBCC530-E6C5-DA27-BC7A-EF8CEBE80B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2D5B0-8EEB-D253-7ABB-A16D74ED6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BEA22-ECE7-BBE5-5EB6-FFBBB7227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1DC0-3723-33EF-C6BA-F42EE2DF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2261-A220-3920-FEA3-9232D45A4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75541-823F-52B4-659C-15AF8FB4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A9DF-8C47-CBF5-4D41-6841D239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A63EC-38A6-5E49-2893-5349D485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543FC-6FC5-BEA7-0C22-149516631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33D38-9789-A384-2EA2-793DB178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8F40D-BD41-6C73-A9CF-583762D1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1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EC752-2C14-7B06-B31B-258B1A9B4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81372-5C98-68B9-52BE-57D570037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5D5C-7336-1331-E321-2DBC6FD8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F5F1-E68C-3FE7-35A3-799396CD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80982-3512-E74D-A41B-BEC41B81F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76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336B8-BDE0-CC52-51BD-2FA717A7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EB691-814B-C76C-906E-F3BA97A7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91A9-6994-D27C-65DE-9F9118B7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08747-3F90-8562-A336-151CFFE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6FEEF-70B5-AA9F-E422-AF7CC38D7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78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4CA1-6437-BD67-2843-169C2B2C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83C16-0810-02A5-A720-04905EF4D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0E03B-064A-3A48-E90C-2939A51C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25017-332E-59CD-38EB-D7345092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22799-F652-6B07-74BD-6E0D7D68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97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B1B0-7F13-7098-7FCA-E0F032A7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6ACD5-1001-6311-D41A-0F2C230AE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D79F2-16D9-D134-8DA7-652458286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DDCA2-2186-E101-28A7-7FB7C2B8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47EA9-07E8-BCDC-B5B2-E29E5135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CB43F-1F2A-7022-5627-BA9A6CAA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9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9781-3F14-EA98-9A5D-0601F887F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A53CA-D29F-4E18-7A68-243FA471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E4CF8-C9B8-B771-FE60-3346F8DEF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8A89F1-E3CB-7543-CEF9-4B813AA8B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44E75-435A-2FA7-5B1A-F5D59F76D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D4B5E-7037-052D-E194-242C5AB0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97307-1A3C-A675-6C26-A239C7F9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A0DF3-7FAD-758B-AFD6-D3287533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97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DD1B-7033-2BB2-32A7-26F6AA3E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EFBFE-761B-F980-FE04-4A65B1EA0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355C5-2B24-81FC-C3EA-B433460C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2DB64-8A73-E955-5687-0C7312DE0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714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9B64E-E2FF-09B5-84B7-60AD6B38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170C2-4FA0-A597-723F-2B03454E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68BCE-DA04-DA52-6770-689A3AF7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1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55B0-680D-EB26-E5F1-27871B9C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084D-2A89-D591-23EB-90EC0E249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EF585-03F6-F050-D423-AE662DFFC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BF533-0EA4-20CB-2A47-440357A6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61676-FBDA-F023-DFED-5AE58D2F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3FB02-2CA5-460F-7880-468E27A4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9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971C-617D-7057-DF40-3A173EFC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8E4EF-0C27-EA89-5A2F-1D9487C04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8A893-458A-AC04-A327-5DBD351EA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4A40D-C9CE-89D2-E148-39B711D6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CB102-4758-AFA6-056B-5EDBA9BC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4C231-4756-5048-1C71-8D6D00C3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748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C31817-B96A-A551-FA34-95FD8DE0F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2F388-313F-441E-53D0-313EB0D10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27CBE-6B28-FE3B-D994-DC507F4EB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A24E9-7130-46DB-8A15-C88FF45C88D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49FB-15B5-F689-93D5-FC3891D62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6AA73-A17B-88F1-005F-A858FC9D0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0FA9F-938D-426C-9B65-AD648480FE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43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F321-4D51-9054-39A2-CB84FD618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 flipV="1">
            <a:off x="-3244645" y="3509962"/>
            <a:ext cx="4768645" cy="37377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AEFD7-6B1B-87B1-9F80-4413418F5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94968" y="3602038"/>
            <a:ext cx="1229032" cy="16557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28B4A5-615A-4FD9-08A7-4C902E03F429}"/>
              </a:ext>
            </a:extLst>
          </p:cNvPr>
          <p:cNvSpPr/>
          <p:nvPr/>
        </p:nvSpPr>
        <p:spPr>
          <a:xfrm>
            <a:off x="4015409" y="1689652"/>
            <a:ext cx="232575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user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889ABD1-1F35-20B7-8709-C8F643F77A98}"/>
              </a:ext>
            </a:extLst>
          </p:cNvPr>
          <p:cNvCxnSpPr>
            <a:cxnSpLocks/>
          </p:cNvCxnSpPr>
          <p:nvPr/>
        </p:nvCxnSpPr>
        <p:spPr>
          <a:xfrm>
            <a:off x="5120950" y="2509630"/>
            <a:ext cx="0" cy="1843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4836B8C-CB81-B861-87BF-99CE1E0A791D}"/>
              </a:ext>
            </a:extLst>
          </p:cNvPr>
          <p:cNvSpPr/>
          <p:nvPr/>
        </p:nvSpPr>
        <p:spPr>
          <a:xfrm>
            <a:off x="4015409" y="4343400"/>
            <a:ext cx="2325756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USER ID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0EA0031-B48D-6CB2-CA28-272D75E3EA8A}"/>
              </a:ext>
            </a:extLst>
          </p:cNvPr>
          <p:cNvSpPr/>
          <p:nvPr/>
        </p:nvSpPr>
        <p:spPr>
          <a:xfrm>
            <a:off x="6341165" y="2146852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37C7E62-71DF-7743-9A35-ABE6D373AFF0}"/>
              </a:ext>
            </a:extLst>
          </p:cNvPr>
          <p:cNvCxnSpPr/>
          <p:nvPr/>
        </p:nvCxnSpPr>
        <p:spPr>
          <a:xfrm>
            <a:off x="8179904" y="1510748"/>
            <a:ext cx="1152000" cy="720000"/>
          </a:xfrm>
          <a:prstGeom prst="bentConnector3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3042F115-3E33-8792-697B-6D2A2BF37772}"/>
              </a:ext>
            </a:extLst>
          </p:cNvPr>
          <p:cNvSpPr/>
          <p:nvPr/>
        </p:nvSpPr>
        <p:spPr>
          <a:xfrm>
            <a:off x="7523922" y="3696851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93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PRATIKSHA RAWAT</dc:creator>
  <cp:lastModifiedBy>PRATIKSHA RAWAT</cp:lastModifiedBy>
  <cp:revision>1</cp:revision>
  <dcterms:created xsi:type="dcterms:W3CDTF">2024-04-25T07:23:08Z</dcterms:created>
  <dcterms:modified xsi:type="dcterms:W3CDTF">2024-04-25T07:24:53Z</dcterms:modified>
</cp:coreProperties>
</file>