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atamaran"/>
      <p:regular r:id="rId25"/>
      <p:bold r:id="rId26"/>
    </p:embeddedFont>
    <p:embeddedFont>
      <p:font typeface="Libre Franklin"/>
      <p:regular r:id="rId27"/>
      <p:bold r:id="rId28"/>
      <p:italic r:id="rId29"/>
      <p:boldItalic r:id="rId30"/>
    </p:embeddedFont>
    <p:embeddedFont>
      <p:font typeface="Inter Light"/>
      <p:regular r:id="rId31"/>
      <p:bold r:id="rId32"/>
      <p:italic r:id="rId33"/>
      <p:boldItalic r:id="rId34"/>
    </p:embeddedFont>
    <p:embeddedFont>
      <p:font typeface="Inter"/>
      <p:regular r:id="rId35"/>
      <p:bold r:id="rId36"/>
      <p:italic r:id="rId37"/>
      <p:boldItalic r:id="rId38"/>
    </p:embeddedFont>
    <p:embeddedFont>
      <p:font typeface="Libre Franklin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ratik Nesark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bold.fntdata"/><Relationship Id="rId20" Type="http://schemas.openxmlformats.org/officeDocument/2006/relationships/slide" Target="slides/slide15.xml"/><Relationship Id="rId42" Type="http://schemas.openxmlformats.org/officeDocument/2006/relationships/font" Target="fonts/LibreFranklinMedium-boldItalic.fntdata"/><Relationship Id="rId41" Type="http://schemas.openxmlformats.org/officeDocument/2006/relationships/font" Target="fonts/LibreFranklin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tamaran-bold.fntdata"/><Relationship Id="rId25" Type="http://schemas.openxmlformats.org/officeDocument/2006/relationships/font" Target="fonts/Catamaran-regular.fntdata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Light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33" Type="http://schemas.openxmlformats.org/officeDocument/2006/relationships/font" Target="fonts/InterLight-italic.fntdata"/><Relationship Id="rId10" Type="http://schemas.openxmlformats.org/officeDocument/2006/relationships/slide" Target="slides/slide5.xml"/><Relationship Id="rId32" Type="http://schemas.openxmlformats.org/officeDocument/2006/relationships/font" Target="fonts/InterLight-bold.fntdata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font" Target="fonts/Inter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Inter-italic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39" Type="http://schemas.openxmlformats.org/officeDocument/2006/relationships/font" Target="fonts/LibreFranklinMedium-regular.fntdata"/><Relationship Id="rId16" Type="http://schemas.openxmlformats.org/officeDocument/2006/relationships/slide" Target="slides/slide11.xml"/><Relationship Id="rId38" Type="http://schemas.openxmlformats.org/officeDocument/2006/relationships/font" Target="fonts/Int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2T00:06:00.200">
    <p:pos x="550" y="887"/>
    <p:text>Tip
Add a "Before/After" visual (if time allows) to contrast Boxer’s current reactive process with your proposed workflow. Use visuals like:
Before: Tenant complains → Manager reacts (maybe).
After: System predicts issue → Manager acts before complaint.
This will reinforce the proactive theme your professor highlighted.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a0f900027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a0f900027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3e65ae1450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3e65ae1450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433c4a4ab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433c4a4ab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4259778aa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4259778aa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3e65ae145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3e65ae145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427a4c99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3427a4c99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Historical Data = </a:t>
            </a:r>
            <a:r>
              <a:rPr lang="en-GB"/>
              <a:t>Industry</a:t>
            </a:r>
            <a:r>
              <a:rPr lang="en-GB"/>
              <a:t> Best Practices, </a:t>
            </a:r>
            <a:r>
              <a:rPr lang="en-GB"/>
              <a:t>Supervised</a:t>
            </a:r>
            <a:r>
              <a:rPr lang="en-GB"/>
              <a:t> Learning (senior exec instruction), Unsupervised Learning (manager actions in the past)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Real-Time Data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4259778aa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4259778aa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3427a4c99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3427a4c99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4259778aab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4259778aab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427a4c99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427a4c99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Managers struggle to identify and apply the most effective strategies to improve customer retention and lease renewal rates.</a:t>
            </a:r>
            <a:endParaRPr sz="9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9b620b178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9b620b17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fd4b45418938cd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fd4b45418938cd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a0f90002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a0f90002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27a4c9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427a4c9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d83cf88e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d83cf88e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3e65ae14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3e65ae14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3e65ae14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3e65ae14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Managers face challenges identifying and applying the most effective strategies to improve customer retention and lease renewal rates. Some of the challenges ar mentioned here.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—------------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[list multiple challenges and then the 1 or 2 we are really focusing on]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Overarching goal  : Improving Customer Retention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Improving Manager Actions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 Taken Care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-"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3e65ae1450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3e65ae1450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4259778a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4259778a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9395685">
            <a:off x="5208650" y="2137922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 flipH="1" rot="7057689">
            <a:off x="4749232" y="3482137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 flipH="1" rot="593356">
            <a:off x="4530915" y="1856236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 rot="-1404315">
            <a:off x="2679409" y="3087050"/>
            <a:ext cx="1255941" cy="690506"/>
          </a:xfrm>
          <a:prstGeom prst="triangle">
            <a:avLst>
              <a:gd fmla="val 6724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flipH="1" rot="-3742311">
            <a:off x="3418556" y="1971064"/>
            <a:ext cx="976212" cy="462278"/>
          </a:xfrm>
          <a:prstGeom prst="triangle">
            <a:avLst>
              <a:gd fmla="val 6724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 rot="-10206644">
            <a:off x="2197290" y="2209309"/>
            <a:ext cx="2415795" cy="1849932"/>
          </a:xfrm>
          <a:prstGeom prst="triangle">
            <a:avLst>
              <a:gd fmla="val 67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2799913" y="2161475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1620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subTitle"/>
          </p:nvPr>
        </p:nvSpPr>
        <p:spPr>
          <a:xfrm>
            <a:off x="6793250" y="1887275"/>
            <a:ext cx="1834500" cy="9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3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4" type="subTitle"/>
          </p:nvPr>
        </p:nvSpPr>
        <p:spPr>
          <a:xfrm>
            <a:off x="616200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5" type="subTitle"/>
          </p:nvPr>
        </p:nvSpPr>
        <p:spPr>
          <a:xfrm>
            <a:off x="6793252" y="2734800"/>
            <a:ext cx="1884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hasCustomPrompt="1" idx="6" type="title"/>
          </p:nvPr>
        </p:nvSpPr>
        <p:spPr>
          <a:xfrm>
            <a:off x="4515713" y="2282900"/>
            <a:ext cx="1834500" cy="14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CUSTOM_17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 rot="5400454">
            <a:off x="-1417132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4410000"/>
            <a:ext cx="1299900" cy="744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fmla="val 522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_1_1_1_1_1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 flipH="1" rot="10800000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5400000">
            <a:off x="28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7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 rot="10800000">
            <a:off x="518760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 flipH="1" rot="5400000">
            <a:off x="-4683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 flipH="1" rot="-5400000">
            <a:off x="8028601" y="2755547"/>
            <a:ext cx="862800" cy="360000"/>
          </a:xfrm>
          <a:prstGeom prst="triangle">
            <a:avLst>
              <a:gd fmla="val 634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8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336385" y="2307650"/>
            <a:ext cx="14400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2" type="subTitle"/>
          </p:nvPr>
        </p:nvSpPr>
        <p:spPr>
          <a:xfrm>
            <a:off x="6337577" y="2750075"/>
            <a:ext cx="1882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-5400000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2" type="subTitle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hasCustomPrompt="1"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/>
          <p:nvPr>
            <p:ph hasCustomPrompt="1"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/>
          <p:nvPr>
            <p:ph hasCustomPrompt="1"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hasCustomPrompt="1"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/>
          <p:nvPr>
            <p:ph hasCustomPrompt="1"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hasCustomPrompt="1"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8" type="subTitle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9" type="subTitle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0" type="subTitle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1" type="subTitle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821150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6719376" y="38501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6719376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821150" y="2161650"/>
            <a:ext cx="19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821138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821138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6719363" y="3520300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6719363" y="1826925"/>
            <a:ext cx="1603500" cy="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e Vietnam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-5400545">
            <a:off x="-41495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flipH="1" rot="5400501">
            <a:off x="-2566725" y="1315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 flipH="1">
            <a:off x="1529425" y="1821047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flipH="1" rot="1735613">
            <a:off x="2922573" y="374063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flipH="1">
            <a:off x="6486290" y="455813"/>
            <a:ext cx="862800" cy="360000"/>
          </a:xfrm>
          <a:prstGeom prst="triangle">
            <a:avLst>
              <a:gd fmla="val 7907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-2872435">
            <a:off x="6482459" y="4144893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 flipH="1" rot="10423910">
            <a:off x="4282111" y="3798039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 rot="9168373">
            <a:off x="8331016" y="3196130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 flipH="1" rot="10800000">
            <a:off x="1418050" y="4633849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264900" y="17305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616200" y="331087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264900" y="2349588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4"/>
          <p:cNvSpPr txBox="1"/>
          <p:nvPr>
            <p:ph idx="3" type="subTitle"/>
          </p:nvPr>
        </p:nvSpPr>
        <p:spPr>
          <a:xfrm>
            <a:off x="6257690" y="1433325"/>
            <a:ext cx="2051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 txBox="1"/>
          <p:nvPr>
            <p:ph idx="4" type="title"/>
          </p:nvPr>
        </p:nvSpPr>
        <p:spPr>
          <a:xfrm>
            <a:off x="6257700" y="81582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5" type="title"/>
          </p:nvPr>
        </p:nvSpPr>
        <p:spPr>
          <a:xfrm>
            <a:off x="616200" y="2695775"/>
            <a:ext cx="247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6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54000" y="491400"/>
            <a:ext cx="39657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46704" y="3425100"/>
            <a:ext cx="35730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ix Column 3">
  <p:cSld name="CUSTOM_1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flipH="1" rot="-5400000">
            <a:off x="6596700" y="1293600"/>
            <a:ext cx="38409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262975" y="1477125"/>
            <a:ext cx="45906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2" type="subTitle"/>
          </p:nvPr>
        </p:nvSpPr>
        <p:spPr>
          <a:xfrm>
            <a:off x="1301249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3" type="subTitle"/>
          </p:nvPr>
        </p:nvSpPr>
        <p:spPr>
          <a:xfrm>
            <a:off x="4125473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4" type="subTitle"/>
          </p:nvPr>
        </p:nvSpPr>
        <p:spPr>
          <a:xfrm>
            <a:off x="6838451" y="3125975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5" type="subTitle"/>
          </p:nvPr>
        </p:nvSpPr>
        <p:spPr>
          <a:xfrm>
            <a:off x="1301249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6" type="subTitle"/>
          </p:nvPr>
        </p:nvSpPr>
        <p:spPr>
          <a:xfrm>
            <a:off x="4125473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6838451" y="4104300"/>
            <a:ext cx="1573500" cy="3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0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5399455">
            <a:off x="-5456102" y="1101875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 flipH="1" rot="7927565">
            <a:off x="2252299" y="2285486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-1631627">
            <a:off x="295472" y="931618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 flipH="1" rot="-5399499">
            <a:off x="3783294" y="1696675"/>
            <a:ext cx="8231700" cy="3098100"/>
          </a:xfrm>
          <a:prstGeom prst="triangle">
            <a:avLst>
              <a:gd fmla="val 333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 flipH="1" rot="10800000">
            <a:off x="7043794" y="3484328"/>
            <a:ext cx="568200" cy="3039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/>
          <p:nvPr/>
        </p:nvSpPr>
        <p:spPr>
          <a:xfrm flipH="1" rot="-9064387">
            <a:off x="5647909" y="4453399"/>
            <a:ext cx="862737" cy="35986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>
            <a:off x="7708619" y="1304701"/>
            <a:ext cx="321600" cy="1719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/>
          <p:nvPr/>
        </p:nvSpPr>
        <p:spPr>
          <a:xfrm flipH="1" rot="-376090">
            <a:off x="4281592" y="1689367"/>
            <a:ext cx="579766" cy="242044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Design 2">
  <p:cSld name="CUSTOM_9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 rot="3599646">
            <a:off x="-1179039" y="2803579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 flipH="1" rot="-10799393">
            <a:off x="1464075" y="-3417"/>
            <a:ext cx="8496300" cy="19980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 rot="8271839">
            <a:off x="8029111" y="2669652"/>
            <a:ext cx="386351" cy="161422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 rot="5400000">
            <a:off x="451794" y="894324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 rot="3664910">
            <a:off x="2227189" y="1655151"/>
            <a:ext cx="575110" cy="239957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-5400000">
            <a:off x="6737501" y="4245443"/>
            <a:ext cx="214500" cy="114600"/>
          </a:xfrm>
          <a:prstGeom prst="triangle">
            <a:avLst>
              <a:gd fmla="val 440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 flipH="1" rot="-3767358">
            <a:off x="7404303" y="1083032"/>
            <a:ext cx="726276" cy="302833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844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9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1800354">
            <a:off x="-498589" y="-922996"/>
            <a:ext cx="6183096" cy="2327088"/>
          </a:xfrm>
          <a:prstGeom prst="triangle">
            <a:avLst>
              <a:gd fmla="val 5228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7381360" y="719988"/>
            <a:ext cx="378900" cy="202500"/>
          </a:xfrm>
          <a:prstGeom prst="triangle">
            <a:avLst>
              <a:gd fmla="val 7907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 rot="-545">
            <a:off x="-3428352" y="2572950"/>
            <a:ext cx="15125400" cy="4392600"/>
          </a:xfrm>
          <a:prstGeom prst="triangle">
            <a:avLst>
              <a:gd fmla="val 758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 flipH="1" rot="2527565">
            <a:off x="7280976" y="2523020"/>
            <a:ext cx="579637" cy="241921"/>
          </a:xfrm>
          <a:prstGeom prst="triangle">
            <a:avLst>
              <a:gd fmla="val 4077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 rot="-7031627">
            <a:off x="4907401" y="4395684"/>
            <a:ext cx="489058" cy="204076"/>
          </a:xfrm>
          <a:prstGeom prst="triangle">
            <a:avLst>
              <a:gd fmla="val 4889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540000" y="491400"/>
            <a:ext cx="8100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6613800" y="3352200"/>
            <a:ext cx="191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2334300" y="-8250"/>
            <a:ext cx="6809700" cy="3897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6953400" y="3889650"/>
            <a:ext cx="2190600" cy="1254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2000" y="1357200"/>
            <a:ext cx="77847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8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 rot="-5400000">
            <a:off x="53791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 flipH="1" rot="5400454">
            <a:off x="-1715103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1054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8235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8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/>
          <p:nvPr/>
        </p:nvSpPr>
        <p:spPr>
          <a:xfrm rot="-5400454">
            <a:off x="6313047" y="2314500"/>
            <a:ext cx="4545900" cy="1115100"/>
          </a:xfrm>
          <a:prstGeom prst="triangle">
            <a:avLst>
              <a:gd fmla="val 209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 flipH="1" rot="5400000">
            <a:off x="-1384500" y="1380000"/>
            <a:ext cx="5149500" cy="238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5122050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823450" y="491400"/>
            <a:ext cx="753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/>
        </p:nvSpPr>
        <p:spPr>
          <a:xfrm>
            <a:off x="616200" y="3832375"/>
            <a:ext cx="3579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r>
              <a:rPr lang="en-GB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illustrations by </a:t>
            </a:r>
            <a:r>
              <a:rPr b="1" lang="en-GB" sz="1200">
                <a:solidFill>
                  <a:schemeClr val="dk1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 flipH="1" rot="-10799546">
            <a:off x="-2" y="300"/>
            <a:ext cx="4545900" cy="1131600"/>
          </a:xfrm>
          <a:prstGeom prst="triangle">
            <a:avLst>
              <a:gd fmla="val 29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0" y="1544250"/>
            <a:ext cx="37617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540000" y="1544250"/>
            <a:ext cx="4032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/>
          <p:nvPr/>
        </p:nvSpPr>
        <p:spPr>
          <a:xfrm rot="-5400000">
            <a:off x="7422000" y="34215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0" y="3674700"/>
            <a:ext cx="2568600" cy="14706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16250" y="1544250"/>
            <a:ext cx="41238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⃤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5"/>
          <p:cNvSpPr txBox="1"/>
          <p:nvPr>
            <p:ph idx="2" type="subTitle"/>
          </p:nvPr>
        </p:nvSpPr>
        <p:spPr>
          <a:xfrm>
            <a:off x="616225" y="1544250"/>
            <a:ext cx="29679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3" type="subTitle"/>
          </p:nvPr>
        </p:nvSpPr>
        <p:spPr>
          <a:xfrm>
            <a:off x="616225" y="24560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5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CUSTOM_1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16200" y="1391850"/>
            <a:ext cx="79524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39" name="Google Shape;239;p3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42" name="Google Shape;242;p37"/>
          <p:cNvCxnSpPr>
            <a:endCxn id="24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7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7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7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7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7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0" name="Google Shape;250;p37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7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37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253" name="Google Shape;253;p37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7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annotations">
  <p:cSld name="CAPTION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8485902" y="258750"/>
            <a:ext cx="43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620775" y="982825"/>
            <a:ext cx="3192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60" name="Google Shape;260;p38"/>
          <p:cNvSpPr txBox="1"/>
          <p:nvPr>
            <p:ph idx="2" type="subTitle"/>
          </p:nvPr>
        </p:nvSpPr>
        <p:spPr>
          <a:xfrm rot="-5400000">
            <a:off x="-106275" y="46121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1" name="Google Shape;261;p38"/>
          <p:cNvSpPr txBox="1"/>
          <p:nvPr>
            <p:ph idx="3" type="subTitle"/>
          </p:nvPr>
        </p:nvSpPr>
        <p:spPr>
          <a:xfrm rot="-5400000">
            <a:off x="-106275" y="38846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2" name="Google Shape;262;p38"/>
          <p:cNvSpPr txBox="1"/>
          <p:nvPr>
            <p:ph idx="4" type="subTitle"/>
          </p:nvPr>
        </p:nvSpPr>
        <p:spPr>
          <a:xfrm rot="-5400000">
            <a:off x="-106275" y="31571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3" name="Google Shape;263;p38"/>
          <p:cNvSpPr txBox="1"/>
          <p:nvPr>
            <p:ph idx="5" type="subTitle"/>
          </p:nvPr>
        </p:nvSpPr>
        <p:spPr>
          <a:xfrm rot="-5400000">
            <a:off x="-106275" y="242970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4" name="Google Shape;264;p38"/>
          <p:cNvSpPr txBox="1"/>
          <p:nvPr>
            <p:ph idx="6" type="subTitle"/>
          </p:nvPr>
        </p:nvSpPr>
        <p:spPr>
          <a:xfrm rot="-5400000">
            <a:off x="-106275" y="170222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5" name="Google Shape;265;p38"/>
          <p:cNvSpPr txBox="1"/>
          <p:nvPr>
            <p:ph idx="7" type="subTitle"/>
          </p:nvPr>
        </p:nvSpPr>
        <p:spPr>
          <a:xfrm rot="-5400000">
            <a:off x="-106275" y="974750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6" name="Google Shape;266;p38"/>
          <p:cNvSpPr txBox="1"/>
          <p:nvPr>
            <p:ph idx="8" type="subTitle"/>
          </p:nvPr>
        </p:nvSpPr>
        <p:spPr>
          <a:xfrm rot="-5400000">
            <a:off x="-106275" y="247275"/>
            <a:ext cx="7494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  <a:defRPr b="1" sz="650"/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b="1" sz="700"/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700"/>
              <a:buNone/>
              <a:defRPr b="1" sz="700"/>
            </a:lvl9pPr>
          </a:lstStyle>
          <a:p/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620775" y="258750"/>
            <a:ext cx="3192600" cy="10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Poppins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10800000">
            <a:off x="6953700" y="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 rot="10800000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16200" y="491400"/>
            <a:ext cx="29265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flipH="1" rot="-5400000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hasCustomPrompt="1"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/>
          <p:nvPr/>
        </p:nvSpPr>
        <p:spPr>
          <a:xfrm rot="-5400000">
            <a:off x="6596700" y="2597700"/>
            <a:ext cx="38409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 rot="-1789682">
            <a:off x="-1894239" y="-1811615"/>
            <a:ext cx="11076028" cy="540984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39"/>
          <p:cNvSpPr txBox="1"/>
          <p:nvPr>
            <p:ph type="ctrTitle"/>
          </p:nvPr>
        </p:nvSpPr>
        <p:spPr>
          <a:xfrm>
            <a:off x="590600" y="412800"/>
            <a:ext cx="4049400" cy="30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Boxer Property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Current Business Process</a:t>
            </a:r>
            <a:endParaRPr sz="4200"/>
          </a:p>
        </p:txBody>
      </p:sp>
      <p:sp>
        <p:nvSpPr>
          <p:cNvPr id="274" name="Google Shape;274;p39"/>
          <p:cNvSpPr txBox="1"/>
          <p:nvPr>
            <p:ph idx="1" type="subTitle"/>
          </p:nvPr>
        </p:nvSpPr>
        <p:spPr>
          <a:xfrm>
            <a:off x="590600" y="3158575"/>
            <a:ext cx="2122200" cy="4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Consultant </a:t>
            </a:r>
            <a:r>
              <a:rPr lang="en-GB"/>
              <a:t>Group 3</a:t>
            </a:r>
            <a:endParaRPr/>
          </a:p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590600" y="3575275"/>
            <a:ext cx="78876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Aidan Schwartz, Andrew Shelton, MacKenzie Emerson, Pratik Nesarkar,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Sai Krishna, and Vatsa Kala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8"/>
          <p:cNvSpPr txBox="1"/>
          <p:nvPr>
            <p:ph type="title"/>
          </p:nvPr>
        </p:nvSpPr>
        <p:spPr>
          <a:xfrm>
            <a:off x="571475" y="357700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Process</a:t>
            </a:r>
            <a:endParaRPr/>
          </a:p>
        </p:txBody>
      </p:sp>
      <p:sp>
        <p:nvSpPr>
          <p:cNvPr id="829" name="Google Shape;829;p48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0" name="Google Shape;830;p48"/>
          <p:cNvSpPr txBox="1"/>
          <p:nvPr/>
        </p:nvSpPr>
        <p:spPr>
          <a:xfrm>
            <a:off x="731775" y="1468625"/>
            <a:ext cx="16173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Tenant has an Issue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(e.g.: A/C unit stopped working)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31" name="Google Shape;831;p48"/>
          <p:cNvSpPr/>
          <p:nvPr/>
        </p:nvSpPr>
        <p:spPr>
          <a:xfrm>
            <a:off x="2309000" y="1361825"/>
            <a:ext cx="367800" cy="9147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2" name="Google Shape;832;p48"/>
          <p:cNvSpPr txBox="1"/>
          <p:nvPr/>
        </p:nvSpPr>
        <p:spPr>
          <a:xfrm>
            <a:off x="2666600" y="1468625"/>
            <a:ext cx="1467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Submits ticket with issue details in the CRM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33" name="Google Shape;833;p48"/>
          <p:cNvSpPr/>
          <p:nvPr/>
        </p:nvSpPr>
        <p:spPr>
          <a:xfrm>
            <a:off x="4057700" y="1361825"/>
            <a:ext cx="367800" cy="9147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4" name="Google Shape;834;p48"/>
          <p:cNvSpPr txBox="1"/>
          <p:nvPr/>
        </p:nvSpPr>
        <p:spPr>
          <a:xfrm>
            <a:off x="4343000" y="1468625"/>
            <a:ext cx="17685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Ticket is assigned to Property Manager </a:t>
            </a:r>
            <a:b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(email notification)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35" name="Google Shape;835;p48"/>
          <p:cNvSpPr/>
          <p:nvPr/>
        </p:nvSpPr>
        <p:spPr>
          <a:xfrm>
            <a:off x="6115100" y="1361825"/>
            <a:ext cx="367800" cy="9147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6" name="Google Shape;836;p48"/>
          <p:cNvSpPr txBox="1"/>
          <p:nvPr/>
        </p:nvSpPr>
        <p:spPr>
          <a:xfrm>
            <a:off x="6400400" y="1468625"/>
            <a:ext cx="1920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Property Manager reviews ticket and attempts to resolve</a:t>
            </a:r>
            <a:endParaRPr sz="12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37" name="Google Shape;837;p48"/>
          <p:cNvSpPr txBox="1"/>
          <p:nvPr/>
        </p:nvSpPr>
        <p:spPr>
          <a:xfrm>
            <a:off x="2120400" y="2352000"/>
            <a:ext cx="4903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chemeClr val="dk1"/>
                </a:solidFill>
              </a:rPr>
              <a:t>[Outcome Depends on assigned Manager’s Skill/Luck]</a:t>
            </a:r>
            <a:endParaRPr b="1" sz="1350">
              <a:solidFill>
                <a:schemeClr val="dk1"/>
              </a:solidFill>
            </a:endParaRPr>
          </a:p>
        </p:txBody>
      </p:sp>
      <p:sp>
        <p:nvSpPr>
          <p:cNvPr id="838" name="Google Shape;838;p48"/>
          <p:cNvSpPr/>
          <p:nvPr/>
        </p:nvSpPr>
        <p:spPr>
          <a:xfrm>
            <a:off x="402800" y="3304075"/>
            <a:ext cx="1169400" cy="650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DF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100 Tickets raised 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839" name="Google Shape;8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25" y="3173205"/>
            <a:ext cx="209100" cy="27802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8"/>
          <p:cNvSpPr/>
          <p:nvPr/>
        </p:nvSpPr>
        <p:spPr>
          <a:xfrm>
            <a:off x="1946325" y="3304075"/>
            <a:ext cx="1233000" cy="650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85% </a:t>
            </a: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tickets assigned 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41" name="Google Shape;841;p48"/>
          <p:cNvSpPr/>
          <p:nvPr/>
        </p:nvSpPr>
        <p:spPr>
          <a:xfrm>
            <a:off x="3600500" y="3304075"/>
            <a:ext cx="1233000" cy="650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60%</a:t>
            </a:r>
            <a:r>
              <a:rPr lang="en-GB" sz="1200">
                <a:latin typeface="Be Vietnam"/>
                <a:ea typeface="Be Vietnam"/>
                <a:cs typeface="Be Vietnam"/>
                <a:sym typeface="Be Vietnam"/>
              </a:rPr>
              <a:t> resolved 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42" name="Google Shape;842;p48"/>
          <p:cNvSpPr/>
          <p:nvPr/>
        </p:nvSpPr>
        <p:spPr>
          <a:xfrm>
            <a:off x="5208825" y="3304075"/>
            <a:ext cx="1278900" cy="650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3</a:t>
            </a:r>
            <a:r>
              <a:rPr lang="en-GB" sz="11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0% being slowly resolved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43" name="Google Shape;843;p48"/>
          <p:cNvSpPr/>
          <p:nvPr/>
        </p:nvSpPr>
        <p:spPr>
          <a:xfrm>
            <a:off x="1498475" y="3524725"/>
            <a:ext cx="4479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4" name="Google Shape;844;p48"/>
          <p:cNvSpPr/>
          <p:nvPr/>
        </p:nvSpPr>
        <p:spPr>
          <a:xfrm>
            <a:off x="3127549" y="3524725"/>
            <a:ext cx="4731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5" name="Google Shape;845;p48"/>
          <p:cNvSpPr/>
          <p:nvPr/>
        </p:nvSpPr>
        <p:spPr>
          <a:xfrm>
            <a:off x="4759075" y="3524725"/>
            <a:ext cx="4479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6" name="Google Shape;846;p48"/>
          <p:cNvSpPr/>
          <p:nvPr/>
        </p:nvSpPr>
        <p:spPr>
          <a:xfrm>
            <a:off x="6390600" y="3524725"/>
            <a:ext cx="4956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7" name="Google Shape;847;p48"/>
          <p:cNvSpPr txBox="1"/>
          <p:nvPr/>
        </p:nvSpPr>
        <p:spPr>
          <a:xfrm>
            <a:off x="1428175" y="3618350"/>
            <a:ext cx="6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Property </a:t>
            </a:r>
            <a:b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manager available?</a:t>
            </a:r>
            <a:endParaRPr sz="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48" name="Google Shape;848;p48"/>
          <p:cNvSpPr txBox="1"/>
          <p:nvPr/>
        </p:nvSpPr>
        <p:spPr>
          <a:xfrm>
            <a:off x="4635000" y="3664300"/>
            <a:ext cx="78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49" name="Google Shape;849;p48"/>
          <p:cNvSpPr txBox="1"/>
          <p:nvPr/>
        </p:nvSpPr>
        <p:spPr>
          <a:xfrm>
            <a:off x="3026550" y="3618350"/>
            <a:ext cx="6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Found the </a:t>
            </a:r>
            <a:b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</a:br>
            <a: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right manager</a:t>
            </a:r>
            <a:endParaRPr sz="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0" name="Google Shape;850;p48"/>
          <p:cNvSpPr/>
          <p:nvPr/>
        </p:nvSpPr>
        <p:spPr>
          <a:xfrm rot="5400000">
            <a:off x="422975" y="4182050"/>
            <a:ext cx="676800" cy="209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1" name="Google Shape;851;p48"/>
          <p:cNvSpPr/>
          <p:nvPr/>
        </p:nvSpPr>
        <p:spPr>
          <a:xfrm>
            <a:off x="664500" y="4472950"/>
            <a:ext cx="1169400" cy="209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2" name="Google Shape;852;p48"/>
          <p:cNvSpPr/>
          <p:nvPr/>
        </p:nvSpPr>
        <p:spPr>
          <a:xfrm>
            <a:off x="1757625" y="4242175"/>
            <a:ext cx="1233000" cy="650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15% tickets in backlog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3" name="Google Shape;853;p48"/>
          <p:cNvSpPr/>
          <p:nvPr/>
        </p:nvSpPr>
        <p:spPr>
          <a:xfrm rot="5400000">
            <a:off x="3663375" y="4182050"/>
            <a:ext cx="676800" cy="209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4" name="Google Shape;854;p48"/>
          <p:cNvSpPr/>
          <p:nvPr/>
        </p:nvSpPr>
        <p:spPr>
          <a:xfrm>
            <a:off x="3904900" y="4472950"/>
            <a:ext cx="1169400" cy="209100"/>
          </a:xfrm>
          <a:prstGeom prst="rightArrow">
            <a:avLst>
              <a:gd fmla="val 10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5" name="Google Shape;855;p48"/>
          <p:cNvSpPr/>
          <p:nvPr/>
        </p:nvSpPr>
        <p:spPr>
          <a:xfrm>
            <a:off x="4998025" y="4242175"/>
            <a:ext cx="1489800" cy="650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1</a:t>
            </a:r>
            <a:r>
              <a:rPr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0% went ignored/lost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6" name="Google Shape;856;p48"/>
          <p:cNvSpPr txBox="1"/>
          <p:nvPr/>
        </p:nvSpPr>
        <p:spPr>
          <a:xfrm>
            <a:off x="4567625" y="3710750"/>
            <a:ext cx="7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Needs manual attention</a:t>
            </a:r>
            <a:endParaRPr sz="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7" name="Google Shape;857;p48"/>
          <p:cNvSpPr/>
          <p:nvPr/>
        </p:nvSpPr>
        <p:spPr>
          <a:xfrm>
            <a:off x="6886200" y="3285475"/>
            <a:ext cx="1974000" cy="6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Property Manager reaches out for customer satisfaction survey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8" name="Google Shape;858;p48"/>
          <p:cNvSpPr txBox="1"/>
          <p:nvPr/>
        </p:nvSpPr>
        <p:spPr>
          <a:xfrm>
            <a:off x="-18525" y="2715975"/>
            <a:ext cx="234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Weekly Ticket Review</a:t>
            </a:r>
            <a:endParaRPr b="1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859" name="Google Shape;859;p48"/>
          <p:cNvSpPr/>
          <p:nvPr/>
        </p:nvSpPr>
        <p:spPr>
          <a:xfrm>
            <a:off x="6872775" y="4233700"/>
            <a:ext cx="1987500" cy="6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Property manager did not reach out and possibly result into poor customer satisfaction</a:t>
            </a:r>
            <a:endParaRPr sz="13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0" name="Google Shape;860;p48"/>
          <p:cNvSpPr/>
          <p:nvPr/>
        </p:nvSpPr>
        <p:spPr>
          <a:xfrm>
            <a:off x="6390600" y="4462825"/>
            <a:ext cx="4956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61" name="Google Shape;861;p48" title="ale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900" y="1229825"/>
            <a:ext cx="300026" cy="3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48" title="delega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1666" y="1229825"/>
            <a:ext cx="300026" cy="3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48" title="report-issu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725" y="1229825"/>
            <a:ext cx="300026" cy="3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48" title="initiativ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1625" y="1229825"/>
            <a:ext cx="300026" cy="3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9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0" name="Google Shape;870;p49"/>
          <p:cNvSpPr txBox="1"/>
          <p:nvPr>
            <p:ph type="title"/>
          </p:nvPr>
        </p:nvSpPr>
        <p:spPr>
          <a:xfrm>
            <a:off x="522000" y="33407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with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</a:t>
            </a:r>
            <a:r>
              <a:rPr lang="en-GB"/>
              <a:t> Process</a:t>
            </a:r>
            <a:endParaRPr/>
          </a:p>
        </p:txBody>
      </p:sp>
      <p:sp>
        <p:nvSpPr>
          <p:cNvPr id="871" name="Google Shape;871;p49"/>
          <p:cNvSpPr txBox="1"/>
          <p:nvPr/>
        </p:nvSpPr>
        <p:spPr>
          <a:xfrm>
            <a:off x="1585163" y="2136625"/>
            <a:ext cx="2660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Uncertainty of consistent </a:t>
            </a:r>
            <a:r>
              <a:rPr lang="en-GB" sz="1600">
                <a:latin typeface="Libre Franklin"/>
                <a:ea typeface="Libre Franklin"/>
                <a:cs typeface="Libre Franklin"/>
                <a:sym typeface="Libre Franklin"/>
              </a:rPr>
              <a:t>Manager Performance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2" name="Google Shape;872;p49"/>
          <p:cNvSpPr txBox="1"/>
          <p:nvPr/>
        </p:nvSpPr>
        <p:spPr>
          <a:xfrm>
            <a:off x="5421625" y="2136625"/>
            <a:ext cx="29748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ibre Franklin"/>
                <a:ea typeface="Libre Franklin"/>
                <a:cs typeface="Libre Franklin"/>
                <a:sym typeface="Libre Franklin"/>
              </a:rPr>
              <a:t>Prioritization of critical customer issues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3" name="Google Shape;873;p49"/>
          <p:cNvSpPr txBox="1"/>
          <p:nvPr/>
        </p:nvSpPr>
        <p:spPr>
          <a:xfrm>
            <a:off x="1585150" y="3318300"/>
            <a:ext cx="27552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ibre Franklin"/>
                <a:ea typeface="Libre Franklin"/>
                <a:cs typeface="Libre Franklin"/>
                <a:sym typeface="Libre Franklin"/>
              </a:rPr>
              <a:t>Reactive to Issues Instead of Proactive with Solutions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4" name="Google Shape;874;p49"/>
          <p:cNvSpPr txBox="1"/>
          <p:nvPr/>
        </p:nvSpPr>
        <p:spPr>
          <a:xfrm>
            <a:off x="5497800" y="3318300"/>
            <a:ext cx="26607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ibre Franklin"/>
                <a:ea typeface="Libre Franklin"/>
                <a:cs typeface="Libre Franklin"/>
                <a:sym typeface="Libre Franklin"/>
              </a:rPr>
              <a:t>Lack of Insights Generated from Data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5" name="Google Shape;875;p49"/>
          <p:cNvSpPr/>
          <p:nvPr/>
        </p:nvSpPr>
        <p:spPr>
          <a:xfrm rot="5400000">
            <a:off x="996725" y="2340988"/>
            <a:ext cx="359300" cy="381775"/>
          </a:xfrm>
          <a:prstGeom prst="flowChartExtra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6" name="Google Shape;876;p49"/>
          <p:cNvSpPr/>
          <p:nvPr/>
        </p:nvSpPr>
        <p:spPr>
          <a:xfrm rot="5400000">
            <a:off x="4772725" y="2340988"/>
            <a:ext cx="359300" cy="381775"/>
          </a:xfrm>
          <a:prstGeom prst="flowChartExtra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7" name="Google Shape;877;p49"/>
          <p:cNvSpPr/>
          <p:nvPr/>
        </p:nvSpPr>
        <p:spPr>
          <a:xfrm rot="5400000">
            <a:off x="4848913" y="3522663"/>
            <a:ext cx="359300" cy="381775"/>
          </a:xfrm>
          <a:prstGeom prst="flowChartExtra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78" name="Google Shape;878;p49"/>
          <p:cNvSpPr/>
          <p:nvPr/>
        </p:nvSpPr>
        <p:spPr>
          <a:xfrm rot="5400000">
            <a:off x="996713" y="3522663"/>
            <a:ext cx="359300" cy="381775"/>
          </a:xfrm>
          <a:prstGeom prst="flowChartExtra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79" name="Google Shape;879;p49" title="ques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75" y="1887137"/>
            <a:ext cx="668613" cy="66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49" title="priorit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475" y="1958450"/>
            <a:ext cx="582851" cy="58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49" title="insigh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675" y="3210975"/>
            <a:ext cx="506650" cy="5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49" title="responsiv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8004" y="3170915"/>
            <a:ext cx="506650" cy="50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0"/>
          <p:cNvSpPr/>
          <p:nvPr/>
        </p:nvSpPr>
        <p:spPr>
          <a:xfrm rot="-7180413">
            <a:off x="2889932" y="-883491"/>
            <a:ext cx="8488708" cy="5569882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88" name="Google Shape;888;p50"/>
          <p:cNvSpPr txBox="1"/>
          <p:nvPr>
            <p:ph type="title"/>
          </p:nvPr>
        </p:nvSpPr>
        <p:spPr>
          <a:xfrm>
            <a:off x="4762500" y="720000"/>
            <a:ext cx="37653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Business Process</a:t>
            </a:r>
            <a:endParaRPr/>
          </a:p>
        </p:txBody>
      </p:sp>
      <p:sp>
        <p:nvSpPr>
          <p:cNvPr id="889" name="Google Shape;889;p50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grpSp>
        <p:nvGrpSpPr>
          <p:cNvPr id="890" name="Google Shape;890;p50"/>
          <p:cNvGrpSpPr/>
          <p:nvPr/>
        </p:nvGrpSpPr>
        <p:grpSpPr>
          <a:xfrm>
            <a:off x="436773" y="919402"/>
            <a:ext cx="3577753" cy="3556846"/>
            <a:chOff x="1380325" y="456475"/>
            <a:chExt cx="4827625" cy="4811100"/>
          </a:xfrm>
        </p:grpSpPr>
        <p:sp>
          <p:nvSpPr>
            <p:cNvPr id="891" name="Google Shape;891;p50"/>
            <p:cNvSpPr/>
            <p:nvPr/>
          </p:nvSpPr>
          <p:spPr>
            <a:xfrm>
              <a:off x="1380325" y="2480550"/>
              <a:ext cx="4827625" cy="2787025"/>
            </a:xfrm>
            <a:custGeom>
              <a:rect b="b" l="l" r="r" t="t"/>
              <a:pathLst>
                <a:path extrusionOk="0" h="111481" w="193105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2849700" y="4121425"/>
              <a:ext cx="1717100" cy="880950"/>
            </a:xfrm>
            <a:custGeom>
              <a:rect b="b" l="l" r="r" t="t"/>
              <a:pathLst>
                <a:path extrusionOk="0" h="35238" w="68684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1542100" y="2722600"/>
              <a:ext cx="3123100" cy="1795900"/>
            </a:xfrm>
            <a:custGeom>
              <a:rect b="b" l="l" r="r" t="t"/>
              <a:pathLst>
                <a:path extrusionOk="0" h="71836" w="124924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4982050" y="3805675"/>
              <a:ext cx="962400" cy="555425"/>
            </a:xfrm>
            <a:custGeom>
              <a:rect b="b" l="l" r="r" t="t"/>
              <a:pathLst>
                <a:path extrusionOk="0" h="22217" w="38496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724250" y="3318150"/>
              <a:ext cx="299425" cy="574275"/>
            </a:xfrm>
            <a:custGeom>
              <a:rect b="b" l="l" r="r" t="t"/>
              <a:pathLst>
                <a:path extrusionOk="0" h="22971" w="11977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745950" y="3358200"/>
              <a:ext cx="194225" cy="457500"/>
            </a:xfrm>
            <a:custGeom>
              <a:rect b="b" l="l" r="r" t="t"/>
              <a:pathLst>
                <a:path extrusionOk="0" h="18300" w="7769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659200" y="3669025"/>
              <a:ext cx="404500" cy="365225"/>
            </a:xfrm>
            <a:custGeom>
              <a:rect b="b" l="l" r="r" t="t"/>
              <a:pathLst>
                <a:path extrusionOk="0" h="14609" w="1618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720100" y="3689075"/>
              <a:ext cx="310225" cy="317600"/>
            </a:xfrm>
            <a:custGeom>
              <a:rect b="b" l="l" r="r" t="t"/>
              <a:pathLst>
                <a:path extrusionOk="0" h="12704" w="12409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2899750" y="2951725"/>
              <a:ext cx="1027425" cy="1092475"/>
            </a:xfrm>
            <a:custGeom>
              <a:rect b="b" l="l" r="r" t="t"/>
              <a:pathLst>
                <a:path extrusionOk="0" h="43699" w="41097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2898900" y="3253600"/>
              <a:ext cx="155150" cy="657175"/>
            </a:xfrm>
            <a:custGeom>
              <a:rect b="b" l="l" r="r" t="t"/>
              <a:pathLst>
                <a:path extrusionOk="0" h="26287" w="6206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2943950" y="3025950"/>
              <a:ext cx="1002400" cy="966550"/>
            </a:xfrm>
            <a:custGeom>
              <a:rect b="b" l="l" r="r" t="t"/>
              <a:pathLst>
                <a:path extrusionOk="0" h="38662" w="40096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2943950" y="3025950"/>
              <a:ext cx="755550" cy="833125"/>
            </a:xfrm>
            <a:custGeom>
              <a:rect b="b" l="l" r="r" t="t"/>
              <a:pathLst>
                <a:path extrusionOk="0" h="33325" w="30222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3369250" y="3668075"/>
              <a:ext cx="557925" cy="376125"/>
            </a:xfrm>
            <a:custGeom>
              <a:rect b="b" l="l" r="r" t="t"/>
              <a:pathLst>
                <a:path extrusionOk="0" h="15045" w="22317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1866500" y="456475"/>
              <a:ext cx="2669425" cy="3797150"/>
            </a:xfrm>
            <a:custGeom>
              <a:rect b="b" l="l" r="r" t="t"/>
              <a:pathLst>
                <a:path extrusionOk="0" h="151886" w="106777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1952650" y="511475"/>
              <a:ext cx="2583275" cy="3736900"/>
            </a:xfrm>
            <a:custGeom>
              <a:rect b="b" l="l" r="r" t="t"/>
              <a:pathLst>
                <a:path extrusionOk="0" h="149476" w="103331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2038300" y="652500"/>
              <a:ext cx="2410900" cy="3294725"/>
            </a:xfrm>
            <a:custGeom>
              <a:rect b="b" l="l" r="r" t="t"/>
              <a:pathLst>
                <a:path extrusionOk="0" h="131789" w="96436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3209125" y="3312275"/>
              <a:ext cx="101250" cy="122325"/>
            </a:xfrm>
            <a:custGeom>
              <a:rect b="b" l="l" r="r" t="t"/>
              <a:pathLst>
                <a:path extrusionOk="0" h="4893" w="405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432750" y="1007000"/>
              <a:ext cx="2425075" cy="3217675"/>
            </a:xfrm>
            <a:custGeom>
              <a:rect b="b" l="l" r="r" t="t"/>
              <a:pathLst>
                <a:path extrusionOk="0" h="128707" w="97003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2432750" y="1007825"/>
              <a:ext cx="2425075" cy="3217325"/>
            </a:xfrm>
            <a:custGeom>
              <a:rect b="b" l="l" r="r" t="t"/>
              <a:pathLst>
                <a:path extrusionOk="0" h="128693" w="97003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2374375" y="973650"/>
              <a:ext cx="2483450" cy="1432700"/>
            </a:xfrm>
            <a:custGeom>
              <a:rect b="b" l="l" r="r" t="t"/>
              <a:pathLst>
                <a:path extrusionOk="0" h="57308" w="99338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74375" y="2372975"/>
              <a:ext cx="74225" cy="1848025"/>
            </a:xfrm>
            <a:custGeom>
              <a:rect b="b" l="l" r="r" t="t"/>
              <a:pathLst>
                <a:path extrusionOk="0" h="73921" w="2969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2374375" y="835425"/>
              <a:ext cx="2483450" cy="1570925"/>
            </a:xfrm>
            <a:custGeom>
              <a:rect b="b" l="l" r="r" t="t"/>
              <a:pathLst>
                <a:path extrusionOk="0" h="62837" w="99338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432750" y="871125"/>
              <a:ext cx="2425075" cy="1535225"/>
            </a:xfrm>
            <a:custGeom>
              <a:rect b="b" l="l" r="r" t="t"/>
              <a:pathLst>
                <a:path extrusionOk="0" h="61409" w="97003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2374375" y="2230375"/>
              <a:ext cx="64225" cy="175975"/>
            </a:xfrm>
            <a:custGeom>
              <a:rect b="b" l="l" r="r" t="t"/>
              <a:pathLst>
                <a:path extrusionOk="0" h="7039" w="2569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4751900" y="963200"/>
              <a:ext cx="41725" cy="54275"/>
            </a:xfrm>
            <a:custGeom>
              <a:rect b="b" l="l" r="r" t="t"/>
              <a:pathLst>
                <a:path extrusionOk="0" h="2171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4667675" y="1011725"/>
              <a:ext cx="41725" cy="54775"/>
            </a:xfrm>
            <a:custGeom>
              <a:rect b="b" l="l" r="r" t="t"/>
              <a:pathLst>
                <a:path extrusionOk="0" h="2191" w="1669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4582600" y="1060775"/>
              <a:ext cx="41725" cy="54925"/>
            </a:xfrm>
            <a:custGeom>
              <a:rect b="b" l="l" r="r" t="t"/>
              <a:pathLst>
                <a:path extrusionOk="0" h="2197" w="1669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2432750" y="2049400"/>
              <a:ext cx="619625" cy="2175275"/>
            </a:xfrm>
            <a:custGeom>
              <a:rect b="b" l="l" r="r" t="t"/>
              <a:pathLst>
                <a:path extrusionOk="0" h="87011" w="24785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3094050" y="1090400"/>
              <a:ext cx="1712900" cy="2725300"/>
            </a:xfrm>
            <a:custGeom>
              <a:rect b="b" l="l" r="r" t="t"/>
              <a:pathLst>
                <a:path extrusionOk="0" h="109012" w="68516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2501950" y="2257100"/>
              <a:ext cx="421175" cy="303650"/>
            </a:xfrm>
            <a:custGeom>
              <a:rect b="b" l="l" r="r" t="t"/>
              <a:pathLst>
                <a:path extrusionOk="0" h="12146" w="16847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2948100" y="2223850"/>
              <a:ext cx="52575" cy="61575"/>
            </a:xfrm>
            <a:custGeom>
              <a:rect b="b" l="l" r="r" t="t"/>
              <a:pathLst>
                <a:path extrusionOk="0" h="2463" w="2103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2501125" y="2653175"/>
              <a:ext cx="10875" cy="31725"/>
            </a:xfrm>
            <a:custGeom>
              <a:rect b="b" l="l" r="r" t="t"/>
              <a:pathLst>
                <a:path extrusionOk="0" h="1269" w="435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2514475" y="2646500"/>
              <a:ext cx="10850" cy="30875"/>
            </a:xfrm>
            <a:custGeom>
              <a:rect b="b" l="l" r="r" t="t"/>
              <a:pathLst>
                <a:path extrusionOk="0" h="1235" w="434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2527800" y="263817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2501125" y="2684025"/>
              <a:ext cx="10875" cy="32550"/>
            </a:xfrm>
            <a:custGeom>
              <a:rect b="b" l="l" r="r" t="t"/>
              <a:pathLst>
                <a:path extrusionOk="0" h="1302" w="435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2514475" y="2677350"/>
              <a:ext cx="10850" cy="30900"/>
            </a:xfrm>
            <a:custGeom>
              <a:rect b="b" l="l" r="r" t="t"/>
              <a:pathLst>
                <a:path extrusionOk="0" h="1236" w="434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2527800" y="2669025"/>
              <a:ext cx="10875" cy="31700"/>
            </a:xfrm>
            <a:custGeom>
              <a:rect b="b" l="l" r="r" t="t"/>
              <a:pathLst>
                <a:path extrusionOk="0" h="1268" w="435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2501950" y="2764300"/>
              <a:ext cx="12325" cy="28500"/>
            </a:xfrm>
            <a:custGeom>
              <a:rect b="b" l="l" r="r" t="t"/>
              <a:pathLst>
                <a:path extrusionOk="0" h="1140" w="493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2506125" y="2769925"/>
              <a:ext cx="16700" cy="15350"/>
            </a:xfrm>
            <a:custGeom>
              <a:rect b="b" l="l" r="r" t="t"/>
              <a:pathLst>
                <a:path extrusionOk="0" h="614" w="668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2525300" y="2765750"/>
              <a:ext cx="5025" cy="9200"/>
            </a:xfrm>
            <a:custGeom>
              <a:rect b="b" l="l" r="r" t="t"/>
              <a:pathLst>
                <a:path extrusionOk="0" h="368" w="201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2532825" y="2758750"/>
              <a:ext cx="10850" cy="32350"/>
            </a:xfrm>
            <a:custGeom>
              <a:rect b="b" l="l" r="r" t="t"/>
              <a:pathLst>
                <a:path extrusionOk="0" h="1294" w="434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2500300" y="2846675"/>
              <a:ext cx="34825" cy="62550"/>
            </a:xfrm>
            <a:custGeom>
              <a:rect b="b" l="l" r="r" t="t"/>
              <a:pathLst>
                <a:path extrusionOk="0" h="2502" w="1393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2511975" y="2907525"/>
              <a:ext cx="11700" cy="16700"/>
            </a:xfrm>
            <a:custGeom>
              <a:rect b="b" l="l" r="r" t="t"/>
              <a:pathLst>
                <a:path extrusionOk="0" h="668" w="468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2501125" y="2641900"/>
              <a:ext cx="43550" cy="77725"/>
            </a:xfrm>
            <a:custGeom>
              <a:rect b="b" l="l" r="r" t="t"/>
              <a:pathLst>
                <a:path extrusionOk="0" h="3109" w="1742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2501125" y="2957975"/>
              <a:ext cx="43550" cy="78325"/>
            </a:xfrm>
            <a:custGeom>
              <a:rect b="b" l="l" r="r" t="t"/>
              <a:pathLst>
                <a:path extrusionOk="0" h="3133" w="1742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2516125" y="3069800"/>
              <a:ext cx="16725" cy="27400"/>
            </a:xfrm>
            <a:custGeom>
              <a:rect b="b" l="l" r="r" t="t"/>
              <a:pathLst>
                <a:path extrusionOk="0" h="1096" w="669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2535325" y="3075350"/>
              <a:ext cx="11700" cy="17950"/>
            </a:xfrm>
            <a:custGeom>
              <a:rect b="b" l="l" r="r" t="t"/>
              <a:pathLst>
                <a:path extrusionOk="0" h="718" w="468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2514475" y="3097500"/>
              <a:ext cx="19200" cy="42725"/>
            </a:xfrm>
            <a:custGeom>
              <a:rect b="b" l="l" r="r" t="t"/>
              <a:pathLst>
                <a:path extrusionOk="0" h="1709" w="768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2536975" y="3095325"/>
              <a:ext cx="10050" cy="32375"/>
            </a:xfrm>
            <a:custGeom>
              <a:rect b="b" l="l" r="r" t="t"/>
              <a:pathLst>
                <a:path extrusionOk="0" h="1295" w="402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2501125" y="3094650"/>
              <a:ext cx="11700" cy="18575"/>
            </a:xfrm>
            <a:custGeom>
              <a:rect b="b" l="l" r="r" t="t"/>
              <a:pathLst>
                <a:path extrusionOk="0" h="743" w="468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2501125" y="3113500"/>
              <a:ext cx="10875" cy="34225"/>
            </a:xfrm>
            <a:custGeom>
              <a:rect b="b" l="l" r="r" t="t"/>
              <a:pathLst>
                <a:path extrusionOk="0" h="1369" w="435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2586175" y="2488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2586175" y="2597500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2586175" y="2707000"/>
              <a:ext cx="254375" cy="160900"/>
            </a:xfrm>
            <a:custGeom>
              <a:rect b="b" l="l" r="r" t="t"/>
              <a:pathLst>
                <a:path extrusionOk="0" h="6436" w="10175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2586175" y="281542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2586175" y="2924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2628725" y="3013250"/>
              <a:ext cx="254375" cy="161525"/>
            </a:xfrm>
            <a:custGeom>
              <a:rect b="b" l="l" r="r" t="t"/>
              <a:pathLst>
                <a:path extrusionOk="0" h="6461" w="10175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2628725" y="308702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2628725" y="31604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2673750" y="32073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2628725" y="3357625"/>
              <a:ext cx="21700" cy="49525"/>
            </a:xfrm>
            <a:custGeom>
              <a:rect b="b" l="l" r="r" t="t"/>
              <a:pathLst>
                <a:path extrusionOk="0" h="1981" w="868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2673750" y="328047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2628725" y="3431075"/>
              <a:ext cx="21700" cy="49450"/>
            </a:xfrm>
            <a:custGeom>
              <a:rect b="b" l="l" r="r" t="t"/>
              <a:pathLst>
                <a:path extrusionOk="0" h="1978" w="868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2673750" y="3353875"/>
              <a:ext cx="254375" cy="161400"/>
            </a:xfrm>
            <a:custGeom>
              <a:rect b="b" l="l" r="r" t="t"/>
              <a:pathLst>
                <a:path extrusionOk="0" h="6456" w="10175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2628725" y="3504625"/>
              <a:ext cx="21700" cy="49300"/>
            </a:xfrm>
            <a:custGeom>
              <a:rect b="b" l="l" r="r" t="t"/>
              <a:pathLst>
                <a:path extrusionOk="0" h="197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2673750" y="342725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2628725" y="3577775"/>
              <a:ext cx="21700" cy="49575"/>
            </a:xfrm>
            <a:custGeom>
              <a:rect b="b" l="l" r="r" t="t"/>
              <a:pathLst>
                <a:path extrusionOk="0" h="1983" w="868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2673750" y="3501475"/>
              <a:ext cx="254375" cy="161150"/>
            </a:xfrm>
            <a:custGeom>
              <a:rect b="b" l="l" r="r" t="t"/>
              <a:pathLst>
                <a:path extrusionOk="0" h="6446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2628725" y="3650550"/>
              <a:ext cx="21700" cy="49650"/>
            </a:xfrm>
            <a:custGeom>
              <a:rect b="b" l="l" r="r" t="t"/>
              <a:pathLst>
                <a:path extrusionOk="0" h="1986" w="868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2673750" y="3574025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2628725" y="3724550"/>
              <a:ext cx="21700" cy="49175"/>
            </a:xfrm>
            <a:custGeom>
              <a:rect b="b" l="l" r="r" t="t"/>
              <a:pathLst>
                <a:path extrusionOk="0" h="1967" w="868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2673750" y="3647050"/>
              <a:ext cx="254375" cy="161475"/>
            </a:xfrm>
            <a:custGeom>
              <a:rect b="b" l="l" r="r" t="t"/>
              <a:pathLst>
                <a:path extrusionOk="0" h="6459" w="10175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2628725" y="3797950"/>
              <a:ext cx="21700" cy="49025"/>
            </a:xfrm>
            <a:custGeom>
              <a:rect b="b" l="l" r="r" t="t"/>
              <a:pathLst>
                <a:path extrusionOk="0" h="1961" w="868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2673750" y="3720800"/>
              <a:ext cx="254375" cy="161425"/>
            </a:xfrm>
            <a:custGeom>
              <a:rect b="b" l="l" r="r" t="t"/>
              <a:pathLst>
                <a:path extrusionOk="0" h="6457" w="10175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2628725" y="3871550"/>
              <a:ext cx="21700" cy="48800"/>
            </a:xfrm>
            <a:custGeom>
              <a:rect b="b" l="l" r="r" t="t"/>
              <a:pathLst>
                <a:path extrusionOk="0" h="1952" w="868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3136575" y="1656475"/>
              <a:ext cx="783925" cy="662800"/>
            </a:xfrm>
            <a:custGeom>
              <a:rect b="b" l="l" r="r" t="t"/>
              <a:pathLst>
                <a:path extrusionOk="0" h="26512" w="31357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3212475" y="2151975"/>
              <a:ext cx="10850" cy="29575"/>
            </a:xfrm>
            <a:custGeom>
              <a:rect b="b" l="l" r="r" t="t"/>
              <a:pathLst>
                <a:path extrusionOk="0" h="1183" w="434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3226650" y="2144475"/>
              <a:ext cx="13350" cy="27550"/>
            </a:xfrm>
            <a:custGeom>
              <a:rect b="b" l="l" r="r" t="t"/>
              <a:pathLst>
                <a:path extrusionOk="0" h="1102" w="534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241650" y="2131975"/>
              <a:ext cx="17550" cy="32550"/>
            </a:xfrm>
            <a:custGeom>
              <a:rect b="b" l="l" r="r" t="t"/>
              <a:pathLst>
                <a:path extrusionOk="0" h="1302" w="702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3188275" y="2109450"/>
              <a:ext cx="25875" cy="48400"/>
            </a:xfrm>
            <a:custGeom>
              <a:rect b="b" l="l" r="r" t="t"/>
              <a:pathLst>
                <a:path extrusionOk="0" h="1936" w="1035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3206625" y="2077775"/>
              <a:ext cx="29225" cy="43375"/>
            </a:xfrm>
            <a:custGeom>
              <a:rect b="b" l="l" r="r" t="t"/>
              <a:pathLst>
                <a:path extrusionOk="0" h="1735" w="1169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3185775" y="2156975"/>
              <a:ext cx="15050" cy="48400"/>
            </a:xfrm>
            <a:custGeom>
              <a:rect b="b" l="l" r="r" t="t"/>
              <a:pathLst>
                <a:path extrusionOk="0" h="1936" w="602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3188275" y="2072650"/>
              <a:ext cx="97600" cy="162850"/>
            </a:xfrm>
            <a:custGeom>
              <a:rect b="b" l="l" r="r" t="t"/>
              <a:pathLst>
                <a:path extrusionOk="0" h="6514" w="3904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48400" y="1913300"/>
              <a:ext cx="254375" cy="160950"/>
            </a:xfrm>
            <a:custGeom>
              <a:rect b="b" l="l" r="r" t="t"/>
              <a:pathLst>
                <a:path extrusionOk="0" h="6438" w="10175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348400" y="1864775"/>
              <a:ext cx="423650" cy="259250"/>
            </a:xfrm>
            <a:custGeom>
              <a:rect b="b" l="l" r="r" t="t"/>
              <a:pathLst>
                <a:path extrusionOk="0" h="10370" w="16946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3962175" y="1179850"/>
              <a:ext cx="783900" cy="662550"/>
            </a:xfrm>
            <a:custGeom>
              <a:rect b="b" l="l" r="r" t="t"/>
              <a:pathLst>
                <a:path extrusionOk="0" h="26502" w="31356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4043900" y="1672475"/>
              <a:ext cx="13350" cy="28375"/>
            </a:xfrm>
            <a:custGeom>
              <a:rect b="b" l="l" r="r" t="t"/>
              <a:pathLst>
                <a:path extrusionOk="0" h="1135" w="534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4059725" y="1663300"/>
              <a:ext cx="12550" cy="27550"/>
            </a:xfrm>
            <a:custGeom>
              <a:rect b="b" l="l" r="r" t="t"/>
              <a:pathLst>
                <a:path extrusionOk="0" h="1102" w="502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074750" y="1650800"/>
              <a:ext cx="18375" cy="32550"/>
            </a:xfrm>
            <a:custGeom>
              <a:rect b="b" l="l" r="r" t="t"/>
              <a:pathLst>
                <a:path extrusionOk="0" h="1302" w="735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4038900" y="1596575"/>
              <a:ext cx="29200" cy="43400"/>
            </a:xfrm>
            <a:custGeom>
              <a:rect b="b" l="l" r="r" t="t"/>
              <a:pathLst>
                <a:path extrusionOk="0" h="1736" w="1168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4018050" y="1591625"/>
              <a:ext cx="100075" cy="163375"/>
            </a:xfrm>
            <a:custGeom>
              <a:rect b="b" l="l" r="r" t="t"/>
              <a:pathLst>
                <a:path extrusionOk="0" h="6535" w="4003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4181500" y="1432500"/>
              <a:ext cx="253525" cy="161400"/>
            </a:xfrm>
            <a:custGeom>
              <a:rect b="b" l="l" r="r" t="t"/>
              <a:pathLst>
                <a:path extrusionOk="0" h="6456" w="10141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4181500" y="1384125"/>
              <a:ext cx="422825" cy="259000"/>
            </a:xfrm>
            <a:custGeom>
              <a:rect b="b" l="l" r="r" t="t"/>
              <a:pathLst>
                <a:path extrusionOk="0" h="10360" w="16913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3214125" y="2275600"/>
              <a:ext cx="185175" cy="121375"/>
            </a:xfrm>
            <a:custGeom>
              <a:rect b="b" l="l" r="r" t="t"/>
              <a:pathLst>
                <a:path extrusionOk="0" h="4855" w="7407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136575" y="1546550"/>
              <a:ext cx="1609500" cy="2190750"/>
            </a:xfrm>
            <a:custGeom>
              <a:rect b="b" l="l" r="r" t="t"/>
              <a:pathLst>
                <a:path extrusionOk="0" h="87630" w="6438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226650" y="2378125"/>
              <a:ext cx="160125" cy="160000"/>
            </a:xfrm>
            <a:custGeom>
              <a:rect b="b" l="l" r="r" t="t"/>
              <a:pathLst>
                <a:path extrusionOk="0" h="6400" w="6405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3246650" y="2433200"/>
              <a:ext cx="96775" cy="66050"/>
            </a:xfrm>
            <a:custGeom>
              <a:rect b="b" l="l" r="r" t="t"/>
              <a:pathLst>
                <a:path extrusionOk="0" h="2642" w="3871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3355075" y="2416350"/>
              <a:ext cx="14200" cy="20025"/>
            </a:xfrm>
            <a:custGeom>
              <a:rect b="b" l="l" r="r" t="t"/>
              <a:pathLst>
                <a:path extrusionOk="0" h="801" w="568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3210800" y="2994475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3295850" y="2896875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80075" y="28477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465150" y="282032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3550200" y="27326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3634425" y="27010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37195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3803725" y="25791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3888775" y="230982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3973000" y="2457025"/>
              <a:ext cx="21725" cy="28200"/>
            </a:xfrm>
            <a:custGeom>
              <a:rect b="b" l="l" r="r" t="t"/>
              <a:pathLst>
                <a:path extrusionOk="0" h="1128" w="869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405807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4142300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4226525" y="2309825"/>
              <a:ext cx="21700" cy="28325"/>
            </a:xfrm>
            <a:custGeom>
              <a:rect b="b" l="l" r="r" t="t"/>
              <a:pathLst>
                <a:path extrusionOk="0" h="1133" w="868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4311575" y="2281900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4396650" y="2163175"/>
              <a:ext cx="21700" cy="28200"/>
            </a:xfrm>
            <a:custGeom>
              <a:rect b="b" l="l" r="r" t="t"/>
              <a:pathLst>
                <a:path extrusionOk="0" h="1128" w="868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4480025" y="2163675"/>
              <a:ext cx="23375" cy="28250"/>
            </a:xfrm>
            <a:custGeom>
              <a:rect b="b" l="l" r="r" t="t"/>
              <a:pathLst>
                <a:path extrusionOk="0" h="1130" w="935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4564275" y="2163675"/>
              <a:ext cx="24200" cy="28250"/>
            </a:xfrm>
            <a:custGeom>
              <a:rect b="b" l="l" r="r" t="t"/>
              <a:pathLst>
                <a:path extrusionOk="0" h="1130" w="968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465015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3218300" y="2125775"/>
              <a:ext cx="1446050" cy="885175"/>
            </a:xfrm>
            <a:custGeom>
              <a:rect b="b" l="l" r="r" t="t"/>
              <a:pathLst>
                <a:path extrusionOk="0" h="35407" w="57842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215800" y="2221525"/>
              <a:ext cx="1452050" cy="841975"/>
            </a:xfrm>
            <a:custGeom>
              <a:rect b="b" l="l" r="r" t="t"/>
              <a:pathLst>
                <a:path extrusionOk="0" h="33679" w="58082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3210800" y="29454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0"/>
            <p:cNvSpPr/>
            <p:nvPr/>
          </p:nvSpPr>
          <p:spPr>
            <a:xfrm>
              <a:off x="3295850" y="2798950"/>
              <a:ext cx="21725" cy="28175"/>
            </a:xfrm>
            <a:custGeom>
              <a:rect b="b" l="l" r="r" t="t"/>
              <a:pathLst>
                <a:path extrusionOk="0" h="1127" w="869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3379250" y="2780875"/>
              <a:ext cx="23375" cy="28175"/>
            </a:xfrm>
            <a:custGeom>
              <a:rect b="b" l="l" r="r" t="t"/>
              <a:pathLst>
                <a:path extrusionOk="0" h="1127" w="935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346515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35502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3634425" y="26276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3719500" y="2554300"/>
              <a:ext cx="20875" cy="28500"/>
            </a:xfrm>
            <a:custGeom>
              <a:rect b="b" l="l" r="r" t="t"/>
              <a:pathLst>
                <a:path extrusionOk="0" h="1140" w="835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3803725" y="245702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3888775" y="2432375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3973850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4058075" y="2359000"/>
              <a:ext cx="20875" cy="27950"/>
            </a:xfrm>
            <a:custGeom>
              <a:rect b="b" l="l" r="r" t="t"/>
              <a:pathLst>
                <a:path extrusionOk="0" h="1118" w="835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4142300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4226525" y="2260600"/>
              <a:ext cx="21700" cy="27950"/>
            </a:xfrm>
            <a:custGeom>
              <a:rect b="b" l="l" r="r" t="t"/>
              <a:pathLst>
                <a:path extrusionOk="0" h="1118" w="868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4311575" y="2163175"/>
              <a:ext cx="20875" cy="28200"/>
            </a:xfrm>
            <a:custGeom>
              <a:rect b="b" l="l" r="r" t="t"/>
              <a:pathLst>
                <a:path extrusionOk="0" h="1128" w="835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4395800" y="2114650"/>
              <a:ext cx="21725" cy="27975"/>
            </a:xfrm>
            <a:custGeom>
              <a:rect b="b" l="l" r="r" t="t"/>
              <a:pathLst>
                <a:path extrusionOk="0" h="1119" w="869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4481700" y="2114650"/>
              <a:ext cx="20875" cy="27975"/>
            </a:xfrm>
            <a:custGeom>
              <a:rect b="b" l="l" r="r" t="t"/>
              <a:pathLst>
                <a:path extrusionOk="0" h="1119" w="835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4565925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4650150" y="2065475"/>
              <a:ext cx="21725" cy="27950"/>
            </a:xfrm>
            <a:custGeom>
              <a:rect b="b" l="l" r="r" t="t"/>
              <a:pathLst>
                <a:path extrusionOk="0" h="1118" w="869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3218300" y="2077775"/>
              <a:ext cx="1446900" cy="884825"/>
            </a:xfrm>
            <a:custGeom>
              <a:rect b="b" l="l" r="r" t="t"/>
              <a:pathLst>
                <a:path extrusionOk="0" h="35393" w="57876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3258325" y="2535275"/>
              <a:ext cx="97600" cy="66525"/>
            </a:xfrm>
            <a:custGeom>
              <a:rect b="b" l="l" r="r" t="t"/>
              <a:pathLst>
                <a:path extrusionOk="0" h="2661" w="3904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3210800" y="2602975"/>
              <a:ext cx="20875" cy="28175"/>
            </a:xfrm>
            <a:custGeom>
              <a:rect b="b" l="l" r="r" t="t"/>
              <a:pathLst>
                <a:path extrusionOk="0" h="1127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3258325" y="2584450"/>
              <a:ext cx="96775" cy="65750"/>
            </a:xfrm>
            <a:custGeom>
              <a:rect b="b" l="l" r="r" t="t"/>
              <a:pathLst>
                <a:path extrusionOk="0" h="2630" w="3871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3210800" y="2652175"/>
              <a:ext cx="20875" cy="28325"/>
            </a:xfrm>
            <a:custGeom>
              <a:rect b="b" l="l" r="r" t="t"/>
              <a:pathLst>
                <a:path extrusionOk="0" h="1133" w="835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3218300" y="3055350"/>
              <a:ext cx="386975" cy="249975"/>
            </a:xfrm>
            <a:custGeom>
              <a:rect b="b" l="l" r="r" t="t"/>
              <a:pathLst>
                <a:path extrusionOk="0" h="9999" w="15479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224150" y="3135400"/>
              <a:ext cx="32550" cy="73200"/>
            </a:xfrm>
            <a:custGeom>
              <a:rect b="b" l="l" r="r" t="t"/>
              <a:pathLst>
                <a:path extrusionOk="0" h="2928" w="1302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260825" y="3111000"/>
              <a:ext cx="31725" cy="76750"/>
            </a:xfrm>
            <a:custGeom>
              <a:rect b="b" l="l" r="r" t="t"/>
              <a:pathLst>
                <a:path extrusionOk="0" h="3070" w="1269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298350" y="3089325"/>
              <a:ext cx="31725" cy="77575"/>
            </a:xfrm>
            <a:custGeom>
              <a:rect b="b" l="l" r="r" t="t"/>
              <a:pathLst>
                <a:path extrusionOk="0" h="3103" w="1269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3221650" y="312567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3221650" y="3045650"/>
              <a:ext cx="96750" cy="66025"/>
            </a:xfrm>
            <a:custGeom>
              <a:rect b="b" l="l" r="r" t="t"/>
              <a:pathLst>
                <a:path extrusionOk="0" h="2641" w="387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3218300" y="3312900"/>
              <a:ext cx="388650" cy="285150"/>
            </a:xfrm>
            <a:custGeom>
              <a:rect b="b" l="l" r="r" t="t"/>
              <a:pathLst>
                <a:path extrusionOk="0" h="11406" w="15546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3223300" y="3431450"/>
              <a:ext cx="20050" cy="68200"/>
            </a:xfrm>
            <a:custGeom>
              <a:rect b="b" l="l" r="r" t="t"/>
              <a:pathLst>
                <a:path extrusionOk="0" h="2728" w="802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3250825" y="3413725"/>
              <a:ext cx="30050" cy="78200"/>
            </a:xfrm>
            <a:custGeom>
              <a:rect b="b" l="l" r="r" t="t"/>
              <a:pathLst>
                <a:path extrusionOk="0" h="3128" w="1202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3287525" y="3392025"/>
              <a:ext cx="31700" cy="73425"/>
            </a:xfrm>
            <a:custGeom>
              <a:rect b="b" l="l" r="r" t="t"/>
              <a:pathLst>
                <a:path extrusionOk="0" h="2937" w="1268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3221650" y="3418925"/>
              <a:ext cx="381125" cy="230325"/>
            </a:xfrm>
            <a:custGeom>
              <a:rect b="b" l="l" r="r" t="t"/>
              <a:pathLst>
                <a:path extrusionOk="0" h="9213" w="15245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3221650" y="3338500"/>
              <a:ext cx="96750" cy="66375"/>
            </a:xfrm>
            <a:custGeom>
              <a:rect b="b" l="l" r="r" t="t"/>
              <a:pathLst>
                <a:path extrusionOk="0" h="2655" w="387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3726175" y="2760950"/>
              <a:ext cx="386950" cy="250000"/>
            </a:xfrm>
            <a:custGeom>
              <a:rect b="b" l="l" r="r" t="t"/>
              <a:pathLst>
                <a:path extrusionOk="0" h="10000" w="15478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3732000" y="2841650"/>
              <a:ext cx="32550" cy="73400"/>
            </a:xfrm>
            <a:custGeom>
              <a:rect b="b" l="l" r="r" t="t"/>
              <a:pathLst>
                <a:path extrusionOk="0" h="2936" w="1302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3770375" y="2820800"/>
              <a:ext cx="30025" cy="77575"/>
            </a:xfrm>
            <a:custGeom>
              <a:rect b="b" l="l" r="r" t="t"/>
              <a:pathLst>
                <a:path extrusionOk="0" h="3103" w="1201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3804550" y="2796600"/>
              <a:ext cx="28375" cy="77600"/>
            </a:xfrm>
            <a:custGeom>
              <a:rect b="b" l="l" r="r" t="t"/>
              <a:pathLst>
                <a:path extrusionOk="0" h="3104" w="1135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3729500" y="2831825"/>
              <a:ext cx="381125" cy="230350"/>
            </a:xfrm>
            <a:custGeom>
              <a:rect b="b" l="l" r="r" t="t"/>
              <a:pathLst>
                <a:path extrusionOk="0" h="9214" w="15245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3729500" y="2751775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727000" y="3055275"/>
              <a:ext cx="386475" cy="249225"/>
            </a:xfrm>
            <a:custGeom>
              <a:rect b="b" l="l" r="r" t="t"/>
              <a:pathLst>
                <a:path extrusionOk="0" h="9969" w="15459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3732000" y="3135175"/>
              <a:ext cx="31725" cy="73425"/>
            </a:xfrm>
            <a:custGeom>
              <a:rect b="b" l="l" r="r" t="t"/>
              <a:pathLst>
                <a:path extrusionOk="0" h="2937" w="1269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3767850" y="3111000"/>
              <a:ext cx="31725" cy="77100"/>
            </a:xfrm>
            <a:custGeom>
              <a:rect b="b" l="l" r="r" t="t"/>
              <a:pathLst>
                <a:path extrusionOk="0" h="3084" w="1269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3729500" y="3124850"/>
              <a:ext cx="381125" cy="230025"/>
            </a:xfrm>
            <a:custGeom>
              <a:rect b="b" l="l" r="r" t="t"/>
              <a:pathLst>
                <a:path extrusionOk="0" h="9201" w="15245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3729500" y="3044775"/>
              <a:ext cx="97600" cy="65750"/>
            </a:xfrm>
            <a:custGeom>
              <a:rect b="b" l="l" r="r" t="t"/>
              <a:pathLst>
                <a:path extrusionOk="0" h="2630" w="3904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279900" y="2526750"/>
              <a:ext cx="48375" cy="134800"/>
            </a:xfrm>
            <a:custGeom>
              <a:rect b="b" l="l" r="r" t="t"/>
              <a:pathLst>
                <a:path extrusionOk="0" h="5392" w="1935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231525" y="2535600"/>
              <a:ext cx="48400" cy="126775"/>
            </a:xfrm>
            <a:custGeom>
              <a:rect b="b" l="l" r="r" t="t"/>
              <a:pathLst>
                <a:path extrusionOk="0" h="5071" w="1936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4201500" y="2587300"/>
              <a:ext cx="78425" cy="80900"/>
            </a:xfrm>
            <a:custGeom>
              <a:rect b="b" l="l" r="r" t="t"/>
              <a:pathLst>
                <a:path extrusionOk="0" h="3236" w="3137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4201500" y="2535600"/>
              <a:ext cx="78425" cy="132600"/>
            </a:xfrm>
            <a:custGeom>
              <a:rect b="b" l="l" r="r" t="t"/>
              <a:pathLst>
                <a:path extrusionOk="0" h="5304" w="3137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4279900" y="2531425"/>
              <a:ext cx="77575" cy="130125"/>
            </a:xfrm>
            <a:custGeom>
              <a:rect b="b" l="l" r="r" t="t"/>
              <a:pathLst>
                <a:path extrusionOk="0" h="5205" w="3103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4197325" y="2661525"/>
              <a:ext cx="82600" cy="85075"/>
            </a:xfrm>
            <a:custGeom>
              <a:rect b="b" l="l" r="r" t="t"/>
              <a:pathLst>
                <a:path extrusionOk="0" h="3403" w="3304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4279900" y="26556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4231525" y="2662350"/>
              <a:ext cx="48400" cy="134775"/>
            </a:xfrm>
            <a:custGeom>
              <a:rect b="b" l="l" r="r" t="t"/>
              <a:pathLst>
                <a:path extrusionOk="0" h="5391" w="1936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4201500" y="26623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4279900" y="25781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4279900" y="2662350"/>
              <a:ext cx="48375" cy="125950"/>
            </a:xfrm>
            <a:custGeom>
              <a:rect b="b" l="l" r="r" t="t"/>
              <a:pathLst>
                <a:path extrusionOk="0" h="5038" w="1935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4231525" y="2804600"/>
              <a:ext cx="96750" cy="65775"/>
            </a:xfrm>
            <a:custGeom>
              <a:rect b="b" l="l" r="r" t="t"/>
              <a:pathLst>
                <a:path extrusionOk="0" h="2631" w="387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4213175" y="2843000"/>
              <a:ext cx="133450" cy="87375"/>
            </a:xfrm>
            <a:custGeom>
              <a:rect b="b" l="l" r="r" t="t"/>
              <a:pathLst>
                <a:path extrusionOk="0" h="3495" w="5338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4213175" y="28918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4213175" y="2941375"/>
              <a:ext cx="133450" cy="86900"/>
            </a:xfrm>
            <a:custGeom>
              <a:rect b="b" l="l" r="r" t="t"/>
              <a:pathLst>
                <a:path extrusionOk="0" h="3476" w="5338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4575950" y="2355125"/>
              <a:ext cx="48375" cy="134625"/>
            </a:xfrm>
            <a:custGeom>
              <a:rect b="b" l="l" r="r" t="t"/>
              <a:pathLst>
                <a:path extrusionOk="0" h="5385" w="1935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4528400" y="2363800"/>
              <a:ext cx="47575" cy="125950"/>
            </a:xfrm>
            <a:custGeom>
              <a:rect b="b" l="l" r="r" t="t"/>
              <a:pathLst>
                <a:path extrusionOk="0" h="5038" w="1903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4498375" y="2415500"/>
              <a:ext cx="78425" cy="80925"/>
            </a:xfrm>
            <a:custGeom>
              <a:rect b="b" l="l" r="r" t="t"/>
              <a:pathLst>
                <a:path extrusionOk="0" h="3237" w="3137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4576775" y="2360475"/>
              <a:ext cx="77575" cy="130100"/>
            </a:xfrm>
            <a:custGeom>
              <a:rect b="b" l="l" r="r" t="t"/>
              <a:pathLst>
                <a:path extrusionOk="0" h="5204" w="3103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4494225" y="2489725"/>
              <a:ext cx="82575" cy="85075"/>
            </a:xfrm>
            <a:custGeom>
              <a:rect b="b" l="l" r="r" t="t"/>
              <a:pathLst>
                <a:path extrusionOk="0" h="3403" w="3303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4575950" y="2483875"/>
              <a:ext cx="78400" cy="80925"/>
            </a:xfrm>
            <a:custGeom>
              <a:rect b="b" l="l" r="r" t="t"/>
              <a:pathLst>
                <a:path extrusionOk="0" h="3237" w="3136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4528400" y="2489725"/>
              <a:ext cx="47575" cy="135625"/>
            </a:xfrm>
            <a:custGeom>
              <a:rect b="b" l="l" r="r" t="t"/>
              <a:pathLst>
                <a:path extrusionOk="0" h="5425" w="1903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4498375" y="2490550"/>
              <a:ext cx="78425" cy="130125"/>
            </a:xfrm>
            <a:custGeom>
              <a:rect b="b" l="l" r="r" t="t"/>
              <a:pathLst>
                <a:path extrusionOk="0" h="5205" w="3137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4494225" y="2363800"/>
              <a:ext cx="81750" cy="256875"/>
            </a:xfrm>
            <a:custGeom>
              <a:rect b="b" l="l" r="r" t="t"/>
              <a:pathLst>
                <a:path extrusionOk="0" h="10275" w="327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4575950" y="2406325"/>
              <a:ext cx="82575" cy="84250"/>
            </a:xfrm>
            <a:custGeom>
              <a:rect b="b" l="l" r="r" t="t"/>
              <a:pathLst>
                <a:path extrusionOk="0" h="3370" w="3303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4576775" y="2489725"/>
              <a:ext cx="47550" cy="126775"/>
            </a:xfrm>
            <a:custGeom>
              <a:rect b="b" l="l" r="r" t="t"/>
              <a:pathLst>
                <a:path extrusionOk="0" h="5071" w="1902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4527575" y="2633350"/>
              <a:ext cx="97600" cy="66025"/>
            </a:xfrm>
            <a:custGeom>
              <a:rect b="b" l="l" r="r" t="t"/>
              <a:pathLst>
                <a:path extrusionOk="0" h="2641" w="3904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4510050" y="26717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4510050" y="2720925"/>
              <a:ext cx="132625" cy="86900"/>
            </a:xfrm>
            <a:custGeom>
              <a:rect b="b" l="l" r="r" t="t"/>
              <a:pathLst>
                <a:path extrusionOk="0" h="3476" w="5305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4510050" y="2770425"/>
              <a:ext cx="132625" cy="86600"/>
            </a:xfrm>
            <a:custGeom>
              <a:rect b="b" l="l" r="r" t="t"/>
              <a:pathLst>
                <a:path extrusionOk="0" h="3464" w="5305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3869600" y="3939900"/>
              <a:ext cx="705525" cy="449050"/>
            </a:xfrm>
            <a:custGeom>
              <a:rect b="b" l="l" r="r" t="t"/>
              <a:pathLst>
                <a:path extrusionOk="0" h="17962" w="28221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3870425" y="3939900"/>
              <a:ext cx="684700" cy="412025"/>
            </a:xfrm>
            <a:custGeom>
              <a:rect b="b" l="l" r="r" t="t"/>
              <a:pathLst>
                <a:path extrusionOk="0" h="16481" w="27388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3870425" y="4306625"/>
              <a:ext cx="61750" cy="82600"/>
            </a:xfrm>
            <a:custGeom>
              <a:rect b="b" l="l" r="r" t="t"/>
              <a:pathLst>
                <a:path extrusionOk="0" h="3304" w="247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3752850" y="4317950"/>
              <a:ext cx="166800" cy="126325"/>
            </a:xfrm>
            <a:custGeom>
              <a:rect b="b" l="l" r="r" t="t"/>
              <a:pathLst>
                <a:path extrusionOk="0" h="5053" w="6672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3752850" y="4317950"/>
              <a:ext cx="156800" cy="98175"/>
            </a:xfrm>
            <a:custGeom>
              <a:rect b="b" l="l" r="r" t="t"/>
              <a:pathLst>
                <a:path extrusionOk="0" h="3927" w="6272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2877225" y="4206575"/>
              <a:ext cx="1028250" cy="733475"/>
            </a:xfrm>
            <a:custGeom>
              <a:rect b="b" l="l" r="r" t="t"/>
              <a:pathLst>
                <a:path extrusionOk="0" h="29339" w="4113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2827200" y="4206575"/>
              <a:ext cx="1128325" cy="593375"/>
            </a:xfrm>
            <a:custGeom>
              <a:rect b="b" l="l" r="r" t="t"/>
              <a:pathLst>
                <a:path extrusionOk="0" h="23735" w="45133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2927250" y="4256000"/>
              <a:ext cx="928200" cy="316900"/>
            </a:xfrm>
            <a:custGeom>
              <a:rect b="b" l="l" r="r" t="t"/>
              <a:pathLst>
                <a:path extrusionOk="0" h="12676" w="37128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2931425" y="4319375"/>
              <a:ext cx="919850" cy="431150"/>
            </a:xfrm>
            <a:custGeom>
              <a:rect b="b" l="l" r="r" t="t"/>
              <a:pathLst>
                <a:path extrusionOk="0" h="17246" w="36794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2876575" y="4456975"/>
              <a:ext cx="393450" cy="474525"/>
            </a:xfrm>
            <a:custGeom>
              <a:rect b="b" l="l" r="r" t="t"/>
              <a:pathLst>
                <a:path extrusionOk="0" h="18981" w="15738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5541625" y="3824800"/>
              <a:ext cx="190175" cy="206525"/>
            </a:xfrm>
            <a:custGeom>
              <a:rect b="b" l="l" r="r" t="t"/>
              <a:pathLst>
                <a:path extrusionOk="0" h="8261" w="7607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5641700" y="3903225"/>
              <a:ext cx="79250" cy="50900"/>
            </a:xfrm>
            <a:custGeom>
              <a:rect b="b" l="l" r="r" t="t"/>
              <a:pathLst>
                <a:path extrusionOk="0" h="2036" w="317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5161350" y="4096700"/>
              <a:ext cx="343600" cy="169475"/>
            </a:xfrm>
            <a:custGeom>
              <a:rect b="b" l="l" r="r" t="t"/>
              <a:pathLst>
                <a:path extrusionOk="0" h="6779" w="13744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5389850" y="4065025"/>
              <a:ext cx="96775" cy="61850"/>
            </a:xfrm>
            <a:custGeom>
              <a:rect b="b" l="l" r="r" t="t"/>
              <a:pathLst>
                <a:path extrusionOk="0" h="2474" w="3871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5304800" y="2746850"/>
              <a:ext cx="454500" cy="1330275"/>
            </a:xfrm>
            <a:custGeom>
              <a:rect b="b" l="l" r="r" t="t"/>
              <a:pathLst>
                <a:path extrusionOk="0" h="53211" w="1818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5537450" y="2982575"/>
              <a:ext cx="156800" cy="322825"/>
            </a:xfrm>
            <a:custGeom>
              <a:rect b="b" l="l" r="r" t="t"/>
              <a:pathLst>
                <a:path extrusionOk="0" h="12913" w="6272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5465750" y="2180325"/>
              <a:ext cx="146775" cy="168500"/>
            </a:xfrm>
            <a:custGeom>
              <a:rect b="b" l="l" r="r" t="t"/>
              <a:pathLst>
                <a:path extrusionOk="0" h="6740" w="5871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5648375" y="2262475"/>
              <a:ext cx="156800" cy="407400"/>
            </a:xfrm>
            <a:custGeom>
              <a:rect b="b" l="l" r="r" t="t"/>
              <a:pathLst>
                <a:path extrusionOk="0" h="16296" w="6272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5311475" y="2262000"/>
              <a:ext cx="448675" cy="683300"/>
            </a:xfrm>
            <a:custGeom>
              <a:rect b="b" l="l" r="r" t="t"/>
              <a:pathLst>
                <a:path extrusionOk="0" h="27332" w="17947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5434875" y="2232375"/>
              <a:ext cx="195175" cy="84600"/>
            </a:xfrm>
            <a:custGeom>
              <a:rect b="b" l="l" r="r" t="t"/>
              <a:pathLst>
                <a:path extrusionOk="0" h="3384" w="7807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4810275" y="2106950"/>
              <a:ext cx="371950" cy="488700"/>
            </a:xfrm>
            <a:custGeom>
              <a:rect b="b" l="l" r="r" t="t"/>
              <a:pathLst>
                <a:path extrusionOk="0" h="19548" w="14878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840300" y="2141150"/>
              <a:ext cx="317750" cy="417825"/>
            </a:xfrm>
            <a:custGeom>
              <a:rect b="b" l="l" r="r" t="t"/>
              <a:pathLst>
                <a:path extrusionOk="0" h="16713" w="1271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4894500" y="2160825"/>
              <a:ext cx="118450" cy="70400"/>
            </a:xfrm>
            <a:custGeom>
              <a:rect b="b" l="l" r="r" t="t"/>
              <a:pathLst>
                <a:path extrusionOk="0" h="2816" w="4738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4873650" y="2127300"/>
              <a:ext cx="137625" cy="80575"/>
            </a:xfrm>
            <a:custGeom>
              <a:rect b="b" l="l" r="r" t="t"/>
              <a:pathLst>
                <a:path extrusionOk="0" h="3223" w="5505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4902000" y="2141150"/>
              <a:ext cx="94275" cy="72575"/>
            </a:xfrm>
            <a:custGeom>
              <a:rect b="b" l="l" r="r" t="t"/>
              <a:pathLst>
                <a:path extrusionOk="0" h="2903" w="3771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4897825" y="2161250"/>
              <a:ext cx="117625" cy="70825"/>
            </a:xfrm>
            <a:custGeom>
              <a:rect b="b" l="l" r="r" t="t"/>
              <a:pathLst>
                <a:path extrusionOk="0" h="2833" w="4705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5075450" y="2313775"/>
              <a:ext cx="371975" cy="481475"/>
            </a:xfrm>
            <a:custGeom>
              <a:rect b="b" l="l" r="r" t="t"/>
              <a:pathLst>
                <a:path extrusionOk="0" h="19259" w="14879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4788600" y="2344650"/>
              <a:ext cx="331075" cy="449475"/>
            </a:xfrm>
            <a:custGeom>
              <a:rect b="b" l="l" r="r" t="t"/>
              <a:pathLst>
                <a:path extrusionOk="0" h="17979" w="13243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4974550" y="2310350"/>
              <a:ext cx="464525" cy="491400"/>
            </a:xfrm>
            <a:custGeom>
              <a:rect b="b" l="l" r="r" t="t"/>
              <a:pathLst>
                <a:path extrusionOk="0" h="19656" w="18581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340650" y="2040225"/>
              <a:ext cx="32550" cy="63425"/>
            </a:xfrm>
            <a:custGeom>
              <a:rect b="b" l="l" r="r" t="t"/>
              <a:pathLst>
                <a:path extrusionOk="0" h="2537" w="1302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5336475" y="1993425"/>
              <a:ext cx="90925" cy="78525"/>
            </a:xfrm>
            <a:custGeom>
              <a:rect b="b" l="l" r="r" t="t"/>
              <a:pathLst>
                <a:path extrusionOk="0" h="3141" w="3637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5365675" y="1895975"/>
              <a:ext cx="318575" cy="323250"/>
            </a:xfrm>
            <a:custGeom>
              <a:rect b="b" l="l" r="r" t="t"/>
              <a:pathLst>
                <a:path extrusionOk="0" h="12930" w="12743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5395700" y="2197025"/>
              <a:ext cx="70900" cy="22000"/>
            </a:xfrm>
            <a:custGeom>
              <a:rect b="b" l="l" r="r" t="t"/>
              <a:pathLst>
                <a:path extrusionOk="0" h="880" w="2836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353150" y="2024400"/>
              <a:ext cx="117625" cy="23375"/>
            </a:xfrm>
            <a:custGeom>
              <a:rect b="b" l="l" r="r" t="t"/>
              <a:pathLst>
                <a:path extrusionOk="0" h="935" w="4705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5333150" y="1797225"/>
              <a:ext cx="400300" cy="411575"/>
            </a:xfrm>
            <a:custGeom>
              <a:rect b="b" l="l" r="r" t="t"/>
              <a:pathLst>
                <a:path extrusionOk="0" h="16463" w="16012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5431000" y="2035225"/>
              <a:ext cx="32275" cy="45900"/>
            </a:xfrm>
            <a:custGeom>
              <a:rect b="b" l="l" r="r" t="t"/>
              <a:pathLst>
                <a:path extrusionOk="0" h="1836" w="1291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51"/>
          <p:cNvSpPr txBox="1"/>
          <p:nvPr>
            <p:ph idx="1" type="body"/>
          </p:nvPr>
        </p:nvSpPr>
        <p:spPr>
          <a:xfrm>
            <a:off x="874175" y="1409375"/>
            <a:ext cx="6771600" cy="29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Identifying  KPIs from the Boxer Property Dashboard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Using data to predict the NBA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Learning from Top </a:t>
            </a:r>
            <a:r>
              <a:rPr lang="en-GB"/>
              <a:t>Managers</a:t>
            </a:r>
            <a:r>
              <a:rPr lang="en-GB"/>
              <a:t>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Consistency of Performance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Providing New Opportunities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Reaching out to clients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/>
              <a:t>Tiered Ticketing System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Automating Less Complex Issues </a:t>
            </a:r>
            <a:endParaRPr sz="1600"/>
          </a:p>
        </p:txBody>
      </p:sp>
      <p:sp>
        <p:nvSpPr>
          <p:cNvPr id="1156" name="Google Shape;1156;p51"/>
          <p:cNvSpPr txBox="1"/>
          <p:nvPr>
            <p:ph type="title"/>
          </p:nvPr>
        </p:nvSpPr>
        <p:spPr>
          <a:xfrm>
            <a:off x="522000" y="495025"/>
            <a:ext cx="81000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Proactive Solutions</a:t>
            </a:r>
            <a:endParaRPr/>
          </a:p>
        </p:txBody>
      </p:sp>
      <p:sp>
        <p:nvSpPr>
          <p:cNvPr id="1157" name="Google Shape;1157;p51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2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3" name="Google Shape;1163;p52"/>
          <p:cNvSpPr txBox="1"/>
          <p:nvPr>
            <p:ph type="title"/>
          </p:nvPr>
        </p:nvSpPr>
        <p:spPr>
          <a:xfrm>
            <a:off x="522000" y="559800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Best Action (NBA)</a:t>
            </a:r>
            <a:endParaRPr/>
          </a:p>
        </p:txBody>
      </p:sp>
      <p:sp>
        <p:nvSpPr>
          <p:cNvPr id="1164" name="Google Shape;1164;p52"/>
          <p:cNvSpPr txBox="1"/>
          <p:nvPr/>
        </p:nvSpPr>
        <p:spPr>
          <a:xfrm>
            <a:off x="1513700" y="1759813"/>
            <a:ext cx="22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Next Best Action System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5" name="Google Shape;1165;p52"/>
          <p:cNvSpPr txBox="1"/>
          <p:nvPr/>
        </p:nvSpPr>
        <p:spPr>
          <a:xfrm>
            <a:off x="731775" y="2764025"/>
            <a:ext cx="16173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Historical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+ 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Real-Time Data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6" name="Google Shape;1166;p52"/>
          <p:cNvSpPr/>
          <p:nvPr/>
        </p:nvSpPr>
        <p:spPr>
          <a:xfrm>
            <a:off x="2461400" y="2962025"/>
            <a:ext cx="367800" cy="9147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7" name="Google Shape;1167;p52"/>
          <p:cNvSpPr txBox="1"/>
          <p:nvPr/>
        </p:nvSpPr>
        <p:spPr>
          <a:xfrm>
            <a:off x="2895200" y="2764025"/>
            <a:ext cx="13911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ibre Franklin"/>
                <a:ea typeface="Libre Franklin"/>
                <a:cs typeface="Libre Franklin"/>
                <a:sym typeface="Libre Franklin"/>
              </a:rPr>
              <a:t>Simple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Medium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Complex</a:t>
            </a:r>
            <a:endParaRPr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8" name="Google Shape;1168;p52"/>
          <p:cNvSpPr txBox="1"/>
          <p:nvPr/>
        </p:nvSpPr>
        <p:spPr>
          <a:xfrm>
            <a:off x="844875" y="2346438"/>
            <a:ext cx="1391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System Inputs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9" name="Google Shape;1169;p52"/>
          <p:cNvSpPr txBox="1"/>
          <p:nvPr/>
        </p:nvSpPr>
        <p:spPr>
          <a:xfrm>
            <a:off x="2614700" y="2346438"/>
            <a:ext cx="19521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Issue Segmentation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0" name="Google Shape;1170;p52"/>
          <p:cNvSpPr/>
          <p:nvPr/>
        </p:nvSpPr>
        <p:spPr>
          <a:xfrm>
            <a:off x="4286300" y="2962025"/>
            <a:ext cx="367800" cy="9147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1" name="Google Shape;1171;p52"/>
          <p:cNvSpPr txBox="1"/>
          <p:nvPr/>
        </p:nvSpPr>
        <p:spPr>
          <a:xfrm>
            <a:off x="5234025" y="1759825"/>
            <a:ext cx="31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latin typeface="Libre Franklin"/>
                <a:ea typeface="Libre Franklin"/>
                <a:cs typeface="Libre Franklin"/>
                <a:sym typeface="Libre Franklin"/>
              </a:rPr>
              <a:t>User Actions &amp; Process Changes</a:t>
            </a:r>
            <a:endParaRPr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2" name="Google Shape;1172;p52"/>
          <p:cNvSpPr txBox="1"/>
          <p:nvPr/>
        </p:nvSpPr>
        <p:spPr>
          <a:xfrm>
            <a:off x="7021025" y="2556900"/>
            <a:ext cx="13911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Manager 1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Manager 2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Manager 3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3" name="Google Shape;1173;p52"/>
          <p:cNvSpPr txBox="1"/>
          <p:nvPr/>
        </p:nvSpPr>
        <p:spPr>
          <a:xfrm>
            <a:off x="4722425" y="2764025"/>
            <a:ext cx="12825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System Generated Best Action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174" name="Google Shape;1174;p52"/>
          <p:cNvCxnSpPr>
            <a:stCxn id="1173" idx="3"/>
          </p:cNvCxnSpPr>
          <p:nvPr/>
        </p:nvCxnSpPr>
        <p:spPr>
          <a:xfrm flipH="1" rot="10800000">
            <a:off x="6004925" y="2763875"/>
            <a:ext cx="943200" cy="6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52"/>
          <p:cNvCxnSpPr>
            <a:stCxn id="1173" idx="3"/>
          </p:cNvCxnSpPr>
          <p:nvPr/>
        </p:nvCxnSpPr>
        <p:spPr>
          <a:xfrm flipH="1" rot="10800000">
            <a:off x="6004925" y="3404375"/>
            <a:ext cx="1009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52"/>
          <p:cNvCxnSpPr>
            <a:stCxn id="1173" idx="3"/>
          </p:cNvCxnSpPr>
          <p:nvPr/>
        </p:nvCxnSpPr>
        <p:spPr>
          <a:xfrm>
            <a:off x="6004925" y="3419375"/>
            <a:ext cx="93360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3"/>
          <p:cNvSpPr/>
          <p:nvPr/>
        </p:nvSpPr>
        <p:spPr>
          <a:xfrm rot="-3612046">
            <a:off x="-1924034" y="-868079"/>
            <a:ext cx="7845263" cy="5475218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2" name="Google Shape;1182;p53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1183" name="Google Shape;1183;p53"/>
          <p:cNvSpPr txBox="1"/>
          <p:nvPr>
            <p:ph type="title"/>
          </p:nvPr>
        </p:nvSpPr>
        <p:spPr>
          <a:xfrm flipH="1">
            <a:off x="435225" y="1227450"/>
            <a:ext cx="4090800" cy="26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Underlying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Technology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84" name="Google Shape;1184;p53"/>
          <p:cNvGrpSpPr/>
          <p:nvPr/>
        </p:nvGrpSpPr>
        <p:grpSpPr>
          <a:xfrm>
            <a:off x="5583381" y="1158673"/>
            <a:ext cx="3067649" cy="2826161"/>
            <a:chOff x="206177" y="1583868"/>
            <a:chExt cx="2763399" cy="2545862"/>
          </a:xfrm>
        </p:grpSpPr>
        <p:sp>
          <p:nvSpPr>
            <p:cNvPr id="1185" name="Google Shape;1185;p53"/>
            <p:cNvSpPr/>
            <p:nvPr/>
          </p:nvSpPr>
          <p:spPr>
            <a:xfrm flipH="1">
              <a:off x="206177" y="2717824"/>
              <a:ext cx="2763399" cy="1411906"/>
            </a:xfrm>
            <a:custGeom>
              <a:rect b="b" l="l" r="r" t="t"/>
              <a:pathLst>
                <a:path extrusionOk="0" h="102275" w="200210">
                  <a:moveTo>
                    <a:pt x="100105" y="1"/>
                  </a:moveTo>
                  <a:cubicBezTo>
                    <a:pt x="44799" y="1"/>
                    <a:pt x="0" y="22917"/>
                    <a:pt x="0" y="51138"/>
                  </a:cubicBezTo>
                  <a:cubicBezTo>
                    <a:pt x="0" y="79391"/>
                    <a:pt x="44799" y="102274"/>
                    <a:pt x="100105" y="102274"/>
                  </a:cubicBezTo>
                  <a:cubicBezTo>
                    <a:pt x="155378" y="102274"/>
                    <a:pt x="200210" y="79391"/>
                    <a:pt x="200210" y="51138"/>
                  </a:cubicBezTo>
                  <a:cubicBezTo>
                    <a:pt x="200210" y="22917"/>
                    <a:pt x="155378" y="1"/>
                    <a:pt x="100105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 flipH="1">
              <a:off x="829629" y="3498288"/>
              <a:ext cx="675642" cy="355323"/>
            </a:xfrm>
            <a:custGeom>
              <a:rect b="b" l="l" r="r" t="t"/>
              <a:pathLst>
                <a:path extrusionOk="0" h="21729" w="41330">
                  <a:moveTo>
                    <a:pt x="20916" y="1"/>
                  </a:moveTo>
                  <a:cubicBezTo>
                    <a:pt x="15982" y="1"/>
                    <a:pt x="11034" y="1119"/>
                    <a:pt x="7305" y="3343"/>
                  </a:cubicBezTo>
                  <a:cubicBezTo>
                    <a:pt x="0" y="7646"/>
                    <a:pt x="67" y="14517"/>
                    <a:pt x="7472" y="18687"/>
                  </a:cubicBezTo>
                  <a:cubicBezTo>
                    <a:pt x="11064" y="20719"/>
                    <a:pt x="15733" y="21729"/>
                    <a:pt x="20422" y="21729"/>
                  </a:cubicBezTo>
                  <a:cubicBezTo>
                    <a:pt x="25356" y="21729"/>
                    <a:pt x="30312" y="20610"/>
                    <a:pt x="34058" y="18387"/>
                  </a:cubicBezTo>
                  <a:cubicBezTo>
                    <a:pt x="41330" y="14084"/>
                    <a:pt x="41263" y="7212"/>
                    <a:pt x="33891" y="3043"/>
                  </a:cubicBezTo>
                  <a:cubicBezTo>
                    <a:pt x="30283" y="1011"/>
                    <a:pt x="25605" y="1"/>
                    <a:pt x="20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 flipH="1">
              <a:off x="1296955" y="1583868"/>
              <a:ext cx="1195869" cy="2037309"/>
            </a:xfrm>
            <a:custGeom>
              <a:rect b="b" l="l" r="r" t="t"/>
              <a:pathLst>
                <a:path extrusionOk="0" h="124587" w="73153">
                  <a:moveTo>
                    <a:pt x="70749" y="0"/>
                  </a:moveTo>
                  <a:cubicBezTo>
                    <a:pt x="70509" y="0"/>
                    <a:pt x="70274" y="76"/>
                    <a:pt x="70084" y="229"/>
                  </a:cubicBezTo>
                  <a:lnTo>
                    <a:pt x="1735" y="39690"/>
                  </a:lnTo>
                  <a:cubicBezTo>
                    <a:pt x="734" y="40324"/>
                    <a:pt x="101" y="41425"/>
                    <a:pt x="67" y="42592"/>
                  </a:cubicBezTo>
                  <a:lnTo>
                    <a:pt x="67" y="122616"/>
                  </a:lnTo>
                  <a:cubicBezTo>
                    <a:pt x="0" y="123050"/>
                    <a:pt x="201" y="123450"/>
                    <a:pt x="568" y="123717"/>
                  </a:cubicBezTo>
                  <a:lnTo>
                    <a:pt x="1902" y="124484"/>
                  </a:lnTo>
                  <a:cubicBezTo>
                    <a:pt x="2063" y="124552"/>
                    <a:pt x="2230" y="124586"/>
                    <a:pt x="2396" y="124586"/>
                  </a:cubicBezTo>
                  <a:cubicBezTo>
                    <a:pt x="2641" y="124586"/>
                    <a:pt x="2884" y="124510"/>
                    <a:pt x="3103" y="124351"/>
                  </a:cubicBezTo>
                  <a:lnTo>
                    <a:pt x="71418" y="84889"/>
                  </a:lnTo>
                  <a:cubicBezTo>
                    <a:pt x="72419" y="84256"/>
                    <a:pt x="73053" y="83155"/>
                    <a:pt x="73086" y="81987"/>
                  </a:cubicBezTo>
                  <a:lnTo>
                    <a:pt x="73086" y="1963"/>
                  </a:lnTo>
                  <a:cubicBezTo>
                    <a:pt x="73153" y="1530"/>
                    <a:pt x="72953" y="1096"/>
                    <a:pt x="72586" y="863"/>
                  </a:cubicBezTo>
                  <a:lnTo>
                    <a:pt x="71285" y="129"/>
                  </a:lnTo>
                  <a:cubicBezTo>
                    <a:pt x="71113" y="43"/>
                    <a:pt x="70929" y="0"/>
                    <a:pt x="707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 flipH="1">
              <a:off x="1298050" y="1596427"/>
              <a:ext cx="1171871" cy="2025731"/>
            </a:xfrm>
            <a:custGeom>
              <a:rect b="b" l="l" r="r" t="t"/>
              <a:pathLst>
                <a:path extrusionOk="0" h="123879" w="71685">
                  <a:moveTo>
                    <a:pt x="70763" y="0"/>
                  </a:moveTo>
                  <a:cubicBezTo>
                    <a:pt x="70540" y="0"/>
                    <a:pt x="70287" y="74"/>
                    <a:pt x="70017" y="228"/>
                  </a:cubicBezTo>
                  <a:lnTo>
                    <a:pt x="1668" y="39723"/>
                  </a:lnTo>
                  <a:cubicBezTo>
                    <a:pt x="701" y="40357"/>
                    <a:pt x="67" y="41458"/>
                    <a:pt x="0" y="42625"/>
                  </a:cubicBezTo>
                  <a:lnTo>
                    <a:pt x="0" y="122682"/>
                  </a:lnTo>
                  <a:cubicBezTo>
                    <a:pt x="0" y="123440"/>
                    <a:pt x="387" y="123878"/>
                    <a:pt x="933" y="123878"/>
                  </a:cubicBezTo>
                  <a:cubicBezTo>
                    <a:pt x="1156" y="123878"/>
                    <a:pt x="1407" y="123805"/>
                    <a:pt x="1668" y="123650"/>
                  </a:cubicBezTo>
                  <a:lnTo>
                    <a:pt x="70017" y="84188"/>
                  </a:lnTo>
                  <a:cubicBezTo>
                    <a:pt x="71018" y="83554"/>
                    <a:pt x="71618" y="82454"/>
                    <a:pt x="71685" y="81286"/>
                  </a:cubicBezTo>
                  <a:lnTo>
                    <a:pt x="71685" y="1229"/>
                  </a:lnTo>
                  <a:cubicBezTo>
                    <a:pt x="71685" y="446"/>
                    <a:pt x="71314" y="0"/>
                    <a:pt x="707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 flipH="1">
              <a:off x="1298050" y="1596198"/>
              <a:ext cx="1171871" cy="2025290"/>
            </a:xfrm>
            <a:custGeom>
              <a:rect b="b" l="l" r="r" t="t"/>
              <a:pathLst>
                <a:path extrusionOk="0" h="123852" w="71685">
                  <a:moveTo>
                    <a:pt x="70712" y="1"/>
                  </a:moveTo>
                  <a:cubicBezTo>
                    <a:pt x="70578" y="1"/>
                    <a:pt x="70435" y="25"/>
                    <a:pt x="70284" y="75"/>
                  </a:cubicBezTo>
                  <a:cubicBezTo>
                    <a:pt x="70317" y="175"/>
                    <a:pt x="70317" y="309"/>
                    <a:pt x="70317" y="409"/>
                  </a:cubicBezTo>
                  <a:lnTo>
                    <a:pt x="70317" y="80466"/>
                  </a:lnTo>
                  <a:cubicBezTo>
                    <a:pt x="70251" y="81667"/>
                    <a:pt x="69650" y="82734"/>
                    <a:pt x="68649" y="83402"/>
                  </a:cubicBezTo>
                  <a:lnTo>
                    <a:pt x="301" y="122830"/>
                  </a:lnTo>
                  <a:cubicBezTo>
                    <a:pt x="201" y="122896"/>
                    <a:pt x="101" y="122930"/>
                    <a:pt x="0" y="122997"/>
                  </a:cubicBezTo>
                  <a:cubicBezTo>
                    <a:pt x="113" y="123539"/>
                    <a:pt x="456" y="123852"/>
                    <a:pt x="925" y="123852"/>
                  </a:cubicBezTo>
                  <a:cubicBezTo>
                    <a:pt x="1148" y="123852"/>
                    <a:pt x="1399" y="123781"/>
                    <a:pt x="1668" y="123630"/>
                  </a:cubicBezTo>
                  <a:lnTo>
                    <a:pt x="70017" y="84202"/>
                  </a:lnTo>
                  <a:cubicBezTo>
                    <a:pt x="71018" y="83535"/>
                    <a:pt x="71618" y="82434"/>
                    <a:pt x="71685" y="81267"/>
                  </a:cubicBezTo>
                  <a:lnTo>
                    <a:pt x="71685" y="1209"/>
                  </a:lnTo>
                  <a:cubicBezTo>
                    <a:pt x="71685" y="451"/>
                    <a:pt x="71289" y="1"/>
                    <a:pt x="707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 flipH="1">
              <a:off x="1325301" y="1600139"/>
              <a:ext cx="1148984" cy="2001366"/>
            </a:xfrm>
            <a:custGeom>
              <a:rect b="b" l="l" r="r" t="t"/>
              <a:pathLst>
                <a:path extrusionOk="0" h="122389" w="70285">
                  <a:moveTo>
                    <a:pt x="70284" y="1"/>
                  </a:moveTo>
                  <a:lnTo>
                    <a:pt x="52605" y="10008"/>
                  </a:lnTo>
                  <a:lnTo>
                    <a:pt x="34992" y="20049"/>
                  </a:lnTo>
                  <a:lnTo>
                    <a:pt x="17380" y="30189"/>
                  </a:lnTo>
                  <a:lnTo>
                    <a:pt x="8573" y="35260"/>
                  </a:lnTo>
                  <a:lnTo>
                    <a:pt x="4170" y="37795"/>
                  </a:lnTo>
                  <a:lnTo>
                    <a:pt x="2002" y="39062"/>
                  </a:lnTo>
                  <a:cubicBezTo>
                    <a:pt x="1802" y="39162"/>
                    <a:pt x="1635" y="39296"/>
                    <a:pt x="1468" y="39429"/>
                  </a:cubicBezTo>
                  <a:cubicBezTo>
                    <a:pt x="1268" y="39596"/>
                    <a:pt x="1101" y="39729"/>
                    <a:pt x="968" y="39930"/>
                  </a:cubicBezTo>
                  <a:cubicBezTo>
                    <a:pt x="668" y="40263"/>
                    <a:pt x="434" y="40663"/>
                    <a:pt x="267" y="41097"/>
                  </a:cubicBezTo>
                  <a:cubicBezTo>
                    <a:pt x="101" y="41531"/>
                    <a:pt x="1" y="41964"/>
                    <a:pt x="1" y="42431"/>
                  </a:cubicBezTo>
                  <a:lnTo>
                    <a:pt x="1" y="51338"/>
                  </a:lnTo>
                  <a:lnTo>
                    <a:pt x="1" y="61478"/>
                  </a:lnTo>
                  <a:lnTo>
                    <a:pt x="67" y="81793"/>
                  </a:lnTo>
                  <a:lnTo>
                    <a:pt x="134" y="102074"/>
                  </a:lnTo>
                  <a:lnTo>
                    <a:pt x="301" y="122389"/>
                  </a:lnTo>
                  <a:lnTo>
                    <a:pt x="434" y="102074"/>
                  </a:lnTo>
                  <a:lnTo>
                    <a:pt x="501" y="81793"/>
                  </a:lnTo>
                  <a:lnTo>
                    <a:pt x="568" y="61478"/>
                  </a:lnTo>
                  <a:lnTo>
                    <a:pt x="568" y="51304"/>
                  </a:lnTo>
                  <a:lnTo>
                    <a:pt x="568" y="46234"/>
                  </a:lnTo>
                  <a:lnTo>
                    <a:pt x="568" y="42431"/>
                  </a:lnTo>
                  <a:cubicBezTo>
                    <a:pt x="568" y="42064"/>
                    <a:pt x="634" y="41664"/>
                    <a:pt x="801" y="41331"/>
                  </a:cubicBezTo>
                  <a:cubicBezTo>
                    <a:pt x="1068" y="40597"/>
                    <a:pt x="1602" y="39963"/>
                    <a:pt x="2302" y="39596"/>
                  </a:cubicBezTo>
                  <a:lnTo>
                    <a:pt x="4504" y="38362"/>
                  </a:lnTo>
                  <a:lnTo>
                    <a:pt x="8907" y="35827"/>
                  </a:lnTo>
                  <a:lnTo>
                    <a:pt x="17680" y="30723"/>
                  </a:lnTo>
                  <a:lnTo>
                    <a:pt x="35259" y="20549"/>
                  </a:lnTo>
                  <a:lnTo>
                    <a:pt x="52772" y="10308"/>
                  </a:lnTo>
                  <a:lnTo>
                    <a:pt x="702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 flipH="1">
              <a:off x="1816086" y="2034379"/>
              <a:ext cx="544780" cy="774176"/>
            </a:xfrm>
            <a:custGeom>
              <a:rect b="b" l="l" r="r" t="t"/>
              <a:pathLst>
                <a:path extrusionOk="0" h="47343" w="33325">
                  <a:moveTo>
                    <a:pt x="32848" y="0"/>
                  </a:moveTo>
                  <a:cubicBezTo>
                    <a:pt x="32730" y="0"/>
                    <a:pt x="32597" y="42"/>
                    <a:pt x="32457" y="132"/>
                  </a:cubicBezTo>
                  <a:lnTo>
                    <a:pt x="902" y="18345"/>
                  </a:lnTo>
                  <a:cubicBezTo>
                    <a:pt x="368" y="18678"/>
                    <a:pt x="34" y="19279"/>
                    <a:pt x="1" y="19879"/>
                  </a:cubicBezTo>
                  <a:lnTo>
                    <a:pt x="1" y="46698"/>
                  </a:lnTo>
                  <a:cubicBezTo>
                    <a:pt x="1" y="47107"/>
                    <a:pt x="209" y="47342"/>
                    <a:pt x="512" y="47342"/>
                  </a:cubicBezTo>
                  <a:cubicBezTo>
                    <a:pt x="629" y="47342"/>
                    <a:pt x="762" y="47307"/>
                    <a:pt x="902" y="47232"/>
                  </a:cubicBezTo>
                  <a:lnTo>
                    <a:pt x="32457" y="28986"/>
                  </a:lnTo>
                  <a:cubicBezTo>
                    <a:pt x="32958" y="28652"/>
                    <a:pt x="33291" y="28085"/>
                    <a:pt x="33325" y="27451"/>
                  </a:cubicBezTo>
                  <a:lnTo>
                    <a:pt x="33325" y="632"/>
                  </a:lnTo>
                  <a:cubicBezTo>
                    <a:pt x="33325" y="234"/>
                    <a:pt x="33127" y="0"/>
                    <a:pt x="328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 flipH="1">
              <a:off x="2298680" y="2693058"/>
              <a:ext cx="13650" cy="29696"/>
            </a:xfrm>
            <a:custGeom>
              <a:rect b="b" l="l" r="r" t="t"/>
              <a:pathLst>
                <a:path extrusionOk="0" h="1816" w="835">
                  <a:moveTo>
                    <a:pt x="514" y="322"/>
                  </a:moveTo>
                  <a:cubicBezTo>
                    <a:pt x="534" y="322"/>
                    <a:pt x="551" y="331"/>
                    <a:pt x="568" y="347"/>
                  </a:cubicBezTo>
                  <a:cubicBezTo>
                    <a:pt x="601" y="414"/>
                    <a:pt x="634" y="514"/>
                    <a:pt x="634" y="581"/>
                  </a:cubicBezTo>
                  <a:lnTo>
                    <a:pt x="634" y="781"/>
                  </a:lnTo>
                  <a:lnTo>
                    <a:pt x="634" y="981"/>
                  </a:lnTo>
                  <a:cubicBezTo>
                    <a:pt x="634" y="1081"/>
                    <a:pt x="601" y="1181"/>
                    <a:pt x="568" y="1281"/>
                  </a:cubicBezTo>
                  <a:cubicBezTo>
                    <a:pt x="534" y="1348"/>
                    <a:pt x="501" y="1415"/>
                    <a:pt x="434" y="1448"/>
                  </a:cubicBezTo>
                  <a:cubicBezTo>
                    <a:pt x="384" y="1482"/>
                    <a:pt x="351" y="1498"/>
                    <a:pt x="326" y="1498"/>
                  </a:cubicBezTo>
                  <a:cubicBezTo>
                    <a:pt x="301" y="1498"/>
                    <a:pt x="284" y="1482"/>
                    <a:pt x="268" y="1448"/>
                  </a:cubicBezTo>
                  <a:cubicBezTo>
                    <a:pt x="234" y="1381"/>
                    <a:pt x="201" y="1315"/>
                    <a:pt x="234" y="1215"/>
                  </a:cubicBezTo>
                  <a:lnTo>
                    <a:pt x="234" y="1015"/>
                  </a:lnTo>
                  <a:lnTo>
                    <a:pt x="234" y="814"/>
                  </a:lnTo>
                  <a:cubicBezTo>
                    <a:pt x="234" y="714"/>
                    <a:pt x="234" y="614"/>
                    <a:pt x="268" y="548"/>
                  </a:cubicBezTo>
                  <a:cubicBezTo>
                    <a:pt x="301" y="447"/>
                    <a:pt x="368" y="381"/>
                    <a:pt x="434" y="347"/>
                  </a:cubicBezTo>
                  <a:cubicBezTo>
                    <a:pt x="468" y="331"/>
                    <a:pt x="493" y="322"/>
                    <a:pt x="514" y="322"/>
                  </a:cubicBezTo>
                  <a:close/>
                  <a:moveTo>
                    <a:pt x="652" y="0"/>
                  </a:moveTo>
                  <a:cubicBezTo>
                    <a:pt x="637" y="0"/>
                    <a:pt x="621" y="4"/>
                    <a:pt x="601" y="14"/>
                  </a:cubicBezTo>
                  <a:cubicBezTo>
                    <a:pt x="534" y="14"/>
                    <a:pt x="468" y="14"/>
                    <a:pt x="434" y="47"/>
                  </a:cubicBezTo>
                  <a:cubicBezTo>
                    <a:pt x="334" y="81"/>
                    <a:pt x="301" y="147"/>
                    <a:pt x="234" y="214"/>
                  </a:cubicBezTo>
                  <a:cubicBezTo>
                    <a:pt x="167" y="281"/>
                    <a:pt x="134" y="347"/>
                    <a:pt x="101" y="414"/>
                  </a:cubicBezTo>
                  <a:cubicBezTo>
                    <a:pt x="67" y="514"/>
                    <a:pt x="67" y="581"/>
                    <a:pt x="34" y="681"/>
                  </a:cubicBezTo>
                  <a:cubicBezTo>
                    <a:pt x="34" y="748"/>
                    <a:pt x="1" y="848"/>
                    <a:pt x="1" y="948"/>
                  </a:cubicBezTo>
                  <a:lnTo>
                    <a:pt x="1" y="1148"/>
                  </a:lnTo>
                  <a:lnTo>
                    <a:pt x="1" y="1348"/>
                  </a:lnTo>
                  <a:cubicBezTo>
                    <a:pt x="1" y="1415"/>
                    <a:pt x="34" y="1515"/>
                    <a:pt x="34" y="1582"/>
                  </a:cubicBezTo>
                  <a:cubicBezTo>
                    <a:pt x="34" y="1648"/>
                    <a:pt x="67" y="1715"/>
                    <a:pt x="101" y="1748"/>
                  </a:cubicBezTo>
                  <a:cubicBezTo>
                    <a:pt x="134" y="1782"/>
                    <a:pt x="201" y="1815"/>
                    <a:pt x="234" y="1815"/>
                  </a:cubicBezTo>
                  <a:cubicBezTo>
                    <a:pt x="301" y="1815"/>
                    <a:pt x="368" y="1782"/>
                    <a:pt x="434" y="1748"/>
                  </a:cubicBezTo>
                  <a:cubicBezTo>
                    <a:pt x="501" y="1715"/>
                    <a:pt x="568" y="1648"/>
                    <a:pt x="601" y="1582"/>
                  </a:cubicBezTo>
                  <a:cubicBezTo>
                    <a:pt x="668" y="1548"/>
                    <a:pt x="701" y="1448"/>
                    <a:pt x="735" y="1381"/>
                  </a:cubicBezTo>
                  <a:cubicBezTo>
                    <a:pt x="768" y="1315"/>
                    <a:pt x="801" y="1215"/>
                    <a:pt x="801" y="1148"/>
                  </a:cubicBezTo>
                  <a:cubicBezTo>
                    <a:pt x="835" y="1048"/>
                    <a:pt x="835" y="981"/>
                    <a:pt x="835" y="881"/>
                  </a:cubicBezTo>
                  <a:lnTo>
                    <a:pt x="835" y="447"/>
                  </a:lnTo>
                  <a:cubicBezTo>
                    <a:pt x="835" y="381"/>
                    <a:pt x="835" y="314"/>
                    <a:pt x="801" y="214"/>
                  </a:cubicBezTo>
                  <a:cubicBezTo>
                    <a:pt x="801" y="147"/>
                    <a:pt x="768" y="114"/>
                    <a:pt x="735" y="47"/>
                  </a:cubicBezTo>
                  <a:cubicBezTo>
                    <a:pt x="711" y="24"/>
                    <a:pt x="687" y="0"/>
                    <a:pt x="65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 flipH="1">
              <a:off x="1866698" y="2457304"/>
              <a:ext cx="398192" cy="231617"/>
            </a:xfrm>
            <a:custGeom>
              <a:rect b="b" l="l" r="r" t="t"/>
              <a:pathLst>
                <a:path extrusionOk="0" h="14164" w="24358">
                  <a:moveTo>
                    <a:pt x="24076" y="1"/>
                  </a:moveTo>
                  <a:cubicBezTo>
                    <a:pt x="24048" y="1"/>
                    <a:pt x="24017" y="7"/>
                    <a:pt x="23985" y="21"/>
                  </a:cubicBezTo>
                  <a:lnTo>
                    <a:pt x="134" y="13797"/>
                  </a:lnTo>
                  <a:cubicBezTo>
                    <a:pt x="34" y="13830"/>
                    <a:pt x="1" y="13964"/>
                    <a:pt x="67" y="14064"/>
                  </a:cubicBezTo>
                  <a:cubicBezTo>
                    <a:pt x="101" y="14131"/>
                    <a:pt x="168" y="14164"/>
                    <a:pt x="234" y="14164"/>
                  </a:cubicBezTo>
                  <a:cubicBezTo>
                    <a:pt x="268" y="14164"/>
                    <a:pt x="301" y="14164"/>
                    <a:pt x="334" y="14131"/>
                  </a:cubicBezTo>
                  <a:lnTo>
                    <a:pt x="24185" y="387"/>
                  </a:lnTo>
                  <a:cubicBezTo>
                    <a:pt x="24357" y="244"/>
                    <a:pt x="24257" y="1"/>
                    <a:pt x="2407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 flipH="1">
              <a:off x="2309584" y="2589629"/>
              <a:ext cx="9285" cy="27848"/>
            </a:xfrm>
            <a:custGeom>
              <a:rect b="b" l="l" r="r" t="t"/>
              <a:pathLst>
                <a:path extrusionOk="0" h="1703" w="568">
                  <a:moveTo>
                    <a:pt x="534" y="1"/>
                  </a:moveTo>
                  <a:lnTo>
                    <a:pt x="401" y="68"/>
                  </a:lnTo>
                  <a:cubicBezTo>
                    <a:pt x="401" y="68"/>
                    <a:pt x="367" y="68"/>
                    <a:pt x="367" y="101"/>
                  </a:cubicBezTo>
                  <a:lnTo>
                    <a:pt x="334" y="134"/>
                  </a:lnTo>
                  <a:lnTo>
                    <a:pt x="0" y="735"/>
                  </a:lnTo>
                  <a:cubicBezTo>
                    <a:pt x="0" y="735"/>
                    <a:pt x="0" y="768"/>
                    <a:pt x="0" y="768"/>
                  </a:cubicBezTo>
                  <a:cubicBezTo>
                    <a:pt x="0" y="802"/>
                    <a:pt x="0" y="802"/>
                    <a:pt x="0" y="802"/>
                  </a:cubicBezTo>
                  <a:lnTo>
                    <a:pt x="100" y="902"/>
                  </a:lnTo>
                  <a:cubicBezTo>
                    <a:pt x="100" y="918"/>
                    <a:pt x="100" y="927"/>
                    <a:pt x="105" y="927"/>
                  </a:cubicBezTo>
                  <a:cubicBezTo>
                    <a:pt x="109" y="927"/>
                    <a:pt x="117" y="918"/>
                    <a:pt x="134" y="902"/>
                  </a:cubicBezTo>
                  <a:lnTo>
                    <a:pt x="367" y="501"/>
                  </a:lnTo>
                  <a:lnTo>
                    <a:pt x="367" y="1669"/>
                  </a:lnTo>
                  <a:cubicBezTo>
                    <a:pt x="367" y="1669"/>
                    <a:pt x="367" y="1702"/>
                    <a:pt x="367" y="1702"/>
                  </a:cubicBezTo>
                  <a:lnTo>
                    <a:pt x="401" y="1702"/>
                  </a:lnTo>
                  <a:lnTo>
                    <a:pt x="534" y="1635"/>
                  </a:lnTo>
                  <a:cubicBezTo>
                    <a:pt x="534" y="1635"/>
                    <a:pt x="534" y="1602"/>
                    <a:pt x="534" y="1602"/>
                  </a:cubicBezTo>
                  <a:cubicBezTo>
                    <a:pt x="534" y="1569"/>
                    <a:pt x="534" y="1569"/>
                    <a:pt x="534" y="1535"/>
                  </a:cubicBezTo>
                  <a:lnTo>
                    <a:pt x="534" y="34"/>
                  </a:lnTo>
                  <a:cubicBezTo>
                    <a:pt x="567" y="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 flipH="1">
              <a:off x="2293220" y="2581992"/>
              <a:ext cx="13111" cy="29484"/>
            </a:xfrm>
            <a:custGeom>
              <a:rect b="b" l="l" r="r" t="t"/>
              <a:pathLst>
                <a:path extrusionOk="0" h="1803" w="802">
                  <a:moveTo>
                    <a:pt x="497" y="318"/>
                  </a:moveTo>
                  <a:cubicBezTo>
                    <a:pt x="526" y="318"/>
                    <a:pt x="551" y="335"/>
                    <a:pt x="568" y="368"/>
                  </a:cubicBezTo>
                  <a:cubicBezTo>
                    <a:pt x="601" y="435"/>
                    <a:pt x="601" y="501"/>
                    <a:pt x="601" y="601"/>
                  </a:cubicBezTo>
                  <a:lnTo>
                    <a:pt x="601" y="968"/>
                  </a:lnTo>
                  <a:cubicBezTo>
                    <a:pt x="601" y="1068"/>
                    <a:pt x="601" y="1168"/>
                    <a:pt x="568" y="1269"/>
                  </a:cubicBezTo>
                  <a:cubicBezTo>
                    <a:pt x="534" y="1335"/>
                    <a:pt x="468" y="1402"/>
                    <a:pt x="401" y="1469"/>
                  </a:cubicBezTo>
                  <a:cubicBezTo>
                    <a:pt x="368" y="1485"/>
                    <a:pt x="334" y="1494"/>
                    <a:pt x="305" y="1494"/>
                  </a:cubicBezTo>
                  <a:cubicBezTo>
                    <a:pt x="276" y="1494"/>
                    <a:pt x="251" y="1485"/>
                    <a:pt x="234" y="1469"/>
                  </a:cubicBezTo>
                  <a:cubicBezTo>
                    <a:pt x="201" y="1369"/>
                    <a:pt x="201" y="1302"/>
                    <a:pt x="201" y="1235"/>
                  </a:cubicBezTo>
                  <a:cubicBezTo>
                    <a:pt x="201" y="1168"/>
                    <a:pt x="201" y="1102"/>
                    <a:pt x="201" y="1035"/>
                  </a:cubicBezTo>
                  <a:lnTo>
                    <a:pt x="201" y="835"/>
                  </a:lnTo>
                  <a:cubicBezTo>
                    <a:pt x="201" y="735"/>
                    <a:pt x="234" y="635"/>
                    <a:pt x="234" y="535"/>
                  </a:cubicBezTo>
                  <a:cubicBezTo>
                    <a:pt x="267" y="468"/>
                    <a:pt x="334" y="401"/>
                    <a:pt x="401" y="368"/>
                  </a:cubicBezTo>
                  <a:cubicBezTo>
                    <a:pt x="434" y="335"/>
                    <a:pt x="468" y="318"/>
                    <a:pt x="497" y="318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01" y="68"/>
                  </a:cubicBezTo>
                  <a:cubicBezTo>
                    <a:pt x="334" y="101"/>
                    <a:pt x="267" y="168"/>
                    <a:pt x="201" y="234"/>
                  </a:cubicBezTo>
                  <a:cubicBezTo>
                    <a:pt x="167" y="268"/>
                    <a:pt x="134" y="368"/>
                    <a:pt x="101" y="435"/>
                  </a:cubicBezTo>
                  <a:cubicBezTo>
                    <a:pt x="67" y="501"/>
                    <a:pt x="34" y="601"/>
                    <a:pt x="1" y="668"/>
                  </a:cubicBezTo>
                  <a:cubicBezTo>
                    <a:pt x="1" y="768"/>
                    <a:pt x="1" y="902"/>
                    <a:pt x="1" y="935"/>
                  </a:cubicBezTo>
                  <a:lnTo>
                    <a:pt x="1" y="1135"/>
                  </a:lnTo>
                  <a:lnTo>
                    <a:pt x="1" y="1369"/>
                  </a:lnTo>
                  <a:cubicBezTo>
                    <a:pt x="1" y="1435"/>
                    <a:pt x="1" y="1502"/>
                    <a:pt x="1" y="1602"/>
                  </a:cubicBezTo>
                  <a:cubicBezTo>
                    <a:pt x="34" y="1635"/>
                    <a:pt x="67" y="1702"/>
                    <a:pt x="101" y="1736"/>
                  </a:cubicBezTo>
                  <a:cubicBezTo>
                    <a:pt x="134" y="1769"/>
                    <a:pt x="167" y="1802"/>
                    <a:pt x="201" y="1802"/>
                  </a:cubicBezTo>
                  <a:cubicBezTo>
                    <a:pt x="267" y="1802"/>
                    <a:pt x="334" y="1802"/>
                    <a:pt x="401" y="1736"/>
                  </a:cubicBezTo>
                  <a:cubicBezTo>
                    <a:pt x="468" y="1702"/>
                    <a:pt x="534" y="1669"/>
                    <a:pt x="601" y="1602"/>
                  </a:cubicBezTo>
                  <a:cubicBezTo>
                    <a:pt x="634" y="1535"/>
                    <a:pt x="701" y="1469"/>
                    <a:pt x="701" y="1402"/>
                  </a:cubicBezTo>
                  <a:cubicBezTo>
                    <a:pt x="734" y="1302"/>
                    <a:pt x="768" y="1235"/>
                    <a:pt x="801" y="1135"/>
                  </a:cubicBezTo>
                  <a:cubicBezTo>
                    <a:pt x="801" y="1068"/>
                    <a:pt x="801" y="902"/>
                    <a:pt x="801" y="868"/>
                  </a:cubicBezTo>
                  <a:lnTo>
                    <a:pt x="801" y="768"/>
                  </a:lnTo>
                  <a:lnTo>
                    <a:pt x="801" y="568"/>
                  </a:lnTo>
                  <a:lnTo>
                    <a:pt x="801" y="468"/>
                  </a:lnTo>
                  <a:cubicBezTo>
                    <a:pt x="801" y="368"/>
                    <a:pt x="801" y="301"/>
                    <a:pt x="801" y="234"/>
                  </a:cubicBezTo>
                  <a:cubicBezTo>
                    <a:pt x="768" y="168"/>
                    <a:pt x="768" y="101"/>
                    <a:pt x="701" y="68"/>
                  </a:cubicBezTo>
                  <a:cubicBezTo>
                    <a:pt x="701" y="34"/>
                    <a:pt x="634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3"/>
            <p:cNvSpPr/>
            <p:nvPr/>
          </p:nvSpPr>
          <p:spPr>
            <a:xfrm flipH="1">
              <a:off x="1867335" y="2349427"/>
              <a:ext cx="398470" cy="231535"/>
            </a:xfrm>
            <a:custGeom>
              <a:rect b="b" l="l" r="r" t="t"/>
              <a:pathLst>
                <a:path extrusionOk="0" h="14159" w="24375">
                  <a:moveTo>
                    <a:pt x="24120" y="0"/>
                  </a:moveTo>
                  <a:cubicBezTo>
                    <a:pt x="24093" y="0"/>
                    <a:pt x="24066" y="4"/>
                    <a:pt x="24041" y="13"/>
                  </a:cubicBezTo>
                  <a:lnTo>
                    <a:pt x="190" y="13789"/>
                  </a:lnTo>
                  <a:cubicBezTo>
                    <a:pt x="0" y="13884"/>
                    <a:pt x="51" y="14159"/>
                    <a:pt x="255" y="14159"/>
                  </a:cubicBezTo>
                  <a:cubicBezTo>
                    <a:pt x="266" y="14159"/>
                    <a:pt x="278" y="14158"/>
                    <a:pt x="290" y="14156"/>
                  </a:cubicBezTo>
                  <a:lnTo>
                    <a:pt x="390" y="14156"/>
                  </a:lnTo>
                  <a:lnTo>
                    <a:pt x="24241" y="380"/>
                  </a:lnTo>
                  <a:cubicBezTo>
                    <a:pt x="24341" y="313"/>
                    <a:pt x="24374" y="213"/>
                    <a:pt x="24307" y="113"/>
                  </a:cubicBezTo>
                  <a:cubicBezTo>
                    <a:pt x="24282" y="38"/>
                    <a:pt x="24201" y="0"/>
                    <a:pt x="241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3"/>
            <p:cNvSpPr/>
            <p:nvPr/>
          </p:nvSpPr>
          <p:spPr>
            <a:xfrm flipH="1">
              <a:off x="2307410" y="2482176"/>
              <a:ext cx="12555" cy="31658"/>
            </a:xfrm>
            <a:custGeom>
              <a:rect b="b" l="l" r="r" t="t"/>
              <a:pathLst>
                <a:path extrusionOk="0" h="1936" w="768">
                  <a:moveTo>
                    <a:pt x="568" y="1"/>
                  </a:moveTo>
                  <a:cubicBezTo>
                    <a:pt x="501" y="1"/>
                    <a:pt x="468" y="1"/>
                    <a:pt x="401" y="67"/>
                  </a:cubicBezTo>
                  <a:cubicBezTo>
                    <a:pt x="334" y="101"/>
                    <a:pt x="301" y="134"/>
                    <a:pt x="268" y="167"/>
                  </a:cubicBezTo>
                  <a:cubicBezTo>
                    <a:pt x="201" y="234"/>
                    <a:pt x="167" y="301"/>
                    <a:pt x="134" y="368"/>
                  </a:cubicBezTo>
                  <a:cubicBezTo>
                    <a:pt x="101" y="434"/>
                    <a:pt x="67" y="501"/>
                    <a:pt x="67" y="568"/>
                  </a:cubicBezTo>
                  <a:cubicBezTo>
                    <a:pt x="34" y="634"/>
                    <a:pt x="34" y="701"/>
                    <a:pt x="34" y="801"/>
                  </a:cubicBezTo>
                  <a:lnTo>
                    <a:pt x="34" y="835"/>
                  </a:lnTo>
                  <a:lnTo>
                    <a:pt x="67" y="835"/>
                  </a:lnTo>
                  <a:lnTo>
                    <a:pt x="167" y="768"/>
                  </a:lnTo>
                  <a:cubicBezTo>
                    <a:pt x="201" y="768"/>
                    <a:pt x="201" y="734"/>
                    <a:pt x="201" y="734"/>
                  </a:cubicBezTo>
                  <a:cubicBezTo>
                    <a:pt x="201" y="701"/>
                    <a:pt x="201" y="701"/>
                    <a:pt x="201" y="668"/>
                  </a:cubicBezTo>
                  <a:cubicBezTo>
                    <a:pt x="201" y="601"/>
                    <a:pt x="234" y="534"/>
                    <a:pt x="268" y="468"/>
                  </a:cubicBezTo>
                  <a:cubicBezTo>
                    <a:pt x="268" y="434"/>
                    <a:pt x="334" y="368"/>
                    <a:pt x="368" y="334"/>
                  </a:cubicBezTo>
                  <a:cubicBezTo>
                    <a:pt x="401" y="317"/>
                    <a:pt x="434" y="309"/>
                    <a:pt x="459" y="309"/>
                  </a:cubicBezTo>
                  <a:cubicBezTo>
                    <a:pt x="484" y="309"/>
                    <a:pt x="501" y="317"/>
                    <a:pt x="501" y="334"/>
                  </a:cubicBezTo>
                  <a:cubicBezTo>
                    <a:pt x="534" y="368"/>
                    <a:pt x="568" y="434"/>
                    <a:pt x="534" y="501"/>
                  </a:cubicBezTo>
                  <a:cubicBezTo>
                    <a:pt x="534" y="534"/>
                    <a:pt x="534" y="568"/>
                    <a:pt x="534" y="601"/>
                  </a:cubicBezTo>
                  <a:cubicBezTo>
                    <a:pt x="534" y="668"/>
                    <a:pt x="501" y="701"/>
                    <a:pt x="501" y="734"/>
                  </a:cubicBezTo>
                  <a:lnTo>
                    <a:pt x="1" y="1602"/>
                  </a:lnTo>
                  <a:cubicBezTo>
                    <a:pt x="1" y="1635"/>
                    <a:pt x="1" y="1635"/>
                    <a:pt x="1" y="1668"/>
                  </a:cubicBezTo>
                  <a:cubicBezTo>
                    <a:pt x="1" y="1702"/>
                    <a:pt x="1" y="1735"/>
                    <a:pt x="1" y="1735"/>
                  </a:cubicBezTo>
                  <a:lnTo>
                    <a:pt x="1" y="1902"/>
                  </a:lnTo>
                  <a:cubicBezTo>
                    <a:pt x="1" y="1902"/>
                    <a:pt x="1" y="1902"/>
                    <a:pt x="1" y="1935"/>
                  </a:cubicBezTo>
                  <a:lnTo>
                    <a:pt x="34" y="1935"/>
                  </a:lnTo>
                  <a:lnTo>
                    <a:pt x="735" y="1502"/>
                  </a:lnTo>
                  <a:cubicBezTo>
                    <a:pt x="768" y="1502"/>
                    <a:pt x="768" y="1468"/>
                    <a:pt x="768" y="1468"/>
                  </a:cubicBezTo>
                  <a:cubicBezTo>
                    <a:pt x="768" y="1468"/>
                    <a:pt x="768" y="1435"/>
                    <a:pt x="768" y="1435"/>
                  </a:cubicBezTo>
                  <a:lnTo>
                    <a:pt x="768" y="1268"/>
                  </a:lnTo>
                  <a:lnTo>
                    <a:pt x="768" y="1235"/>
                  </a:lnTo>
                  <a:lnTo>
                    <a:pt x="735" y="1235"/>
                  </a:lnTo>
                  <a:lnTo>
                    <a:pt x="301" y="1468"/>
                  </a:lnTo>
                  <a:lnTo>
                    <a:pt x="601" y="901"/>
                  </a:lnTo>
                  <a:cubicBezTo>
                    <a:pt x="634" y="835"/>
                    <a:pt x="668" y="768"/>
                    <a:pt x="668" y="734"/>
                  </a:cubicBezTo>
                  <a:cubicBezTo>
                    <a:pt x="701" y="701"/>
                    <a:pt x="735" y="634"/>
                    <a:pt x="735" y="601"/>
                  </a:cubicBezTo>
                  <a:cubicBezTo>
                    <a:pt x="735" y="568"/>
                    <a:pt x="768" y="501"/>
                    <a:pt x="768" y="468"/>
                  </a:cubicBezTo>
                  <a:cubicBezTo>
                    <a:pt x="768" y="434"/>
                    <a:pt x="768" y="401"/>
                    <a:pt x="768" y="368"/>
                  </a:cubicBezTo>
                  <a:cubicBezTo>
                    <a:pt x="768" y="301"/>
                    <a:pt x="768" y="234"/>
                    <a:pt x="768" y="201"/>
                  </a:cubicBezTo>
                  <a:cubicBezTo>
                    <a:pt x="735" y="134"/>
                    <a:pt x="735" y="101"/>
                    <a:pt x="701" y="67"/>
                  </a:cubicBezTo>
                  <a:cubicBezTo>
                    <a:pt x="668" y="34"/>
                    <a:pt x="601" y="1"/>
                    <a:pt x="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3"/>
            <p:cNvSpPr/>
            <p:nvPr/>
          </p:nvSpPr>
          <p:spPr>
            <a:xfrm flipH="1">
              <a:off x="2291046" y="2472904"/>
              <a:ext cx="13650" cy="29696"/>
            </a:xfrm>
            <a:custGeom>
              <a:rect b="b" l="l" r="r" t="t"/>
              <a:pathLst>
                <a:path extrusionOk="0" h="1816" w="835">
                  <a:moveTo>
                    <a:pt x="504" y="329"/>
                  </a:moveTo>
                  <a:cubicBezTo>
                    <a:pt x="529" y="329"/>
                    <a:pt x="549" y="348"/>
                    <a:pt x="568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8" y="1268"/>
                  </a:cubicBezTo>
                  <a:cubicBezTo>
                    <a:pt x="534" y="1368"/>
                    <a:pt x="501" y="1435"/>
                    <a:pt x="434" y="1468"/>
                  </a:cubicBezTo>
                  <a:cubicBezTo>
                    <a:pt x="384" y="1485"/>
                    <a:pt x="351" y="1493"/>
                    <a:pt x="326" y="1493"/>
                  </a:cubicBezTo>
                  <a:cubicBezTo>
                    <a:pt x="301" y="1493"/>
                    <a:pt x="284" y="1485"/>
                    <a:pt x="268" y="1468"/>
                  </a:cubicBezTo>
                  <a:cubicBezTo>
                    <a:pt x="234" y="1402"/>
                    <a:pt x="201" y="1301"/>
                    <a:pt x="234" y="1235"/>
                  </a:cubicBezTo>
                  <a:lnTo>
                    <a:pt x="234" y="1035"/>
                  </a:lnTo>
                  <a:lnTo>
                    <a:pt x="234" y="834"/>
                  </a:lnTo>
                  <a:cubicBezTo>
                    <a:pt x="234" y="734"/>
                    <a:pt x="234" y="634"/>
                    <a:pt x="268" y="534"/>
                  </a:cubicBezTo>
                  <a:cubicBezTo>
                    <a:pt x="301" y="468"/>
                    <a:pt x="368" y="401"/>
                    <a:pt x="434" y="367"/>
                  </a:cubicBezTo>
                  <a:cubicBezTo>
                    <a:pt x="463" y="339"/>
                    <a:pt x="485" y="329"/>
                    <a:pt x="504" y="329"/>
                  </a:cubicBezTo>
                  <a:close/>
                  <a:moveTo>
                    <a:pt x="601" y="1"/>
                  </a:moveTo>
                  <a:cubicBezTo>
                    <a:pt x="534" y="1"/>
                    <a:pt x="468" y="34"/>
                    <a:pt x="434" y="67"/>
                  </a:cubicBezTo>
                  <a:cubicBezTo>
                    <a:pt x="334" y="101"/>
                    <a:pt x="301" y="167"/>
                    <a:pt x="234" y="234"/>
                  </a:cubicBezTo>
                  <a:cubicBezTo>
                    <a:pt x="167" y="301"/>
                    <a:pt x="134" y="367"/>
                    <a:pt x="101" y="434"/>
                  </a:cubicBezTo>
                  <a:cubicBezTo>
                    <a:pt x="67" y="501"/>
                    <a:pt x="67" y="601"/>
                    <a:pt x="34" y="668"/>
                  </a:cubicBezTo>
                  <a:cubicBezTo>
                    <a:pt x="34" y="768"/>
                    <a:pt x="1" y="868"/>
                    <a:pt x="1" y="935"/>
                  </a:cubicBezTo>
                  <a:lnTo>
                    <a:pt x="1" y="1168"/>
                  </a:ln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8"/>
                    <a:pt x="67" y="1702"/>
                    <a:pt x="101" y="1768"/>
                  </a:cubicBezTo>
                  <a:cubicBezTo>
                    <a:pt x="124" y="1792"/>
                    <a:pt x="165" y="1816"/>
                    <a:pt x="198" y="1816"/>
                  </a:cubicBezTo>
                  <a:cubicBezTo>
                    <a:pt x="212" y="1816"/>
                    <a:pt x="224" y="1812"/>
                    <a:pt x="234" y="1802"/>
                  </a:cubicBezTo>
                  <a:cubicBezTo>
                    <a:pt x="301" y="1802"/>
                    <a:pt x="368" y="1802"/>
                    <a:pt x="434" y="1768"/>
                  </a:cubicBezTo>
                  <a:cubicBezTo>
                    <a:pt x="501" y="1735"/>
                    <a:pt x="568" y="1668"/>
                    <a:pt x="601" y="1602"/>
                  </a:cubicBezTo>
                  <a:cubicBezTo>
                    <a:pt x="668" y="1535"/>
                    <a:pt x="701" y="1468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968"/>
                    <a:pt x="835" y="901"/>
                  </a:cubicBezTo>
                  <a:lnTo>
                    <a:pt x="835" y="468"/>
                  </a:lnTo>
                  <a:cubicBezTo>
                    <a:pt x="835" y="401"/>
                    <a:pt x="835" y="301"/>
                    <a:pt x="801" y="234"/>
                  </a:cubicBezTo>
                  <a:cubicBezTo>
                    <a:pt x="801" y="167"/>
                    <a:pt x="768" y="101"/>
                    <a:pt x="735" y="67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3"/>
            <p:cNvSpPr/>
            <p:nvPr/>
          </p:nvSpPr>
          <p:spPr>
            <a:xfrm flipH="1">
              <a:off x="1866698" y="2241844"/>
              <a:ext cx="399271" cy="231617"/>
            </a:xfrm>
            <a:custGeom>
              <a:rect b="b" l="l" r="r" t="t"/>
              <a:pathLst>
                <a:path extrusionOk="0" h="14164" w="24424">
                  <a:moveTo>
                    <a:pt x="24142" y="0"/>
                  </a:moveTo>
                  <a:cubicBezTo>
                    <a:pt x="24114" y="0"/>
                    <a:pt x="24083" y="7"/>
                    <a:pt x="24051" y="20"/>
                  </a:cubicBezTo>
                  <a:lnTo>
                    <a:pt x="200" y="13764"/>
                  </a:lnTo>
                  <a:cubicBezTo>
                    <a:pt x="0" y="13864"/>
                    <a:pt x="100" y="14164"/>
                    <a:pt x="300" y="14164"/>
                  </a:cubicBezTo>
                  <a:cubicBezTo>
                    <a:pt x="334" y="14164"/>
                    <a:pt x="367" y="14131"/>
                    <a:pt x="400" y="14131"/>
                  </a:cubicBezTo>
                  <a:lnTo>
                    <a:pt x="24251" y="387"/>
                  </a:lnTo>
                  <a:cubicBezTo>
                    <a:pt x="24423" y="244"/>
                    <a:pt x="24323" y="0"/>
                    <a:pt x="241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 flipH="1">
              <a:off x="2306854" y="2372533"/>
              <a:ext cx="13650" cy="31658"/>
            </a:xfrm>
            <a:custGeom>
              <a:rect b="b" l="l" r="r" t="t"/>
              <a:pathLst>
                <a:path extrusionOk="0" h="1936" w="835">
                  <a:moveTo>
                    <a:pt x="768" y="1"/>
                  </a:moveTo>
                  <a:lnTo>
                    <a:pt x="67" y="368"/>
                  </a:lnTo>
                  <a:cubicBezTo>
                    <a:pt x="67" y="401"/>
                    <a:pt x="34" y="401"/>
                    <a:pt x="34" y="401"/>
                  </a:cubicBezTo>
                  <a:cubicBezTo>
                    <a:pt x="34" y="434"/>
                    <a:pt x="34" y="434"/>
                    <a:pt x="34" y="468"/>
                  </a:cubicBezTo>
                  <a:lnTo>
                    <a:pt x="34" y="635"/>
                  </a:lnTo>
                  <a:lnTo>
                    <a:pt x="34" y="668"/>
                  </a:lnTo>
                  <a:lnTo>
                    <a:pt x="67" y="668"/>
                  </a:lnTo>
                  <a:lnTo>
                    <a:pt x="501" y="434"/>
                  </a:lnTo>
                  <a:lnTo>
                    <a:pt x="267" y="901"/>
                  </a:lnTo>
                  <a:cubicBezTo>
                    <a:pt x="267" y="901"/>
                    <a:pt x="267" y="935"/>
                    <a:pt x="267" y="935"/>
                  </a:cubicBezTo>
                  <a:cubicBezTo>
                    <a:pt x="267" y="968"/>
                    <a:pt x="267" y="968"/>
                    <a:pt x="267" y="1002"/>
                  </a:cubicBezTo>
                  <a:lnTo>
                    <a:pt x="267" y="1168"/>
                  </a:lnTo>
                  <a:cubicBezTo>
                    <a:pt x="234" y="1202"/>
                    <a:pt x="234" y="1202"/>
                    <a:pt x="267" y="1235"/>
                  </a:cubicBezTo>
                  <a:lnTo>
                    <a:pt x="301" y="1235"/>
                  </a:lnTo>
                  <a:lnTo>
                    <a:pt x="401" y="1168"/>
                  </a:lnTo>
                  <a:cubicBezTo>
                    <a:pt x="467" y="1135"/>
                    <a:pt x="501" y="1102"/>
                    <a:pt x="567" y="1102"/>
                  </a:cubicBezTo>
                  <a:cubicBezTo>
                    <a:pt x="601" y="1135"/>
                    <a:pt x="634" y="1168"/>
                    <a:pt x="634" y="1235"/>
                  </a:cubicBezTo>
                  <a:cubicBezTo>
                    <a:pt x="601" y="1302"/>
                    <a:pt x="601" y="1368"/>
                    <a:pt x="567" y="1435"/>
                  </a:cubicBezTo>
                  <a:cubicBezTo>
                    <a:pt x="534" y="1469"/>
                    <a:pt x="467" y="1535"/>
                    <a:pt x="401" y="1569"/>
                  </a:cubicBezTo>
                  <a:lnTo>
                    <a:pt x="334" y="1602"/>
                  </a:lnTo>
                  <a:lnTo>
                    <a:pt x="200" y="1602"/>
                  </a:lnTo>
                  <a:cubicBezTo>
                    <a:pt x="200" y="1569"/>
                    <a:pt x="200" y="1535"/>
                    <a:pt x="200" y="1535"/>
                  </a:cubicBezTo>
                  <a:cubicBezTo>
                    <a:pt x="167" y="1535"/>
                    <a:pt x="167" y="1535"/>
                    <a:pt x="167" y="1502"/>
                  </a:cubicBezTo>
                  <a:lnTo>
                    <a:pt x="134" y="1502"/>
                  </a:lnTo>
                  <a:lnTo>
                    <a:pt x="34" y="1602"/>
                  </a:lnTo>
                  <a:cubicBezTo>
                    <a:pt x="0" y="1602"/>
                    <a:pt x="0" y="1602"/>
                    <a:pt x="0" y="1635"/>
                  </a:cubicBezTo>
                  <a:cubicBezTo>
                    <a:pt x="0" y="1635"/>
                    <a:pt x="0" y="1669"/>
                    <a:pt x="0" y="1669"/>
                  </a:cubicBezTo>
                  <a:cubicBezTo>
                    <a:pt x="0" y="1735"/>
                    <a:pt x="0" y="1769"/>
                    <a:pt x="34" y="1802"/>
                  </a:cubicBezTo>
                  <a:cubicBezTo>
                    <a:pt x="34" y="1835"/>
                    <a:pt x="67" y="1869"/>
                    <a:pt x="100" y="1902"/>
                  </a:cubicBezTo>
                  <a:cubicBezTo>
                    <a:pt x="134" y="1936"/>
                    <a:pt x="200" y="1936"/>
                    <a:pt x="234" y="1936"/>
                  </a:cubicBezTo>
                  <a:cubicBezTo>
                    <a:pt x="301" y="1902"/>
                    <a:pt x="367" y="1902"/>
                    <a:pt x="434" y="1869"/>
                  </a:cubicBezTo>
                  <a:cubicBezTo>
                    <a:pt x="467" y="1835"/>
                    <a:pt x="534" y="1769"/>
                    <a:pt x="601" y="1735"/>
                  </a:cubicBezTo>
                  <a:cubicBezTo>
                    <a:pt x="634" y="1669"/>
                    <a:pt x="667" y="1602"/>
                    <a:pt x="734" y="1535"/>
                  </a:cubicBezTo>
                  <a:cubicBezTo>
                    <a:pt x="768" y="1469"/>
                    <a:pt x="801" y="1402"/>
                    <a:pt x="801" y="1335"/>
                  </a:cubicBezTo>
                  <a:cubicBezTo>
                    <a:pt x="834" y="1268"/>
                    <a:pt x="834" y="1168"/>
                    <a:pt x="834" y="1102"/>
                  </a:cubicBezTo>
                  <a:cubicBezTo>
                    <a:pt x="834" y="1035"/>
                    <a:pt x="834" y="1002"/>
                    <a:pt x="801" y="935"/>
                  </a:cubicBezTo>
                  <a:cubicBezTo>
                    <a:pt x="801" y="901"/>
                    <a:pt x="768" y="868"/>
                    <a:pt x="768" y="835"/>
                  </a:cubicBezTo>
                  <a:cubicBezTo>
                    <a:pt x="734" y="801"/>
                    <a:pt x="701" y="801"/>
                    <a:pt x="667" y="801"/>
                  </a:cubicBezTo>
                  <a:cubicBezTo>
                    <a:pt x="645" y="790"/>
                    <a:pt x="627" y="787"/>
                    <a:pt x="611" y="787"/>
                  </a:cubicBezTo>
                  <a:cubicBezTo>
                    <a:pt x="579" y="787"/>
                    <a:pt x="556" y="801"/>
                    <a:pt x="534" y="801"/>
                  </a:cubicBezTo>
                  <a:lnTo>
                    <a:pt x="768" y="301"/>
                  </a:lnTo>
                  <a:lnTo>
                    <a:pt x="768" y="268"/>
                  </a:lnTo>
                  <a:cubicBezTo>
                    <a:pt x="768" y="234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801" y="34"/>
                    <a:pt x="801" y="1"/>
                    <a:pt x="7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3"/>
            <p:cNvSpPr/>
            <p:nvPr/>
          </p:nvSpPr>
          <p:spPr>
            <a:xfrm flipH="1">
              <a:off x="2290507" y="2364896"/>
              <a:ext cx="13634" cy="29696"/>
            </a:xfrm>
            <a:custGeom>
              <a:rect b="b" l="l" r="r" t="t"/>
              <a:pathLst>
                <a:path extrusionOk="0" h="1816" w="834">
                  <a:moveTo>
                    <a:pt x="482" y="329"/>
                  </a:moveTo>
                  <a:cubicBezTo>
                    <a:pt x="517" y="329"/>
                    <a:pt x="548" y="348"/>
                    <a:pt x="567" y="368"/>
                  </a:cubicBezTo>
                  <a:cubicBezTo>
                    <a:pt x="600" y="434"/>
                    <a:pt x="600" y="501"/>
                    <a:pt x="600" y="601"/>
                  </a:cubicBezTo>
                  <a:lnTo>
                    <a:pt x="600" y="801"/>
                  </a:lnTo>
                  <a:lnTo>
                    <a:pt x="600" y="1002"/>
                  </a:lnTo>
                  <a:cubicBezTo>
                    <a:pt x="600" y="1102"/>
                    <a:pt x="600" y="1202"/>
                    <a:pt x="567" y="1268"/>
                  </a:cubicBezTo>
                  <a:cubicBezTo>
                    <a:pt x="534" y="1368"/>
                    <a:pt x="467" y="1435"/>
                    <a:pt x="400" y="1469"/>
                  </a:cubicBezTo>
                  <a:cubicBezTo>
                    <a:pt x="367" y="1485"/>
                    <a:pt x="342" y="1494"/>
                    <a:pt x="321" y="1494"/>
                  </a:cubicBezTo>
                  <a:cubicBezTo>
                    <a:pt x="300" y="1494"/>
                    <a:pt x="284" y="1485"/>
                    <a:pt x="267" y="1469"/>
                  </a:cubicBezTo>
                  <a:cubicBezTo>
                    <a:pt x="200" y="1402"/>
                    <a:pt x="200" y="1302"/>
                    <a:pt x="200" y="1235"/>
                  </a:cubicBezTo>
                  <a:lnTo>
                    <a:pt x="200" y="1035"/>
                  </a:lnTo>
                  <a:lnTo>
                    <a:pt x="200" y="835"/>
                  </a:lnTo>
                  <a:cubicBezTo>
                    <a:pt x="200" y="735"/>
                    <a:pt x="234" y="635"/>
                    <a:pt x="267" y="535"/>
                  </a:cubicBezTo>
                  <a:cubicBezTo>
                    <a:pt x="267" y="468"/>
                    <a:pt x="334" y="401"/>
                    <a:pt x="400" y="368"/>
                  </a:cubicBezTo>
                  <a:cubicBezTo>
                    <a:pt x="429" y="340"/>
                    <a:pt x="457" y="329"/>
                    <a:pt x="482" y="329"/>
                  </a:cubicBezTo>
                  <a:close/>
                  <a:moveTo>
                    <a:pt x="600" y="1"/>
                  </a:moveTo>
                  <a:cubicBezTo>
                    <a:pt x="534" y="1"/>
                    <a:pt x="467" y="34"/>
                    <a:pt x="400" y="68"/>
                  </a:cubicBezTo>
                  <a:cubicBezTo>
                    <a:pt x="334" y="101"/>
                    <a:pt x="267" y="168"/>
                    <a:pt x="234" y="234"/>
                  </a:cubicBezTo>
                  <a:cubicBezTo>
                    <a:pt x="167" y="301"/>
                    <a:pt x="133" y="368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5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35"/>
                    <a:pt x="33" y="1602"/>
                  </a:cubicBezTo>
                  <a:cubicBezTo>
                    <a:pt x="33" y="1669"/>
                    <a:pt x="67" y="1702"/>
                    <a:pt x="100" y="1769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34" y="1802"/>
                    <a:pt x="400" y="1769"/>
                  </a:cubicBezTo>
                  <a:cubicBezTo>
                    <a:pt x="467" y="1735"/>
                    <a:pt x="534" y="1669"/>
                    <a:pt x="600" y="1602"/>
                  </a:cubicBezTo>
                  <a:cubicBezTo>
                    <a:pt x="634" y="1535"/>
                    <a:pt x="701" y="1469"/>
                    <a:pt x="734" y="1402"/>
                  </a:cubicBezTo>
                  <a:cubicBezTo>
                    <a:pt x="767" y="1302"/>
                    <a:pt x="767" y="1235"/>
                    <a:pt x="801" y="1135"/>
                  </a:cubicBezTo>
                  <a:cubicBezTo>
                    <a:pt x="801" y="1068"/>
                    <a:pt x="801" y="968"/>
                    <a:pt x="834" y="901"/>
                  </a:cubicBezTo>
                  <a:lnTo>
                    <a:pt x="834" y="468"/>
                  </a:lnTo>
                  <a:cubicBezTo>
                    <a:pt x="801" y="401"/>
                    <a:pt x="801" y="301"/>
                    <a:pt x="801" y="234"/>
                  </a:cubicBezTo>
                  <a:cubicBezTo>
                    <a:pt x="767" y="168"/>
                    <a:pt x="767" y="101"/>
                    <a:pt x="734" y="68"/>
                  </a:cubicBezTo>
                  <a:cubicBezTo>
                    <a:pt x="701" y="34"/>
                    <a:pt x="634" y="1"/>
                    <a:pt x="6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3"/>
            <p:cNvSpPr/>
            <p:nvPr/>
          </p:nvSpPr>
          <p:spPr>
            <a:xfrm flipH="1">
              <a:off x="1866322" y="2133655"/>
              <a:ext cx="399647" cy="231813"/>
            </a:xfrm>
            <a:custGeom>
              <a:rect b="b" l="l" r="r" t="t"/>
              <a:pathLst>
                <a:path extrusionOk="0" h="14176" w="24447">
                  <a:moveTo>
                    <a:pt x="24159" y="1"/>
                  </a:moveTo>
                  <a:cubicBezTo>
                    <a:pt x="24125" y="1"/>
                    <a:pt x="24088" y="10"/>
                    <a:pt x="24051" y="32"/>
                  </a:cubicBezTo>
                  <a:lnTo>
                    <a:pt x="200" y="13808"/>
                  </a:lnTo>
                  <a:cubicBezTo>
                    <a:pt x="0" y="13908"/>
                    <a:pt x="67" y="14175"/>
                    <a:pt x="300" y="14175"/>
                  </a:cubicBezTo>
                  <a:cubicBezTo>
                    <a:pt x="334" y="14175"/>
                    <a:pt x="367" y="14175"/>
                    <a:pt x="400" y="14142"/>
                  </a:cubicBezTo>
                  <a:lnTo>
                    <a:pt x="24251" y="399"/>
                  </a:lnTo>
                  <a:cubicBezTo>
                    <a:pt x="24447" y="259"/>
                    <a:pt x="24337" y="1"/>
                    <a:pt x="241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3"/>
            <p:cNvSpPr/>
            <p:nvPr/>
          </p:nvSpPr>
          <p:spPr>
            <a:xfrm flipH="1">
              <a:off x="1871161" y="2271115"/>
              <a:ext cx="389904" cy="414536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3"/>
            <p:cNvSpPr/>
            <p:nvPr/>
          </p:nvSpPr>
          <p:spPr>
            <a:xfrm flipH="1">
              <a:off x="1871161" y="2271115"/>
              <a:ext cx="389904" cy="414536"/>
            </a:xfrm>
            <a:custGeom>
              <a:rect b="b" l="l" r="r" t="t"/>
              <a:pathLst>
                <a:path extrusionOk="0" h="25350" w="23851">
                  <a:moveTo>
                    <a:pt x="18671" y="1"/>
                  </a:moveTo>
                  <a:cubicBezTo>
                    <a:pt x="18373" y="1"/>
                    <a:pt x="18065" y="81"/>
                    <a:pt x="17746" y="265"/>
                  </a:cubicBezTo>
                  <a:cubicBezTo>
                    <a:pt x="15178" y="1733"/>
                    <a:pt x="14144" y="5769"/>
                    <a:pt x="11775" y="9739"/>
                  </a:cubicBezTo>
                  <a:cubicBezTo>
                    <a:pt x="10418" y="12032"/>
                    <a:pt x="8667" y="13735"/>
                    <a:pt x="7092" y="13735"/>
                  </a:cubicBezTo>
                  <a:cubicBezTo>
                    <a:pt x="5919" y="13735"/>
                    <a:pt x="4844" y="12789"/>
                    <a:pt x="4103" y="10439"/>
                  </a:cubicBezTo>
                  <a:cubicBezTo>
                    <a:pt x="3021" y="6984"/>
                    <a:pt x="1691" y="6334"/>
                    <a:pt x="845" y="6334"/>
                  </a:cubicBezTo>
                  <a:cubicBezTo>
                    <a:pt x="335" y="6334"/>
                    <a:pt x="0" y="6570"/>
                    <a:pt x="0" y="6570"/>
                  </a:cubicBezTo>
                  <a:lnTo>
                    <a:pt x="0" y="25350"/>
                  </a:lnTo>
                  <a:lnTo>
                    <a:pt x="23851" y="11607"/>
                  </a:lnTo>
                  <a:lnTo>
                    <a:pt x="23851" y="2967"/>
                  </a:lnTo>
                  <a:cubicBezTo>
                    <a:pt x="23696" y="3057"/>
                    <a:pt x="23540" y="3097"/>
                    <a:pt x="23383" y="3097"/>
                  </a:cubicBezTo>
                  <a:cubicBezTo>
                    <a:pt x="22004" y="3097"/>
                    <a:pt x="20530" y="1"/>
                    <a:pt x="186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3"/>
            <p:cNvSpPr/>
            <p:nvPr/>
          </p:nvSpPr>
          <p:spPr>
            <a:xfrm flipH="1">
              <a:off x="1871161" y="2265080"/>
              <a:ext cx="390460" cy="420570"/>
            </a:xfrm>
            <a:custGeom>
              <a:rect b="b" l="l" r="r" t="t"/>
              <a:pathLst>
                <a:path extrusionOk="0" h="25719" w="23885">
                  <a:moveTo>
                    <a:pt x="23885" y="0"/>
                  </a:moveTo>
                  <a:cubicBezTo>
                    <a:pt x="20482" y="1969"/>
                    <a:pt x="20049" y="6272"/>
                    <a:pt x="18047" y="7439"/>
                  </a:cubicBezTo>
                  <a:cubicBezTo>
                    <a:pt x="17908" y="7518"/>
                    <a:pt x="17776" y="7554"/>
                    <a:pt x="17650" y="7554"/>
                  </a:cubicBezTo>
                  <a:cubicBezTo>
                    <a:pt x="16139" y="7554"/>
                    <a:pt x="15518" y="2289"/>
                    <a:pt x="13581" y="2289"/>
                  </a:cubicBezTo>
                  <a:cubicBezTo>
                    <a:pt x="13364" y="2289"/>
                    <a:pt x="13130" y="2355"/>
                    <a:pt x="12877" y="2502"/>
                  </a:cubicBezTo>
                  <a:cubicBezTo>
                    <a:pt x="10175" y="4070"/>
                    <a:pt x="9508" y="17680"/>
                    <a:pt x="6839" y="19181"/>
                  </a:cubicBezTo>
                  <a:cubicBezTo>
                    <a:pt x="6515" y="19369"/>
                    <a:pt x="6228" y="19451"/>
                    <a:pt x="5971" y="19451"/>
                  </a:cubicBezTo>
                  <a:cubicBezTo>
                    <a:pt x="4294" y="19451"/>
                    <a:pt x="3882" y="15979"/>
                    <a:pt x="2798" y="15979"/>
                  </a:cubicBezTo>
                  <a:cubicBezTo>
                    <a:pt x="2695" y="15979"/>
                    <a:pt x="2586" y="16010"/>
                    <a:pt x="2469" y="16079"/>
                  </a:cubicBezTo>
                  <a:cubicBezTo>
                    <a:pt x="1268" y="16746"/>
                    <a:pt x="34" y="22883"/>
                    <a:pt x="34" y="22883"/>
                  </a:cubicBezTo>
                  <a:lnTo>
                    <a:pt x="1" y="25719"/>
                  </a:lnTo>
                  <a:lnTo>
                    <a:pt x="1" y="25719"/>
                  </a:lnTo>
                  <a:lnTo>
                    <a:pt x="23885" y="11942"/>
                  </a:lnTo>
                  <a:lnTo>
                    <a:pt x="2388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3"/>
            <p:cNvSpPr/>
            <p:nvPr/>
          </p:nvSpPr>
          <p:spPr>
            <a:xfrm flipH="1">
              <a:off x="1870621" y="2301089"/>
              <a:ext cx="389904" cy="384562"/>
            </a:xfrm>
            <a:custGeom>
              <a:rect b="b" l="l" r="r" t="t"/>
              <a:pathLst>
                <a:path extrusionOk="0" h="23517" w="23851">
                  <a:moveTo>
                    <a:pt x="21483" y="0"/>
                  </a:moveTo>
                  <a:cubicBezTo>
                    <a:pt x="20015" y="2035"/>
                    <a:pt x="19381" y="4403"/>
                    <a:pt x="17980" y="5237"/>
                  </a:cubicBezTo>
                  <a:cubicBezTo>
                    <a:pt x="17843" y="5313"/>
                    <a:pt x="17712" y="5348"/>
                    <a:pt x="17588" y="5348"/>
                  </a:cubicBezTo>
                  <a:cubicBezTo>
                    <a:pt x="16571" y="5348"/>
                    <a:pt x="15970" y="2977"/>
                    <a:pt x="15078" y="1401"/>
                  </a:cubicBezTo>
                  <a:cubicBezTo>
                    <a:pt x="14044" y="3236"/>
                    <a:pt x="13110" y="5571"/>
                    <a:pt x="11742" y="7906"/>
                  </a:cubicBezTo>
                  <a:cubicBezTo>
                    <a:pt x="11109" y="9040"/>
                    <a:pt x="10275" y="10041"/>
                    <a:pt x="9274" y="10908"/>
                  </a:cubicBezTo>
                  <a:cubicBezTo>
                    <a:pt x="8607" y="13843"/>
                    <a:pt x="7873" y="16378"/>
                    <a:pt x="6805" y="16979"/>
                  </a:cubicBezTo>
                  <a:cubicBezTo>
                    <a:pt x="6482" y="17167"/>
                    <a:pt x="6194" y="17249"/>
                    <a:pt x="5937" y="17249"/>
                  </a:cubicBezTo>
                  <a:cubicBezTo>
                    <a:pt x="4260" y="17249"/>
                    <a:pt x="3848" y="13777"/>
                    <a:pt x="2764" y="13777"/>
                  </a:cubicBezTo>
                  <a:cubicBezTo>
                    <a:pt x="2661" y="13777"/>
                    <a:pt x="2552" y="13808"/>
                    <a:pt x="2436" y="13877"/>
                  </a:cubicBezTo>
                  <a:cubicBezTo>
                    <a:pt x="1235" y="14544"/>
                    <a:pt x="1" y="20681"/>
                    <a:pt x="1" y="20681"/>
                  </a:cubicBezTo>
                  <a:lnTo>
                    <a:pt x="1" y="23517"/>
                  </a:lnTo>
                  <a:lnTo>
                    <a:pt x="23851" y="9740"/>
                  </a:lnTo>
                  <a:lnTo>
                    <a:pt x="23851" y="1101"/>
                  </a:lnTo>
                  <a:cubicBezTo>
                    <a:pt x="23689" y="1192"/>
                    <a:pt x="23528" y="1233"/>
                    <a:pt x="23365" y="1233"/>
                  </a:cubicBezTo>
                  <a:cubicBezTo>
                    <a:pt x="22757" y="1233"/>
                    <a:pt x="22141" y="658"/>
                    <a:pt x="21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3"/>
            <p:cNvSpPr/>
            <p:nvPr/>
          </p:nvSpPr>
          <p:spPr>
            <a:xfrm flipH="1">
              <a:off x="1816086" y="2664196"/>
              <a:ext cx="544780" cy="774176"/>
            </a:xfrm>
            <a:custGeom>
              <a:rect b="b" l="l" r="r" t="t"/>
              <a:pathLst>
                <a:path extrusionOk="0" h="47343" w="33325">
                  <a:moveTo>
                    <a:pt x="32826" y="1"/>
                  </a:moveTo>
                  <a:cubicBezTo>
                    <a:pt x="32713" y="1"/>
                    <a:pt x="32588" y="36"/>
                    <a:pt x="32457" y="111"/>
                  </a:cubicBezTo>
                  <a:lnTo>
                    <a:pt x="902" y="18357"/>
                  </a:lnTo>
                  <a:cubicBezTo>
                    <a:pt x="368" y="18691"/>
                    <a:pt x="34" y="19258"/>
                    <a:pt x="1" y="19892"/>
                  </a:cubicBezTo>
                  <a:lnTo>
                    <a:pt x="1" y="46711"/>
                  </a:lnTo>
                  <a:cubicBezTo>
                    <a:pt x="1" y="47109"/>
                    <a:pt x="198" y="47343"/>
                    <a:pt x="489" y="47343"/>
                  </a:cubicBezTo>
                  <a:cubicBezTo>
                    <a:pt x="612" y="47343"/>
                    <a:pt x="752" y="47301"/>
                    <a:pt x="902" y="47211"/>
                  </a:cubicBezTo>
                  <a:lnTo>
                    <a:pt x="32457" y="28998"/>
                  </a:lnTo>
                  <a:cubicBezTo>
                    <a:pt x="32958" y="28665"/>
                    <a:pt x="33291" y="28064"/>
                    <a:pt x="33325" y="27464"/>
                  </a:cubicBezTo>
                  <a:lnTo>
                    <a:pt x="33325" y="645"/>
                  </a:lnTo>
                  <a:cubicBezTo>
                    <a:pt x="33325" y="236"/>
                    <a:pt x="33117" y="1"/>
                    <a:pt x="328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3"/>
            <p:cNvSpPr/>
            <p:nvPr/>
          </p:nvSpPr>
          <p:spPr>
            <a:xfrm flipH="1">
              <a:off x="2275777" y="2999831"/>
              <a:ext cx="28919" cy="336567"/>
            </a:xfrm>
            <a:custGeom>
              <a:rect b="b" l="l" r="r" t="t"/>
              <a:pathLst>
                <a:path extrusionOk="0" h="20582" w="1769">
                  <a:moveTo>
                    <a:pt x="1769" y="1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8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3"/>
            <p:cNvSpPr/>
            <p:nvPr/>
          </p:nvSpPr>
          <p:spPr>
            <a:xfrm flipH="1">
              <a:off x="2225607" y="2970380"/>
              <a:ext cx="28379" cy="336567"/>
            </a:xfrm>
            <a:custGeom>
              <a:rect b="b" l="l" r="r" t="t"/>
              <a:pathLst>
                <a:path extrusionOk="0" h="20582" w="1736">
                  <a:moveTo>
                    <a:pt x="1735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35" y="1958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3"/>
            <p:cNvSpPr/>
            <p:nvPr/>
          </p:nvSpPr>
          <p:spPr>
            <a:xfrm flipH="1">
              <a:off x="2174897" y="2941469"/>
              <a:ext cx="28919" cy="336567"/>
            </a:xfrm>
            <a:custGeom>
              <a:rect b="b" l="l" r="r" t="t"/>
              <a:pathLst>
                <a:path extrusionOk="0" h="20582" w="1769">
                  <a:moveTo>
                    <a:pt x="1769" y="0"/>
                  </a:moveTo>
                  <a:lnTo>
                    <a:pt x="1" y="1001"/>
                  </a:lnTo>
                  <a:lnTo>
                    <a:pt x="1" y="20582"/>
                  </a:lnTo>
                  <a:lnTo>
                    <a:pt x="1769" y="1954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3"/>
            <p:cNvSpPr/>
            <p:nvPr/>
          </p:nvSpPr>
          <p:spPr>
            <a:xfrm flipH="1">
              <a:off x="2124727" y="2912018"/>
              <a:ext cx="28379" cy="336567"/>
            </a:xfrm>
            <a:custGeom>
              <a:rect b="b" l="l" r="r" t="t"/>
              <a:pathLst>
                <a:path extrusionOk="0" h="20582" w="1736">
                  <a:moveTo>
                    <a:pt x="1736" y="0"/>
                  </a:moveTo>
                  <a:lnTo>
                    <a:pt x="1" y="1034"/>
                  </a:lnTo>
                  <a:lnTo>
                    <a:pt x="1" y="20581"/>
                  </a:lnTo>
                  <a:lnTo>
                    <a:pt x="1736" y="1958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3"/>
            <p:cNvSpPr/>
            <p:nvPr/>
          </p:nvSpPr>
          <p:spPr>
            <a:xfrm flipH="1">
              <a:off x="2074017" y="2883107"/>
              <a:ext cx="28363" cy="336567"/>
            </a:xfrm>
            <a:custGeom>
              <a:rect b="b" l="l" r="r" t="t"/>
              <a:pathLst>
                <a:path extrusionOk="0" h="20582" w="1735">
                  <a:moveTo>
                    <a:pt x="1735" y="0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35" y="195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3"/>
            <p:cNvSpPr/>
            <p:nvPr/>
          </p:nvSpPr>
          <p:spPr>
            <a:xfrm flipH="1">
              <a:off x="2023307" y="2853640"/>
              <a:ext cx="28902" cy="336584"/>
            </a:xfrm>
            <a:custGeom>
              <a:rect b="b" l="l" r="r" t="t"/>
              <a:pathLst>
                <a:path extrusionOk="0" h="20583" w="1768">
                  <a:moveTo>
                    <a:pt x="1768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68" y="1958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3"/>
            <p:cNvSpPr/>
            <p:nvPr/>
          </p:nvSpPr>
          <p:spPr>
            <a:xfrm flipH="1">
              <a:off x="2023307" y="2853640"/>
              <a:ext cx="28902" cy="162577"/>
            </a:xfrm>
            <a:custGeom>
              <a:rect b="b" l="l" r="r" t="t"/>
              <a:pathLst>
                <a:path extrusionOk="0" h="9942" w="1768">
                  <a:moveTo>
                    <a:pt x="1768" y="1"/>
                  </a:moveTo>
                  <a:lnTo>
                    <a:pt x="0" y="1035"/>
                  </a:lnTo>
                  <a:lnTo>
                    <a:pt x="0" y="9941"/>
                  </a:lnTo>
                  <a:lnTo>
                    <a:pt x="1768" y="89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3"/>
            <p:cNvSpPr/>
            <p:nvPr/>
          </p:nvSpPr>
          <p:spPr>
            <a:xfrm flipH="1">
              <a:off x="1973136" y="2824728"/>
              <a:ext cx="28363" cy="336584"/>
            </a:xfrm>
            <a:custGeom>
              <a:rect b="b" l="l" r="r" t="t"/>
              <a:pathLst>
                <a:path extrusionOk="0" h="20583" w="1735">
                  <a:moveTo>
                    <a:pt x="1735" y="1"/>
                  </a:moveTo>
                  <a:lnTo>
                    <a:pt x="0" y="1002"/>
                  </a:lnTo>
                  <a:lnTo>
                    <a:pt x="0" y="20582"/>
                  </a:lnTo>
                  <a:lnTo>
                    <a:pt x="1735" y="19582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3"/>
            <p:cNvSpPr/>
            <p:nvPr/>
          </p:nvSpPr>
          <p:spPr>
            <a:xfrm flipH="1">
              <a:off x="1922410" y="2795278"/>
              <a:ext cx="28379" cy="336584"/>
            </a:xfrm>
            <a:custGeom>
              <a:rect b="b" l="l" r="r" t="t"/>
              <a:pathLst>
                <a:path extrusionOk="0" h="20583" w="1736">
                  <a:moveTo>
                    <a:pt x="1735" y="1"/>
                  </a:moveTo>
                  <a:lnTo>
                    <a:pt x="0" y="1035"/>
                  </a:lnTo>
                  <a:lnTo>
                    <a:pt x="0" y="20582"/>
                  </a:lnTo>
                  <a:lnTo>
                    <a:pt x="1735" y="1958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3"/>
            <p:cNvSpPr/>
            <p:nvPr/>
          </p:nvSpPr>
          <p:spPr>
            <a:xfrm flipH="1">
              <a:off x="1871700" y="2766366"/>
              <a:ext cx="28919" cy="336584"/>
            </a:xfrm>
            <a:custGeom>
              <a:rect b="b" l="l" r="r" t="t"/>
              <a:pathLst>
                <a:path extrusionOk="0" h="20583" w="1769">
                  <a:moveTo>
                    <a:pt x="1768" y="1"/>
                  </a:moveTo>
                  <a:lnTo>
                    <a:pt x="0" y="1001"/>
                  </a:lnTo>
                  <a:lnTo>
                    <a:pt x="0" y="20582"/>
                  </a:lnTo>
                  <a:lnTo>
                    <a:pt x="1768" y="1958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3"/>
            <p:cNvSpPr/>
            <p:nvPr/>
          </p:nvSpPr>
          <p:spPr>
            <a:xfrm flipH="1">
              <a:off x="2275777" y="3069656"/>
              <a:ext cx="28919" cy="195298"/>
            </a:xfrm>
            <a:custGeom>
              <a:rect b="b" l="l" r="r" t="t"/>
              <a:pathLst>
                <a:path extrusionOk="0" h="11943" w="1769">
                  <a:moveTo>
                    <a:pt x="1769" y="0"/>
                  </a:moveTo>
                  <a:lnTo>
                    <a:pt x="1" y="1001"/>
                  </a:lnTo>
                  <a:lnTo>
                    <a:pt x="1" y="11942"/>
                  </a:lnTo>
                  <a:lnTo>
                    <a:pt x="1769" y="10908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 flipH="1">
              <a:off x="2225607" y="3081103"/>
              <a:ext cx="28379" cy="80749"/>
            </a:xfrm>
            <a:custGeom>
              <a:rect b="b" l="l" r="r" t="t"/>
              <a:pathLst>
                <a:path extrusionOk="0" h="4938" w="1736">
                  <a:moveTo>
                    <a:pt x="1735" y="1"/>
                  </a:moveTo>
                  <a:lnTo>
                    <a:pt x="1" y="1002"/>
                  </a:lnTo>
                  <a:lnTo>
                    <a:pt x="1" y="4938"/>
                  </a:lnTo>
                  <a:lnTo>
                    <a:pt x="1735" y="3937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 flipH="1">
              <a:off x="2174897" y="2968189"/>
              <a:ext cx="28919" cy="72572"/>
            </a:xfrm>
            <a:custGeom>
              <a:rect b="b" l="l" r="r" t="t"/>
              <a:pathLst>
                <a:path extrusionOk="0" h="4438" w="1769">
                  <a:moveTo>
                    <a:pt x="1769" y="1"/>
                  </a:moveTo>
                  <a:lnTo>
                    <a:pt x="1" y="1002"/>
                  </a:lnTo>
                  <a:lnTo>
                    <a:pt x="1" y="4437"/>
                  </a:lnTo>
                  <a:lnTo>
                    <a:pt x="1769" y="343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3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3"/>
            <p:cNvSpPr/>
            <p:nvPr/>
          </p:nvSpPr>
          <p:spPr>
            <a:xfrm flipH="1">
              <a:off x="2124727" y="2981827"/>
              <a:ext cx="28379" cy="158210"/>
            </a:xfrm>
            <a:custGeom>
              <a:rect b="b" l="l" r="r" t="t"/>
              <a:pathLst>
                <a:path extrusionOk="0" h="9675" w="1736">
                  <a:moveTo>
                    <a:pt x="1736" y="1"/>
                  </a:moveTo>
                  <a:lnTo>
                    <a:pt x="1" y="1035"/>
                  </a:lnTo>
                  <a:lnTo>
                    <a:pt x="1" y="9674"/>
                  </a:lnTo>
                  <a:lnTo>
                    <a:pt x="1736" y="8674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3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3"/>
            <p:cNvSpPr/>
            <p:nvPr/>
          </p:nvSpPr>
          <p:spPr>
            <a:xfrm flipH="1">
              <a:off x="2074017" y="3010199"/>
              <a:ext cx="28363" cy="76383"/>
            </a:xfrm>
            <a:custGeom>
              <a:rect b="b" l="l" r="r" t="t"/>
              <a:pathLst>
                <a:path extrusionOk="0" h="4671" w="1735">
                  <a:moveTo>
                    <a:pt x="1735" y="0"/>
                  </a:moveTo>
                  <a:lnTo>
                    <a:pt x="0" y="1034"/>
                  </a:lnTo>
                  <a:lnTo>
                    <a:pt x="0" y="4670"/>
                  </a:lnTo>
                  <a:lnTo>
                    <a:pt x="1735" y="3670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3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3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3"/>
            <p:cNvSpPr/>
            <p:nvPr/>
          </p:nvSpPr>
          <p:spPr>
            <a:xfrm flipH="1">
              <a:off x="1973136" y="2993830"/>
              <a:ext cx="28363" cy="86750"/>
            </a:xfrm>
            <a:custGeom>
              <a:rect b="b" l="l" r="r" t="t"/>
              <a:pathLst>
                <a:path extrusionOk="0" h="5305" w="1735">
                  <a:moveTo>
                    <a:pt x="1735" y="1"/>
                  </a:moveTo>
                  <a:lnTo>
                    <a:pt x="0" y="1001"/>
                  </a:lnTo>
                  <a:lnTo>
                    <a:pt x="0" y="5304"/>
                  </a:lnTo>
                  <a:lnTo>
                    <a:pt x="1735" y="430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3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3"/>
            <p:cNvSpPr/>
            <p:nvPr/>
          </p:nvSpPr>
          <p:spPr>
            <a:xfrm flipH="1">
              <a:off x="1922410" y="2850369"/>
              <a:ext cx="28379" cy="175659"/>
            </a:xfrm>
            <a:custGeom>
              <a:rect b="b" l="l" r="r" t="t"/>
              <a:pathLst>
                <a:path extrusionOk="0" h="10742" w="1736">
                  <a:moveTo>
                    <a:pt x="1735" y="1"/>
                  </a:moveTo>
                  <a:lnTo>
                    <a:pt x="0" y="1001"/>
                  </a:lnTo>
                  <a:lnTo>
                    <a:pt x="0" y="10742"/>
                  </a:lnTo>
                  <a:lnTo>
                    <a:pt x="1735" y="9741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 flipH="1">
              <a:off x="1871700" y="2907652"/>
              <a:ext cx="28919" cy="72016"/>
            </a:xfrm>
            <a:custGeom>
              <a:rect b="b" l="l" r="r" t="t"/>
              <a:pathLst>
                <a:path extrusionOk="0" h="4404" w="1769">
                  <a:moveTo>
                    <a:pt x="1768" y="0"/>
                  </a:moveTo>
                  <a:lnTo>
                    <a:pt x="0" y="1034"/>
                  </a:lnTo>
                  <a:lnTo>
                    <a:pt x="0" y="4403"/>
                  </a:lnTo>
                  <a:lnTo>
                    <a:pt x="1768" y="340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 flipH="1">
              <a:off x="1871700" y="2963283"/>
              <a:ext cx="28919" cy="139667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 flipH="1">
              <a:off x="2275777" y="3248029"/>
              <a:ext cx="28919" cy="88369"/>
            </a:xfrm>
            <a:custGeom>
              <a:rect b="b" l="l" r="r" t="t"/>
              <a:pathLst>
                <a:path extrusionOk="0" h="5404" w="1769">
                  <a:moveTo>
                    <a:pt x="1769" y="0"/>
                  </a:moveTo>
                  <a:lnTo>
                    <a:pt x="1" y="1034"/>
                  </a:lnTo>
                  <a:lnTo>
                    <a:pt x="1" y="5404"/>
                  </a:lnTo>
                  <a:lnTo>
                    <a:pt x="1769" y="4403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3"/>
            <p:cNvSpPr/>
            <p:nvPr/>
          </p:nvSpPr>
          <p:spPr>
            <a:xfrm flipH="1">
              <a:off x="2225607" y="3145466"/>
              <a:ext cx="28379" cy="161481"/>
            </a:xfrm>
            <a:custGeom>
              <a:rect b="b" l="l" r="r" t="t"/>
              <a:pathLst>
                <a:path extrusionOk="0" h="9875" w="1736">
                  <a:moveTo>
                    <a:pt x="1735" y="1"/>
                  </a:moveTo>
                  <a:lnTo>
                    <a:pt x="1" y="1002"/>
                  </a:lnTo>
                  <a:lnTo>
                    <a:pt x="1" y="9875"/>
                  </a:lnTo>
                  <a:lnTo>
                    <a:pt x="1735" y="8874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3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3"/>
            <p:cNvSpPr/>
            <p:nvPr/>
          </p:nvSpPr>
          <p:spPr>
            <a:xfrm flipH="1">
              <a:off x="2174897" y="3024376"/>
              <a:ext cx="28919" cy="253660"/>
            </a:xfrm>
            <a:custGeom>
              <a:rect b="b" l="l" r="r" t="t"/>
              <a:pathLst>
                <a:path extrusionOk="0" h="15512" w="1769">
                  <a:moveTo>
                    <a:pt x="1769" y="1"/>
                  </a:moveTo>
                  <a:lnTo>
                    <a:pt x="1" y="1001"/>
                  </a:lnTo>
                  <a:lnTo>
                    <a:pt x="1" y="15512"/>
                  </a:lnTo>
                  <a:lnTo>
                    <a:pt x="1769" y="1447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3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3"/>
            <p:cNvSpPr/>
            <p:nvPr/>
          </p:nvSpPr>
          <p:spPr>
            <a:xfrm flipH="1">
              <a:off x="2124727" y="3123652"/>
              <a:ext cx="28379" cy="124933"/>
            </a:xfrm>
            <a:custGeom>
              <a:rect b="b" l="l" r="r" t="t"/>
              <a:pathLst>
                <a:path extrusionOk="0" h="7640" w="1736">
                  <a:moveTo>
                    <a:pt x="1736" y="1"/>
                  </a:moveTo>
                  <a:lnTo>
                    <a:pt x="1" y="1001"/>
                  </a:lnTo>
                  <a:lnTo>
                    <a:pt x="1" y="7639"/>
                  </a:lnTo>
                  <a:lnTo>
                    <a:pt x="1736" y="6639"/>
                  </a:lnTo>
                  <a:lnTo>
                    <a:pt x="17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3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3"/>
            <p:cNvSpPr/>
            <p:nvPr/>
          </p:nvSpPr>
          <p:spPr>
            <a:xfrm flipH="1">
              <a:off x="2074017" y="3070196"/>
              <a:ext cx="28363" cy="149478"/>
            </a:xfrm>
            <a:custGeom>
              <a:rect b="b" l="l" r="r" t="t"/>
              <a:pathLst>
                <a:path extrusionOk="0" h="9141" w="1735">
                  <a:moveTo>
                    <a:pt x="1735" y="1"/>
                  </a:moveTo>
                  <a:lnTo>
                    <a:pt x="0" y="1001"/>
                  </a:lnTo>
                  <a:lnTo>
                    <a:pt x="0" y="9141"/>
                  </a:lnTo>
                  <a:lnTo>
                    <a:pt x="1735" y="8106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3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3"/>
            <p:cNvSpPr/>
            <p:nvPr/>
          </p:nvSpPr>
          <p:spPr>
            <a:xfrm flipH="1">
              <a:off x="2023307" y="2999831"/>
              <a:ext cx="28902" cy="190392"/>
            </a:xfrm>
            <a:custGeom>
              <a:rect b="b" l="l" r="r" t="t"/>
              <a:pathLst>
                <a:path extrusionOk="0" h="11643" w="1768">
                  <a:moveTo>
                    <a:pt x="1768" y="1"/>
                  </a:moveTo>
                  <a:lnTo>
                    <a:pt x="0" y="1001"/>
                  </a:lnTo>
                  <a:lnTo>
                    <a:pt x="0" y="11642"/>
                  </a:lnTo>
                  <a:lnTo>
                    <a:pt x="1768" y="1064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3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3"/>
            <p:cNvSpPr/>
            <p:nvPr/>
          </p:nvSpPr>
          <p:spPr>
            <a:xfrm flipH="1">
              <a:off x="1973136" y="3064194"/>
              <a:ext cx="28363" cy="97117"/>
            </a:xfrm>
            <a:custGeom>
              <a:rect b="b" l="l" r="r" t="t"/>
              <a:pathLst>
                <a:path extrusionOk="0" h="5939" w="1735">
                  <a:moveTo>
                    <a:pt x="1735" y="1"/>
                  </a:moveTo>
                  <a:lnTo>
                    <a:pt x="0" y="1001"/>
                  </a:lnTo>
                  <a:lnTo>
                    <a:pt x="0" y="5938"/>
                  </a:lnTo>
                  <a:lnTo>
                    <a:pt x="1735" y="493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3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3"/>
            <p:cNvSpPr/>
            <p:nvPr/>
          </p:nvSpPr>
          <p:spPr>
            <a:xfrm flipH="1">
              <a:off x="1922410" y="3009659"/>
              <a:ext cx="28379" cy="122202"/>
            </a:xfrm>
            <a:custGeom>
              <a:rect b="b" l="l" r="r" t="t"/>
              <a:pathLst>
                <a:path extrusionOk="0" h="7473" w="1736">
                  <a:moveTo>
                    <a:pt x="1735" y="0"/>
                  </a:moveTo>
                  <a:lnTo>
                    <a:pt x="0" y="1001"/>
                  </a:lnTo>
                  <a:lnTo>
                    <a:pt x="0" y="7472"/>
                  </a:lnTo>
                  <a:lnTo>
                    <a:pt x="1735" y="6471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3"/>
            <p:cNvSpPr/>
            <p:nvPr/>
          </p:nvSpPr>
          <p:spPr>
            <a:xfrm flipH="1">
              <a:off x="1871700" y="2963283"/>
              <a:ext cx="28919" cy="139667"/>
            </a:xfrm>
            <a:custGeom>
              <a:rect b="b" l="l" r="r" t="t"/>
              <a:pathLst>
                <a:path extrusionOk="0" h="8541" w="1769">
                  <a:moveTo>
                    <a:pt x="1768" y="1"/>
                  </a:moveTo>
                  <a:lnTo>
                    <a:pt x="0" y="1001"/>
                  </a:lnTo>
                  <a:lnTo>
                    <a:pt x="0" y="8540"/>
                  </a:lnTo>
                  <a:lnTo>
                    <a:pt x="1768" y="7539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3"/>
            <p:cNvSpPr/>
            <p:nvPr/>
          </p:nvSpPr>
          <p:spPr>
            <a:xfrm flipH="1">
              <a:off x="1236420" y="1948741"/>
              <a:ext cx="437900" cy="712331"/>
            </a:xfrm>
            <a:custGeom>
              <a:rect b="b" l="l" r="r" t="t"/>
              <a:pathLst>
                <a:path extrusionOk="0" h="43561" w="26787">
                  <a:moveTo>
                    <a:pt x="26298" y="0"/>
                  </a:moveTo>
                  <a:cubicBezTo>
                    <a:pt x="26175" y="0"/>
                    <a:pt x="26035" y="42"/>
                    <a:pt x="25886" y="132"/>
                  </a:cubicBezTo>
                  <a:lnTo>
                    <a:pt x="868" y="14575"/>
                  </a:lnTo>
                  <a:cubicBezTo>
                    <a:pt x="367" y="14909"/>
                    <a:pt x="34" y="15476"/>
                    <a:pt x="1" y="16110"/>
                  </a:cubicBezTo>
                  <a:lnTo>
                    <a:pt x="1" y="42929"/>
                  </a:lnTo>
                  <a:cubicBezTo>
                    <a:pt x="1" y="43327"/>
                    <a:pt x="198" y="43561"/>
                    <a:pt x="477" y="43561"/>
                  </a:cubicBezTo>
                  <a:cubicBezTo>
                    <a:pt x="596" y="43561"/>
                    <a:pt x="729" y="43519"/>
                    <a:pt x="868" y="43429"/>
                  </a:cubicBezTo>
                  <a:lnTo>
                    <a:pt x="25886" y="28986"/>
                  </a:lnTo>
                  <a:cubicBezTo>
                    <a:pt x="26419" y="28652"/>
                    <a:pt x="26753" y="28085"/>
                    <a:pt x="26786" y="27451"/>
                  </a:cubicBezTo>
                  <a:lnTo>
                    <a:pt x="26786" y="632"/>
                  </a:lnTo>
                  <a:cubicBezTo>
                    <a:pt x="26786" y="234"/>
                    <a:pt x="26589" y="0"/>
                    <a:pt x="2629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3"/>
            <p:cNvSpPr/>
            <p:nvPr/>
          </p:nvSpPr>
          <p:spPr>
            <a:xfrm flipH="1">
              <a:off x="1232611" y="1945275"/>
              <a:ext cx="445518" cy="719101"/>
            </a:xfrm>
            <a:custGeom>
              <a:rect b="b" l="l" r="r" t="t"/>
              <a:pathLst>
                <a:path extrusionOk="0" h="43975" w="27253">
                  <a:moveTo>
                    <a:pt x="26652" y="444"/>
                  </a:moveTo>
                  <a:cubicBezTo>
                    <a:pt x="26752" y="544"/>
                    <a:pt x="26819" y="711"/>
                    <a:pt x="26786" y="877"/>
                  </a:cubicBezTo>
                  <a:lnTo>
                    <a:pt x="26786" y="27697"/>
                  </a:lnTo>
                  <a:cubicBezTo>
                    <a:pt x="26752" y="28230"/>
                    <a:pt x="26486" y="28731"/>
                    <a:pt x="26019" y="29064"/>
                  </a:cubicBezTo>
                  <a:lnTo>
                    <a:pt x="1001" y="43475"/>
                  </a:lnTo>
                  <a:cubicBezTo>
                    <a:pt x="921" y="43554"/>
                    <a:pt x="826" y="43590"/>
                    <a:pt x="736" y="43590"/>
                  </a:cubicBezTo>
                  <a:cubicBezTo>
                    <a:pt x="525" y="43590"/>
                    <a:pt x="340" y="43398"/>
                    <a:pt x="434" y="43141"/>
                  </a:cubicBezTo>
                  <a:lnTo>
                    <a:pt x="434" y="16322"/>
                  </a:lnTo>
                  <a:cubicBezTo>
                    <a:pt x="467" y="15788"/>
                    <a:pt x="734" y="15288"/>
                    <a:pt x="1201" y="14987"/>
                  </a:cubicBezTo>
                  <a:lnTo>
                    <a:pt x="26219" y="544"/>
                  </a:lnTo>
                  <a:cubicBezTo>
                    <a:pt x="26319" y="477"/>
                    <a:pt x="26419" y="444"/>
                    <a:pt x="26519" y="444"/>
                  </a:cubicBezTo>
                  <a:close/>
                  <a:moveTo>
                    <a:pt x="26467" y="1"/>
                  </a:moveTo>
                  <a:cubicBezTo>
                    <a:pt x="26305" y="1"/>
                    <a:pt x="26147" y="52"/>
                    <a:pt x="26019" y="144"/>
                  </a:cubicBezTo>
                  <a:lnTo>
                    <a:pt x="1001" y="14587"/>
                  </a:lnTo>
                  <a:cubicBezTo>
                    <a:pt x="400" y="14954"/>
                    <a:pt x="33" y="15621"/>
                    <a:pt x="0" y="16322"/>
                  </a:cubicBezTo>
                  <a:lnTo>
                    <a:pt x="0" y="43141"/>
                  </a:lnTo>
                  <a:cubicBezTo>
                    <a:pt x="0" y="43441"/>
                    <a:pt x="133" y="43708"/>
                    <a:pt x="367" y="43875"/>
                  </a:cubicBezTo>
                  <a:cubicBezTo>
                    <a:pt x="467" y="43942"/>
                    <a:pt x="600" y="43975"/>
                    <a:pt x="701" y="43975"/>
                  </a:cubicBezTo>
                  <a:cubicBezTo>
                    <a:pt x="901" y="43975"/>
                    <a:pt x="1067" y="43908"/>
                    <a:pt x="1234" y="43808"/>
                  </a:cubicBezTo>
                  <a:lnTo>
                    <a:pt x="26219" y="29398"/>
                  </a:lnTo>
                  <a:cubicBezTo>
                    <a:pt x="26819" y="28998"/>
                    <a:pt x="27186" y="28364"/>
                    <a:pt x="27219" y="27663"/>
                  </a:cubicBezTo>
                  <a:lnTo>
                    <a:pt x="27219" y="844"/>
                  </a:lnTo>
                  <a:cubicBezTo>
                    <a:pt x="27253" y="544"/>
                    <a:pt x="27119" y="277"/>
                    <a:pt x="26853" y="110"/>
                  </a:cubicBezTo>
                  <a:cubicBezTo>
                    <a:pt x="26732" y="35"/>
                    <a:pt x="26599" y="1"/>
                    <a:pt x="264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3"/>
            <p:cNvSpPr/>
            <p:nvPr/>
          </p:nvSpPr>
          <p:spPr>
            <a:xfrm flipH="1">
              <a:off x="1392375" y="2148078"/>
              <a:ext cx="63281" cy="156837"/>
            </a:xfrm>
            <a:custGeom>
              <a:rect b="b" l="l" r="r" t="t"/>
              <a:pathLst>
                <a:path extrusionOk="0" h="9591" w="3871">
                  <a:moveTo>
                    <a:pt x="2637" y="0"/>
                  </a:moveTo>
                  <a:cubicBezTo>
                    <a:pt x="1838" y="0"/>
                    <a:pt x="947" y="247"/>
                    <a:pt x="1" y="784"/>
                  </a:cubicBezTo>
                  <a:lnTo>
                    <a:pt x="1" y="9591"/>
                  </a:lnTo>
                  <a:lnTo>
                    <a:pt x="3870" y="217"/>
                  </a:lnTo>
                  <a:cubicBezTo>
                    <a:pt x="3491" y="75"/>
                    <a:pt x="3078" y="0"/>
                    <a:pt x="26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3"/>
            <p:cNvSpPr/>
            <p:nvPr/>
          </p:nvSpPr>
          <p:spPr>
            <a:xfrm flipH="1">
              <a:off x="1455640" y="2160899"/>
              <a:ext cx="63265" cy="144016"/>
            </a:xfrm>
            <a:custGeom>
              <a:rect b="b" l="l" r="r" t="t"/>
              <a:pathLst>
                <a:path extrusionOk="0" h="8807" w="3870">
                  <a:moveTo>
                    <a:pt x="3870" y="0"/>
                  </a:moveTo>
                  <a:cubicBezTo>
                    <a:pt x="2302" y="1001"/>
                    <a:pt x="968" y="2335"/>
                    <a:pt x="0" y="3936"/>
                  </a:cubicBezTo>
                  <a:lnTo>
                    <a:pt x="3870" y="880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3"/>
            <p:cNvSpPr/>
            <p:nvPr/>
          </p:nvSpPr>
          <p:spPr>
            <a:xfrm flipH="1">
              <a:off x="1455640" y="2225262"/>
              <a:ext cx="102532" cy="94387"/>
            </a:xfrm>
            <a:custGeom>
              <a:rect b="b" l="l" r="r" t="t"/>
              <a:pathLst>
                <a:path extrusionOk="0" h="5772" w="6272">
                  <a:moveTo>
                    <a:pt x="2402" y="0"/>
                  </a:moveTo>
                  <a:cubicBezTo>
                    <a:pt x="1268" y="1768"/>
                    <a:pt x="434" y="3703"/>
                    <a:pt x="1" y="5771"/>
                  </a:cubicBezTo>
                  <a:lnTo>
                    <a:pt x="6272" y="487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3"/>
            <p:cNvSpPr/>
            <p:nvPr/>
          </p:nvSpPr>
          <p:spPr>
            <a:xfrm flipH="1">
              <a:off x="1352569" y="2151627"/>
              <a:ext cx="103087" cy="153288"/>
            </a:xfrm>
            <a:custGeom>
              <a:rect b="b" l="l" r="r" t="t"/>
              <a:pathLst>
                <a:path extrusionOk="0" h="9374" w="6306">
                  <a:moveTo>
                    <a:pt x="3904" y="0"/>
                  </a:moveTo>
                  <a:lnTo>
                    <a:pt x="1" y="9374"/>
                  </a:lnTo>
                  <a:lnTo>
                    <a:pt x="6305" y="3036"/>
                  </a:lnTo>
                  <a:cubicBezTo>
                    <a:pt x="5872" y="1501"/>
                    <a:pt x="5004" y="467"/>
                    <a:pt x="39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3"/>
            <p:cNvSpPr/>
            <p:nvPr/>
          </p:nvSpPr>
          <p:spPr>
            <a:xfrm flipH="1">
              <a:off x="1455640" y="2304899"/>
              <a:ext cx="107975" cy="103658"/>
            </a:xfrm>
            <a:custGeom>
              <a:rect b="b" l="l" r="r" t="t"/>
              <a:pathLst>
                <a:path extrusionOk="0" h="6339" w="6605">
                  <a:moveTo>
                    <a:pt x="6605" y="1"/>
                  </a:moveTo>
                  <a:lnTo>
                    <a:pt x="334" y="901"/>
                  </a:lnTo>
                  <a:cubicBezTo>
                    <a:pt x="133" y="1835"/>
                    <a:pt x="0" y="2836"/>
                    <a:pt x="0" y="3803"/>
                  </a:cubicBezTo>
                  <a:cubicBezTo>
                    <a:pt x="0" y="4671"/>
                    <a:pt x="100" y="5504"/>
                    <a:pt x="334" y="6338"/>
                  </a:cubicBezTo>
                  <a:lnTo>
                    <a:pt x="660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3"/>
            <p:cNvSpPr/>
            <p:nvPr/>
          </p:nvSpPr>
          <p:spPr>
            <a:xfrm flipH="1">
              <a:off x="1353125" y="2290165"/>
              <a:ext cx="102532" cy="94387"/>
            </a:xfrm>
            <a:custGeom>
              <a:rect b="b" l="l" r="r" t="t"/>
              <a:pathLst>
                <a:path extrusionOk="0" h="5772" w="6272">
                  <a:moveTo>
                    <a:pt x="6272" y="1"/>
                  </a:moveTo>
                  <a:lnTo>
                    <a:pt x="1" y="902"/>
                  </a:lnTo>
                  <a:lnTo>
                    <a:pt x="3904" y="5772"/>
                  </a:lnTo>
                  <a:cubicBezTo>
                    <a:pt x="5038" y="4004"/>
                    <a:pt x="5838" y="2036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3"/>
            <p:cNvSpPr/>
            <p:nvPr/>
          </p:nvSpPr>
          <p:spPr>
            <a:xfrm flipH="1">
              <a:off x="1455640" y="2304899"/>
              <a:ext cx="63265" cy="156706"/>
            </a:xfrm>
            <a:custGeom>
              <a:rect b="b" l="l" r="r" t="t"/>
              <a:pathLst>
                <a:path extrusionOk="0" h="9583" w="3870">
                  <a:moveTo>
                    <a:pt x="3870" y="1"/>
                  </a:moveTo>
                  <a:lnTo>
                    <a:pt x="0" y="9341"/>
                  </a:lnTo>
                  <a:cubicBezTo>
                    <a:pt x="404" y="9499"/>
                    <a:pt x="839" y="9582"/>
                    <a:pt x="1298" y="9582"/>
                  </a:cubicBezTo>
                  <a:cubicBezTo>
                    <a:pt x="2093" y="9582"/>
                    <a:pt x="2961" y="9335"/>
                    <a:pt x="3870" y="8807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3"/>
            <p:cNvSpPr/>
            <p:nvPr/>
          </p:nvSpPr>
          <p:spPr>
            <a:xfrm flipH="1">
              <a:off x="1455640" y="2304899"/>
              <a:ext cx="102532" cy="152749"/>
            </a:xfrm>
            <a:custGeom>
              <a:rect b="b" l="l" r="r" t="t"/>
              <a:pathLst>
                <a:path extrusionOk="0" h="9341" w="6272">
                  <a:moveTo>
                    <a:pt x="6272" y="1"/>
                  </a:moveTo>
                  <a:lnTo>
                    <a:pt x="1" y="6338"/>
                  </a:lnTo>
                  <a:cubicBezTo>
                    <a:pt x="434" y="7873"/>
                    <a:pt x="1268" y="8907"/>
                    <a:pt x="2402" y="934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3"/>
            <p:cNvSpPr/>
            <p:nvPr/>
          </p:nvSpPr>
          <p:spPr>
            <a:xfrm flipH="1">
              <a:off x="1455640" y="2225262"/>
              <a:ext cx="107975" cy="232925"/>
            </a:xfrm>
            <a:custGeom>
              <a:rect b="b" l="l" r="r" t="t"/>
              <a:pathLst>
                <a:path extrusionOk="0" h="14244" w="6605">
                  <a:moveTo>
                    <a:pt x="2735" y="0"/>
                  </a:moveTo>
                  <a:cubicBezTo>
                    <a:pt x="1601" y="1768"/>
                    <a:pt x="767" y="3736"/>
                    <a:pt x="334" y="5771"/>
                  </a:cubicBezTo>
                  <a:cubicBezTo>
                    <a:pt x="133" y="6739"/>
                    <a:pt x="0" y="7706"/>
                    <a:pt x="0" y="8707"/>
                  </a:cubicBezTo>
                  <a:cubicBezTo>
                    <a:pt x="0" y="9574"/>
                    <a:pt x="100" y="10408"/>
                    <a:pt x="334" y="11242"/>
                  </a:cubicBezTo>
                  <a:cubicBezTo>
                    <a:pt x="734" y="12776"/>
                    <a:pt x="1601" y="13810"/>
                    <a:pt x="2735" y="14244"/>
                  </a:cubicBezTo>
                  <a:lnTo>
                    <a:pt x="6605" y="490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 flipH="1">
              <a:off x="1347665" y="2201257"/>
              <a:ext cx="107992" cy="103658"/>
            </a:xfrm>
            <a:custGeom>
              <a:rect b="b" l="l" r="r" t="t"/>
              <a:pathLst>
                <a:path extrusionOk="0" h="6339" w="6606">
                  <a:moveTo>
                    <a:pt x="6272" y="1"/>
                  </a:moveTo>
                  <a:lnTo>
                    <a:pt x="1" y="6339"/>
                  </a:lnTo>
                  <a:lnTo>
                    <a:pt x="6272" y="5438"/>
                  </a:lnTo>
                  <a:cubicBezTo>
                    <a:pt x="6505" y="4471"/>
                    <a:pt x="6605" y="3503"/>
                    <a:pt x="6605" y="2536"/>
                  </a:cubicBezTo>
                  <a:cubicBezTo>
                    <a:pt x="6605" y="1668"/>
                    <a:pt x="6505" y="801"/>
                    <a:pt x="6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 flipH="1">
              <a:off x="1391835" y="2304899"/>
              <a:ext cx="63821" cy="144016"/>
            </a:xfrm>
            <a:custGeom>
              <a:rect b="b" l="l" r="r" t="t"/>
              <a:pathLst>
                <a:path extrusionOk="0" h="8807" w="3904">
                  <a:moveTo>
                    <a:pt x="1" y="1"/>
                  </a:moveTo>
                  <a:lnTo>
                    <a:pt x="1" y="8807"/>
                  </a:lnTo>
                  <a:cubicBezTo>
                    <a:pt x="1602" y="7806"/>
                    <a:pt x="2903" y="6472"/>
                    <a:pt x="3904" y="487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 flipH="1">
              <a:off x="1347665" y="2201257"/>
              <a:ext cx="171240" cy="260348"/>
            </a:xfrm>
            <a:custGeom>
              <a:rect b="b" l="l" r="r" t="t"/>
              <a:pathLst>
                <a:path extrusionOk="0" h="15921" w="10475">
                  <a:moveTo>
                    <a:pt x="10141" y="1"/>
                  </a:moveTo>
                  <a:lnTo>
                    <a:pt x="3870" y="6339"/>
                  </a:lnTo>
                  <a:lnTo>
                    <a:pt x="0" y="15679"/>
                  </a:lnTo>
                  <a:cubicBezTo>
                    <a:pt x="404" y="15837"/>
                    <a:pt x="839" y="15920"/>
                    <a:pt x="1298" y="15920"/>
                  </a:cubicBezTo>
                  <a:cubicBezTo>
                    <a:pt x="2093" y="15920"/>
                    <a:pt x="2961" y="15673"/>
                    <a:pt x="3870" y="15145"/>
                  </a:cubicBezTo>
                  <a:cubicBezTo>
                    <a:pt x="5438" y="14144"/>
                    <a:pt x="6772" y="12810"/>
                    <a:pt x="7739" y="11209"/>
                  </a:cubicBezTo>
                  <a:cubicBezTo>
                    <a:pt x="8873" y="9441"/>
                    <a:pt x="9707" y="7473"/>
                    <a:pt x="10141" y="5438"/>
                  </a:cubicBezTo>
                  <a:cubicBezTo>
                    <a:pt x="10374" y="4471"/>
                    <a:pt x="10474" y="3503"/>
                    <a:pt x="10474" y="2502"/>
                  </a:cubicBezTo>
                  <a:cubicBezTo>
                    <a:pt x="10474" y="1668"/>
                    <a:pt x="10374" y="801"/>
                    <a:pt x="101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 flipH="1">
              <a:off x="1323127" y="2113493"/>
              <a:ext cx="265042" cy="382877"/>
            </a:xfrm>
            <a:custGeom>
              <a:rect b="b" l="l" r="r" t="t"/>
              <a:pathLst>
                <a:path extrusionOk="0" h="23414" w="16213">
                  <a:moveTo>
                    <a:pt x="11417" y="427"/>
                  </a:moveTo>
                  <a:cubicBezTo>
                    <a:pt x="12053" y="427"/>
                    <a:pt x="12657" y="595"/>
                    <a:pt x="13177" y="931"/>
                  </a:cubicBezTo>
                  <a:cubicBezTo>
                    <a:pt x="14845" y="1898"/>
                    <a:pt x="15812" y="4167"/>
                    <a:pt x="15812" y="7136"/>
                  </a:cubicBezTo>
                  <a:cubicBezTo>
                    <a:pt x="15812" y="12906"/>
                    <a:pt x="12310" y="19578"/>
                    <a:pt x="8007" y="22080"/>
                  </a:cubicBezTo>
                  <a:cubicBezTo>
                    <a:pt x="6948" y="22676"/>
                    <a:pt x="5912" y="22984"/>
                    <a:pt x="4962" y="22984"/>
                  </a:cubicBezTo>
                  <a:cubicBezTo>
                    <a:pt x="4265" y="22984"/>
                    <a:pt x="3615" y="22819"/>
                    <a:pt x="3036" y="22480"/>
                  </a:cubicBezTo>
                  <a:cubicBezTo>
                    <a:pt x="1369" y="21513"/>
                    <a:pt x="401" y="19244"/>
                    <a:pt x="401" y="16275"/>
                  </a:cubicBezTo>
                  <a:cubicBezTo>
                    <a:pt x="401" y="10505"/>
                    <a:pt x="3904" y="3833"/>
                    <a:pt x="8207" y="1331"/>
                  </a:cubicBezTo>
                  <a:cubicBezTo>
                    <a:pt x="9141" y="764"/>
                    <a:pt x="10175" y="464"/>
                    <a:pt x="11242" y="431"/>
                  </a:cubicBezTo>
                  <a:cubicBezTo>
                    <a:pt x="11301" y="428"/>
                    <a:pt x="11359" y="427"/>
                    <a:pt x="11417" y="427"/>
                  </a:cubicBezTo>
                  <a:close/>
                  <a:moveTo>
                    <a:pt x="11227" y="0"/>
                  </a:moveTo>
                  <a:cubicBezTo>
                    <a:pt x="10216" y="0"/>
                    <a:pt x="9122" y="322"/>
                    <a:pt x="8007" y="964"/>
                  </a:cubicBezTo>
                  <a:cubicBezTo>
                    <a:pt x="3604" y="3533"/>
                    <a:pt x="1" y="10405"/>
                    <a:pt x="1" y="16275"/>
                  </a:cubicBezTo>
                  <a:cubicBezTo>
                    <a:pt x="1" y="19411"/>
                    <a:pt x="1035" y="21813"/>
                    <a:pt x="2836" y="22847"/>
                  </a:cubicBezTo>
                  <a:cubicBezTo>
                    <a:pt x="3470" y="23214"/>
                    <a:pt x="4204" y="23414"/>
                    <a:pt x="4971" y="23414"/>
                  </a:cubicBezTo>
                  <a:cubicBezTo>
                    <a:pt x="6105" y="23347"/>
                    <a:pt x="7239" y="23014"/>
                    <a:pt x="8207" y="22413"/>
                  </a:cubicBezTo>
                  <a:cubicBezTo>
                    <a:pt x="12610" y="19878"/>
                    <a:pt x="16213" y="13006"/>
                    <a:pt x="16213" y="7136"/>
                  </a:cubicBezTo>
                  <a:cubicBezTo>
                    <a:pt x="16213" y="4000"/>
                    <a:pt x="15178" y="1598"/>
                    <a:pt x="13377" y="564"/>
                  </a:cubicBezTo>
                  <a:cubicBezTo>
                    <a:pt x="12727" y="188"/>
                    <a:pt x="12001" y="0"/>
                    <a:pt x="11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 flipH="1">
              <a:off x="1438246" y="1765397"/>
              <a:ext cx="263342" cy="315881"/>
            </a:xfrm>
            <a:custGeom>
              <a:rect b="b" l="l" r="r" t="t"/>
              <a:pathLst>
                <a:path extrusionOk="0" h="19317" w="16109">
                  <a:moveTo>
                    <a:pt x="15196" y="414"/>
                  </a:moveTo>
                  <a:cubicBezTo>
                    <a:pt x="15444" y="414"/>
                    <a:pt x="15674" y="649"/>
                    <a:pt x="15578" y="936"/>
                  </a:cubicBezTo>
                  <a:lnTo>
                    <a:pt x="15578" y="9409"/>
                  </a:lnTo>
                  <a:cubicBezTo>
                    <a:pt x="15545" y="10043"/>
                    <a:pt x="15212" y="10610"/>
                    <a:pt x="14711" y="10977"/>
                  </a:cubicBezTo>
                  <a:lnTo>
                    <a:pt x="12543" y="12211"/>
                  </a:lnTo>
                  <a:lnTo>
                    <a:pt x="11142" y="16981"/>
                  </a:lnTo>
                  <a:cubicBezTo>
                    <a:pt x="11142" y="17014"/>
                    <a:pt x="11109" y="17048"/>
                    <a:pt x="11075" y="17048"/>
                  </a:cubicBezTo>
                  <a:cubicBezTo>
                    <a:pt x="11042" y="17048"/>
                    <a:pt x="11042" y="17014"/>
                    <a:pt x="11009" y="16981"/>
                  </a:cubicBezTo>
                  <a:lnTo>
                    <a:pt x="9674" y="13879"/>
                  </a:lnTo>
                  <a:lnTo>
                    <a:pt x="1135" y="18816"/>
                  </a:lnTo>
                  <a:cubicBezTo>
                    <a:pt x="1051" y="18890"/>
                    <a:pt x="952" y="18923"/>
                    <a:pt x="854" y="18923"/>
                  </a:cubicBezTo>
                  <a:cubicBezTo>
                    <a:pt x="602" y="18923"/>
                    <a:pt x="362" y="18704"/>
                    <a:pt x="434" y="18415"/>
                  </a:cubicBezTo>
                  <a:lnTo>
                    <a:pt x="434" y="9943"/>
                  </a:lnTo>
                  <a:cubicBezTo>
                    <a:pt x="468" y="9309"/>
                    <a:pt x="801" y="8742"/>
                    <a:pt x="1335" y="8375"/>
                  </a:cubicBezTo>
                  <a:lnTo>
                    <a:pt x="14911" y="536"/>
                  </a:lnTo>
                  <a:cubicBezTo>
                    <a:pt x="14996" y="451"/>
                    <a:pt x="15098" y="414"/>
                    <a:pt x="15196" y="414"/>
                  </a:cubicBezTo>
                  <a:close/>
                  <a:moveTo>
                    <a:pt x="15230" y="1"/>
                  </a:moveTo>
                  <a:cubicBezTo>
                    <a:pt x="15052" y="1"/>
                    <a:pt x="14870" y="62"/>
                    <a:pt x="14711" y="202"/>
                  </a:cubicBezTo>
                  <a:lnTo>
                    <a:pt x="1135" y="8041"/>
                  </a:lnTo>
                  <a:cubicBezTo>
                    <a:pt x="468" y="8442"/>
                    <a:pt x="67" y="9142"/>
                    <a:pt x="34" y="9943"/>
                  </a:cubicBezTo>
                  <a:lnTo>
                    <a:pt x="34" y="18415"/>
                  </a:lnTo>
                  <a:cubicBezTo>
                    <a:pt x="1" y="18716"/>
                    <a:pt x="134" y="19049"/>
                    <a:pt x="434" y="19249"/>
                  </a:cubicBezTo>
                  <a:cubicBezTo>
                    <a:pt x="534" y="19316"/>
                    <a:pt x="668" y="19316"/>
                    <a:pt x="768" y="19316"/>
                  </a:cubicBezTo>
                  <a:cubicBezTo>
                    <a:pt x="968" y="19316"/>
                    <a:pt x="1168" y="19283"/>
                    <a:pt x="1335" y="19149"/>
                  </a:cubicBezTo>
                  <a:lnTo>
                    <a:pt x="9507" y="14479"/>
                  </a:lnTo>
                  <a:lnTo>
                    <a:pt x="10675" y="17148"/>
                  </a:lnTo>
                  <a:cubicBezTo>
                    <a:pt x="10742" y="17348"/>
                    <a:pt x="10942" y="17448"/>
                    <a:pt x="11142" y="17448"/>
                  </a:cubicBezTo>
                  <a:cubicBezTo>
                    <a:pt x="11342" y="17448"/>
                    <a:pt x="11509" y="17281"/>
                    <a:pt x="11542" y="17114"/>
                  </a:cubicBezTo>
                  <a:lnTo>
                    <a:pt x="12910" y="12478"/>
                  </a:lnTo>
                  <a:lnTo>
                    <a:pt x="14911" y="11344"/>
                  </a:lnTo>
                  <a:cubicBezTo>
                    <a:pt x="15578" y="10910"/>
                    <a:pt x="15979" y="10210"/>
                    <a:pt x="16012" y="9442"/>
                  </a:cubicBezTo>
                  <a:lnTo>
                    <a:pt x="16012" y="936"/>
                  </a:lnTo>
                  <a:cubicBezTo>
                    <a:pt x="16108" y="408"/>
                    <a:pt x="15686" y="1"/>
                    <a:pt x="152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 flipH="1">
              <a:off x="1489512" y="1846734"/>
              <a:ext cx="162445" cy="94894"/>
            </a:xfrm>
            <a:custGeom>
              <a:rect b="b" l="l" r="r" t="t"/>
              <a:pathLst>
                <a:path extrusionOk="0" h="5803" w="9937">
                  <a:moveTo>
                    <a:pt x="9649" y="1"/>
                  </a:moveTo>
                  <a:cubicBezTo>
                    <a:pt x="9615" y="1"/>
                    <a:pt x="9578" y="10"/>
                    <a:pt x="9540" y="32"/>
                  </a:cubicBezTo>
                  <a:lnTo>
                    <a:pt x="200" y="5402"/>
                  </a:lnTo>
                  <a:cubicBezTo>
                    <a:pt x="0" y="5502"/>
                    <a:pt x="100" y="5803"/>
                    <a:pt x="300" y="5803"/>
                  </a:cubicBezTo>
                  <a:cubicBezTo>
                    <a:pt x="334" y="5803"/>
                    <a:pt x="367" y="5803"/>
                    <a:pt x="400" y="5769"/>
                  </a:cubicBezTo>
                  <a:lnTo>
                    <a:pt x="9740" y="365"/>
                  </a:lnTo>
                  <a:cubicBezTo>
                    <a:pt x="9936" y="253"/>
                    <a:pt x="9827" y="1"/>
                    <a:pt x="964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 flipH="1">
              <a:off x="1490542" y="1876136"/>
              <a:ext cx="160876" cy="94943"/>
            </a:xfrm>
            <a:custGeom>
              <a:rect b="b" l="l" r="r" t="t"/>
              <a:pathLst>
                <a:path extrusionOk="0" h="5806" w="9841">
                  <a:moveTo>
                    <a:pt x="9622" y="0"/>
                  </a:moveTo>
                  <a:cubicBezTo>
                    <a:pt x="9582" y="0"/>
                    <a:pt x="9543" y="11"/>
                    <a:pt x="9507" y="35"/>
                  </a:cubicBezTo>
                  <a:lnTo>
                    <a:pt x="167" y="5439"/>
                  </a:lnTo>
                  <a:cubicBezTo>
                    <a:pt x="1" y="5539"/>
                    <a:pt x="67" y="5806"/>
                    <a:pt x="267" y="5806"/>
                  </a:cubicBezTo>
                  <a:cubicBezTo>
                    <a:pt x="301" y="5806"/>
                    <a:pt x="334" y="5806"/>
                    <a:pt x="367" y="5773"/>
                  </a:cubicBezTo>
                  <a:lnTo>
                    <a:pt x="9707" y="402"/>
                  </a:lnTo>
                  <a:cubicBezTo>
                    <a:pt x="9808" y="335"/>
                    <a:pt x="9841" y="202"/>
                    <a:pt x="9808" y="102"/>
                  </a:cubicBezTo>
                  <a:cubicBezTo>
                    <a:pt x="9764" y="37"/>
                    <a:pt x="9694" y="0"/>
                    <a:pt x="962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 flipH="1">
              <a:off x="1490542" y="1905832"/>
              <a:ext cx="160336" cy="94714"/>
            </a:xfrm>
            <a:custGeom>
              <a:rect b="b" l="l" r="r" t="t"/>
              <a:pathLst>
                <a:path extrusionOk="0" h="5792" w="9808">
                  <a:moveTo>
                    <a:pt x="9593" y="0"/>
                  </a:moveTo>
                  <a:cubicBezTo>
                    <a:pt x="9552" y="0"/>
                    <a:pt x="9511" y="8"/>
                    <a:pt x="9474" y="20"/>
                  </a:cubicBezTo>
                  <a:lnTo>
                    <a:pt x="134" y="5424"/>
                  </a:lnTo>
                  <a:cubicBezTo>
                    <a:pt x="34" y="5458"/>
                    <a:pt x="1" y="5591"/>
                    <a:pt x="68" y="5691"/>
                  </a:cubicBezTo>
                  <a:cubicBezTo>
                    <a:pt x="101" y="5758"/>
                    <a:pt x="168" y="5791"/>
                    <a:pt x="234" y="5791"/>
                  </a:cubicBezTo>
                  <a:lnTo>
                    <a:pt x="334" y="5791"/>
                  </a:lnTo>
                  <a:lnTo>
                    <a:pt x="9674" y="387"/>
                  </a:lnTo>
                  <a:cubicBezTo>
                    <a:pt x="9775" y="321"/>
                    <a:pt x="9808" y="187"/>
                    <a:pt x="9775" y="87"/>
                  </a:cubicBezTo>
                  <a:cubicBezTo>
                    <a:pt x="9732" y="24"/>
                    <a:pt x="9663" y="0"/>
                    <a:pt x="9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 flipH="1">
              <a:off x="1675939" y="2764388"/>
              <a:ext cx="61630" cy="101271"/>
            </a:xfrm>
            <a:custGeom>
              <a:rect b="b" l="l" r="r" t="t"/>
              <a:pathLst>
                <a:path extrusionOk="0" h="6193" w="3770">
                  <a:moveTo>
                    <a:pt x="3336" y="589"/>
                  </a:moveTo>
                  <a:lnTo>
                    <a:pt x="3336" y="3958"/>
                  </a:lnTo>
                  <a:lnTo>
                    <a:pt x="434" y="5626"/>
                  </a:lnTo>
                  <a:lnTo>
                    <a:pt x="434" y="2257"/>
                  </a:lnTo>
                  <a:lnTo>
                    <a:pt x="3336" y="589"/>
                  </a:lnTo>
                  <a:close/>
                  <a:moveTo>
                    <a:pt x="3524" y="1"/>
                  </a:moveTo>
                  <a:cubicBezTo>
                    <a:pt x="3494" y="1"/>
                    <a:pt x="3464" y="7"/>
                    <a:pt x="3436" y="22"/>
                  </a:cubicBezTo>
                  <a:lnTo>
                    <a:pt x="100" y="1956"/>
                  </a:lnTo>
                  <a:cubicBezTo>
                    <a:pt x="33" y="1990"/>
                    <a:pt x="0" y="2056"/>
                    <a:pt x="0" y="2123"/>
                  </a:cubicBezTo>
                  <a:lnTo>
                    <a:pt x="0" y="5993"/>
                  </a:lnTo>
                  <a:cubicBezTo>
                    <a:pt x="0" y="6059"/>
                    <a:pt x="33" y="6126"/>
                    <a:pt x="100" y="6159"/>
                  </a:cubicBezTo>
                  <a:cubicBezTo>
                    <a:pt x="134" y="6193"/>
                    <a:pt x="167" y="6193"/>
                    <a:pt x="200" y="6193"/>
                  </a:cubicBezTo>
                  <a:cubicBezTo>
                    <a:pt x="234" y="6193"/>
                    <a:pt x="300" y="6193"/>
                    <a:pt x="334" y="6159"/>
                  </a:cubicBezTo>
                  <a:lnTo>
                    <a:pt x="3669" y="4225"/>
                  </a:lnTo>
                  <a:cubicBezTo>
                    <a:pt x="3703" y="4191"/>
                    <a:pt x="3769" y="4125"/>
                    <a:pt x="3769" y="4058"/>
                  </a:cubicBezTo>
                  <a:lnTo>
                    <a:pt x="3769" y="222"/>
                  </a:lnTo>
                  <a:cubicBezTo>
                    <a:pt x="3743" y="91"/>
                    <a:pt x="3635" y="1"/>
                    <a:pt x="352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 flipH="1">
              <a:off x="1668304" y="2751551"/>
              <a:ext cx="56121" cy="81386"/>
            </a:xfrm>
            <a:custGeom>
              <a:rect b="b" l="l" r="r" t="t"/>
              <a:pathLst>
                <a:path extrusionOk="0" h="4977" w="3433">
                  <a:moveTo>
                    <a:pt x="2967" y="0"/>
                  </a:moveTo>
                  <a:cubicBezTo>
                    <a:pt x="2817" y="0"/>
                    <a:pt x="2672" y="93"/>
                    <a:pt x="2599" y="240"/>
                  </a:cubicBezTo>
                  <a:lnTo>
                    <a:pt x="1064" y="3876"/>
                  </a:lnTo>
                  <a:lnTo>
                    <a:pt x="731" y="3542"/>
                  </a:lnTo>
                  <a:cubicBezTo>
                    <a:pt x="663" y="3505"/>
                    <a:pt x="594" y="3488"/>
                    <a:pt x="528" y="3488"/>
                  </a:cubicBezTo>
                  <a:cubicBezTo>
                    <a:pt x="236" y="3488"/>
                    <a:pt x="0" y="3810"/>
                    <a:pt x="163" y="4109"/>
                  </a:cubicBezTo>
                  <a:lnTo>
                    <a:pt x="931" y="4876"/>
                  </a:lnTo>
                  <a:cubicBezTo>
                    <a:pt x="997" y="4943"/>
                    <a:pt x="1097" y="4976"/>
                    <a:pt x="1231" y="4976"/>
                  </a:cubicBezTo>
                  <a:lnTo>
                    <a:pt x="1298" y="4976"/>
                  </a:lnTo>
                  <a:cubicBezTo>
                    <a:pt x="1431" y="4943"/>
                    <a:pt x="1531" y="4843"/>
                    <a:pt x="1598" y="4743"/>
                  </a:cubicBezTo>
                  <a:lnTo>
                    <a:pt x="3366" y="573"/>
                  </a:lnTo>
                  <a:cubicBezTo>
                    <a:pt x="3432" y="373"/>
                    <a:pt x="3332" y="106"/>
                    <a:pt x="3132" y="39"/>
                  </a:cubicBezTo>
                  <a:cubicBezTo>
                    <a:pt x="3079" y="13"/>
                    <a:pt x="3023" y="0"/>
                    <a:pt x="2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 flipH="1">
              <a:off x="1424007" y="2645914"/>
              <a:ext cx="218141" cy="137475"/>
            </a:xfrm>
            <a:custGeom>
              <a:rect b="b" l="l" r="r" t="t"/>
              <a:pathLst>
                <a:path extrusionOk="0" h="8407" w="13344">
                  <a:moveTo>
                    <a:pt x="13072" y="1"/>
                  </a:moveTo>
                  <a:cubicBezTo>
                    <a:pt x="12995" y="1"/>
                    <a:pt x="12906" y="31"/>
                    <a:pt x="12810" y="95"/>
                  </a:cubicBezTo>
                  <a:lnTo>
                    <a:pt x="534" y="7167"/>
                  </a:lnTo>
                  <a:cubicBezTo>
                    <a:pt x="234" y="7367"/>
                    <a:pt x="34" y="7700"/>
                    <a:pt x="1" y="8067"/>
                  </a:cubicBezTo>
                  <a:cubicBezTo>
                    <a:pt x="1" y="8278"/>
                    <a:pt x="132" y="8407"/>
                    <a:pt x="303" y="8407"/>
                  </a:cubicBezTo>
                  <a:cubicBezTo>
                    <a:pt x="376" y="8407"/>
                    <a:pt x="455" y="8384"/>
                    <a:pt x="534" y="8334"/>
                  </a:cubicBezTo>
                  <a:lnTo>
                    <a:pt x="12810" y="1229"/>
                  </a:lnTo>
                  <a:cubicBezTo>
                    <a:pt x="13110" y="1029"/>
                    <a:pt x="13310" y="729"/>
                    <a:pt x="13343" y="362"/>
                  </a:cubicBezTo>
                  <a:cubicBezTo>
                    <a:pt x="13343" y="135"/>
                    <a:pt x="13236" y="1"/>
                    <a:pt x="130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 flipH="1">
              <a:off x="1675939" y="2858693"/>
              <a:ext cx="61630" cy="101336"/>
            </a:xfrm>
            <a:custGeom>
              <a:rect b="b" l="l" r="r" t="t"/>
              <a:pathLst>
                <a:path extrusionOk="0" h="6197" w="3770">
                  <a:moveTo>
                    <a:pt x="3336" y="559"/>
                  </a:moveTo>
                  <a:lnTo>
                    <a:pt x="3336" y="3962"/>
                  </a:lnTo>
                  <a:lnTo>
                    <a:pt x="434" y="5629"/>
                  </a:lnTo>
                  <a:lnTo>
                    <a:pt x="434" y="2260"/>
                  </a:lnTo>
                  <a:lnTo>
                    <a:pt x="3336" y="559"/>
                  </a:lnTo>
                  <a:close/>
                  <a:moveTo>
                    <a:pt x="3536" y="0"/>
                  </a:moveTo>
                  <a:cubicBezTo>
                    <a:pt x="3503" y="0"/>
                    <a:pt x="3469" y="9"/>
                    <a:pt x="3436" y="25"/>
                  </a:cubicBezTo>
                  <a:lnTo>
                    <a:pt x="100" y="1960"/>
                  </a:lnTo>
                  <a:cubicBezTo>
                    <a:pt x="33" y="1994"/>
                    <a:pt x="0" y="2060"/>
                    <a:pt x="0" y="2127"/>
                  </a:cubicBezTo>
                  <a:lnTo>
                    <a:pt x="0" y="5996"/>
                  </a:lnTo>
                  <a:cubicBezTo>
                    <a:pt x="0" y="6063"/>
                    <a:pt x="33" y="6130"/>
                    <a:pt x="100" y="6163"/>
                  </a:cubicBezTo>
                  <a:cubicBezTo>
                    <a:pt x="134" y="6197"/>
                    <a:pt x="167" y="6197"/>
                    <a:pt x="200" y="6197"/>
                  </a:cubicBezTo>
                  <a:cubicBezTo>
                    <a:pt x="234" y="6197"/>
                    <a:pt x="267" y="6163"/>
                    <a:pt x="300" y="6163"/>
                  </a:cubicBezTo>
                  <a:lnTo>
                    <a:pt x="3636" y="4228"/>
                  </a:lnTo>
                  <a:cubicBezTo>
                    <a:pt x="3703" y="4195"/>
                    <a:pt x="3769" y="4128"/>
                    <a:pt x="3769" y="4062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5"/>
                  </a:cubicBezTo>
                  <a:cubicBezTo>
                    <a:pt x="3603" y="9"/>
                    <a:pt x="3569" y="0"/>
                    <a:pt x="35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 flipH="1">
              <a:off x="1668304" y="2845905"/>
              <a:ext cx="56530" cy="81812"/>
            </a:xfrm>
            <a:custGeom>
              <a:rect b="b" l="l" r="r" t="t"/>
              <a:pathLst>
                <a:path extrusionOk="0" h="5003" w="3458">
                  <a:moveTo>
                    <a:pt x="2992" y="1"/>
                  </a:moveTo>
                  <a:cubicBezTo>
                    <a:pt x="2842" y="1"/>
                    <a:pt x="2697" y="94"/>
                    <a:pt x="2624" y="240"/>
                  </a:cubicBezTo>
                  <a:lnTo>
                    <a:pt x="1089" y="3876"/>
                  </a:lnTo>
                  <a:lnTo>
                    <a:pt x="756" y="3543"/>
                  </a:lnTo>
                  <a:cubicBezTo>
                    <a:pt x="677" y="3497"/>
                    <a:pt x="599" y="3477"/>
                    <a:pt x="525" y="3477"/>
                  </a:cubicBezTo>
                  <a:cubicBezTo>
                    <a:pt x="223" y="3477"/>
                    <a:pt x="1" y="3815"/>
                    <a:pt x="188" y="4110"/>
                  </a:cubicBezTo>
                  <a:lnTo>
                    <a:pt x="956" y="4877"/>
                  </a:lnTo>
                  <a:cubicBezTo>
                    <a:pt x="1056" y="4944"/>
                    <a:pt x="1156" y="4977"/>
                    <a:pt x="1256" y="4977"/>
                  </a:cubicBezTo>
                  <a:cubicBezTo>
                    <a:pt x="1256" y="4994"/>
                    <a:pt x="1264" y="5002"/>
                    <a:pt x="1277" y="5002"/>
                  </a:cubicBezTo>
                  <a:cubicBezTo>
                    <a:pt x="1289" y="5002"/>
                    <a:pt x="1306" y="4994"/>
                    <a:pt x="1323" y="4977"/>
                  </a:cubicBezTo>
                  <a:cubicBezTo>
                    <a:pt x="1456" y="4977"/>
                    <a:pt x="1556" y="4877"/>
                    <a:pt x="1623" y="4744"/>
                  </a:cubicBezTo>
                  <a:lnTo>
                    <a:pt x="3357" y="574"/>
                  </a:lnTo>
                  <a:cubicBezTo>
                    <a:pt x="3457" y="374"/>
                    <a:pt x="3357" y="140"/>
                    <a:pt x="3157" y="40"/>
                  </a:cubicBezTo>
                  <a:cubicBezTo>
                    <a:pt x="3104" y="13"/>
                    <a:pt x="3048" y="1"/>
                    <a:pt x="29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 flipH="1">
              <a:off x="1424007" y="2740088"/>
              <a:ext cx="218141" cy="137475"/>
            </a:xfrm>
            <a:custGeom>
              <a:rect b="b" l="l" r="r" t="t"/>
              <a:pathLst>
                <a:path extrusionOk="0" h="8407" w="13344">
                  <a:moveTo>
                    <a:pt x="13056" y="1"/>
                  </a:moveTo>
                  <a:cubicBezTo>
                    <a:pt x="12982" y="1"/>
                    <a:pt x="12899" y="24"/>
                    <a:pt x="12810" y="73"/>
                  </a:cubicBezTo>
                  <a:lnTo>
                    <a:pt x="534" y="7178"/>
                  </a:lnTo>
                  <a:cubicBezTo>
                    <a:pt x="234" y="7345"/>
                    <a:pt x="34" y="7679"/>
                    <a:pt x="1" y="8046"/>
                  </a:cubicBezTo>
                  <a:cubicBezTo>
                    <a:pt x="1" y="8272"/>
                    <a:pt x="124" y="8407"/>
                    <a:pt x="287" y="8407"/>
                  </a:cubicBezTo>
                  <a:cubicBezTo>
                    <a:pt x="363" y="8407"/>
                    <a:pt x="449" y="8377"/>
                    <a:pt x="534" y="8313"/>
                  </a:cubicBezTo>
                  <a:lnTo>
                    <a:pt x="12810" y="1241"/>
                  </a:lnTo>
                  <a:cubicBezTo>
                    <a:pt x="13110" y="1041"/>
                    <a:pt x="13310" y="707"/>
                    <a:pt x="13343" y="340"/>
                  </a:cubicBezTo>
                  <a:cubicBezTo>
                    <a:pt x="13343" y="129"/>
                    <a:pt x="13228" y="1"/>
                    <a:pt x="130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 flipH="1">
              <a:off x="1675939" y="2953603"/>
              <a:ext cx="61630" cy="100797"/>
            </a:xfrm>
            <a:custGeom>
              <a:rect b="b" l="l" r="r" t="t"/>
              <a:pathLst>
                <a:path extrusionOk="0" h="6164" w="3770">
                  <a:moveTo>
                    <a:pt x="3336" y="559"/>
                  </a:moveTo>
                  <a:lnTo>
                    <a:pt x="3336" y="3928"/>
                  </a:lnTo>
                  <a:lnTo>
                    <a:pt x="434" y="5596"/>
                  </a:lnTo>
                  <a:lnTo>
                    <a:pt x="434" y="2227"/>
                  </a:lnTo>
                  <a:lnTo>
                    <a:pt x="3336" y="559"/>
                  </a:lnTo>
                  <a:close/>
                  <a:moveTo>
                    <a:pt x="3536" y="1"/>
                  </a:moveTo>
                  <a:cubicBezTo>
                    <a:pt x="3503" y="1"/>
                    <a:pt x="3469" y="9"/>
                    <a:pt x="3436" y="26"/>
                  </a:cubicBezTo>
                  <a:lnTo>
                    <a:pt x="100" y="1927"/>
                  </a:lnTo>
                  <a:cubicBezTo>
                    <a:pt x="33" y="1960"/>
                    <a:pt x="0" y="2027"/>
                    <a:pt x="0" y="2127"/>
                  </a:cubicBezTo>
                  <a:lnTo>
                    <a:pt x="0" y="5963"/>
                  </a:lnTo>
                  <a:cubicBezTo>
                    <a:pt x="0" y="6063"/>
                    <a:pt x="100" y="6163"/>
                    <a:pt x="200" y="6163"/>
                  </a:cubicBezTo>
                  <a:cubicBezTo>
                    <a:pt x="234" y="6163"/>
                    <a:pt x="267" y="6163"/>
                    <a:pt x="300" y="6130"/>
                  </a:cubicBezTo>
                  <a:lnTo>
                    <a:pt x="3636" y="4229"/>
                  </a:lnTo>
                  <a:cubicBezTo>
                    <a:pt x="3703" y="4195"/>
                    <a:pt x="3769" y="4095"/>
                    <a:pt x="3769" y="4028"/>
                  </a:cubicBezTo>
                  <a:lnTo>
                    <a:pt x="3769" y="192"/>
                  </a:lnTo>
                  <a:cubicBezTo>
                    <a:pt x="3769" y="126"/>
                    <a:pt x="3703" y="59"/>
                    <a:pt x="3636" y="26"/>
                  </a:cubicBezTo>
                  <a:cubicBezTo>
                    <a:pt x="3603" y="9"/>
                    <a:pt x="3569" y="1"/>
                    <a:pt x="35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 flipH="1">
              <a:off x="1668304" y="2940831"/>
              <a:ext cx="56611" cy="81386"/>
            </a:xfrm>
            <a:custGeom>
              <a:rect b="b" l="l" r="r" t="t"/>
              <a:pathLst>
                <a:path extrusionOk="0" h="4977" w="3463">
                  <a:moveTo>
                    <a:pt x="2997" y="0"/>
                  </a:moveTo>
                  <a:cubicBezTo>
                    <a:pt x="2847" y="0"/>
                    <a:pt x="2702" y="93"/>
                    <a:pt x="2629" y="240"/>
                  </a:cubicBezTo>
                  <a:lnTo>
                    <a:pt x="1094" y="3875"/>
                  </a:lnTo>
                  <a:lnTo>
                    <a:pt x="761" y="3509"/>
                  </a:lnTo>
                  <a:cubicBezTo>
                    <a:pt x="691" y="3474"/>
                    <a:pt x="621" y="3458"/>
                    <a:pt x="554" y="3458"/>
                  </a:cubicBezTo>
                  <a:cubicBezTo>
                    <a:pt x="240" y="3458"/>
                    <a:pt x="1" y="3806"/>
                    <a:pt x="193" y="4109"/>
                  </a:cubicBezTo>
                  <a:lnTo>
                    <a:pt x="961" y="4876"/>
                  </a:lnTo>
                  <a:cubicBezTo>
                    <a:pt x="1061" y="4943"/>
                    <a:pt x="1161" y="4976"/>
                    <a:pt x="1261" y="4976"/>
                  </a:cubicBezTo>
                  <a:lnTo>
                    <a:pt x="1328" y="4976"/>
                  </a:lnTo>
                  <a:cubicBezTo>
                    <a:pt x="1461" y="4943"/>
                    <a:pt x="1561" y="4876"/>
                    <a:pt x="1628" y="4743"/>
                  </a:cubicBezTo>
                  <a:lnTo>
                    <a:pt x="3362" y="573"/>
                  </a:lnTo>
                  <a:cubicBezTo>
                    <a:pt x="3462" y="373"/>
                    <a:pt x="3362" y="106"/>
                    <a:pt x="3162" y="39"/>
                  </a:cubicBezTo>
                  <a:cubicBezTo>
                    <a:pt x="3109" y="13"/>
                    <a:pt x="3053" y="0"/>
                    <a:pt x="29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 flipH="1">
              <a:off x="1424007" y="2834344"/>
              <a:ext cx="218141" cy="137230"/>
            </a:xfrm>
            <a:custGeom>
              <a:rect b="b" l="l" r="r" t="t"/>
              <a:pathLst>
                <a:path extrusionOk="0" h="8392" w="13344">
                  <a:moveTo>
                    <a:pt x="13071" y="1"/>
                  </a:moveTo>
                  <a:cubicBezTo>
                    <a:pt x="12994" y="1"/>
                    <a:pt x="12906" y="27"/>
                    <a:pt x="12810" y="80"/>
                  </a:cubicBezTo>
                  <a:lnTo>
                    <a:pt x="534" y="7152"/>
                  </a:lnTo>
                  <a:cubicBezTo>
                    <a:pt x="234" y="7352"/>
                    <a:pt x="34" y="7686"/>
                    <a:pt x="1" y="8052"/>
                  </a:cubicBezTo>
                  <a:cubicBezTo>
                    <a:pt x="1" y="8263"/>
                    <a:pt x="132" y="8392"/>
                    <a:pt x="303" y="8392"/>
                  </a:cubicBezTo>
                  <a:cubicBezTo>
                    <a:pt x="376" y="8392"/>
                    <a:pt x="455" y="8369"/>
                    <a:pt x="534" y="8319"/>
                  </a:cubicBezTo>
                  <a:lnTo>
                    <a:pt x="12810" y="1214"/>
                  </a:lnTo>
                  <a:cubicBezTo>
                    <a:pt x="13110" y="1047"/>
                    <a:pt x="13310" y="714"/>
                    <a:pt x="13343" y="347"/>
                  </a:cubicBezTo>
                  <a:cubicBezTo>
                    <a:pt x="13343" y="120"/>
                    <a:pt x="13235" y="1"/>
                    <a:pt x="1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 flipH="1">
              <a:off x="1143174" y="2413447"/>
              <a:ext cx="83993" cy="98753"/>
            </a:xfrm>
            <a:custGeom>
              <a:rect b="b" l="l" r="r" t="t"/>
              <a:pathLst>
                <a:path extrusionOk="0" h="6039" w="5138">
                  <a:moveTo>
                    <a:pt x="4770" y="1"/>
                  </a:moveTo>
                  <a:lnTo>
                    <a:pt x="0" y="835"/>
                  </a:lnTo>
                  <a:lnTo>
                    <a:pt x="501" y="6038"/>
                  </a:lnTo>
                  <a:lnTo>
                    <a:pt x="5137" y="5771"/>
                  </a:lnTo>
                  <a:lnTo>
                    <a:pt x="477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 flipH="1">
              <a:off x="976952" y="2462995"/>
              <a:ext cx="153699" cy="378675"/>
            </a:xfrm>
            <a:custGeom>
              <a:rect b="b" l="l" r="r" t="t"/>
              <a:pathLst>
                <a:path extrusionOk="0" h="23157" w="9402">
                  <a:moveTo>
                    <a:pt x="940" y="1"/>
                  </a:moveTo>
                  <a:cubicBezTo>
                    <a:pt x="650" y="1"/>
                    <a:pt x="338" y="35"/>
                    <a:pt x="1" y="106"/>
                  </a:cubicBezTo>
                  <a:lnTo>
                    <a:pt x="1935" y="10080"/>
                  </a:lnTo>
                  <a:lnTo>
                    <a:pt x="4604" y="14316"/>
                  </a:lnTo>
                  <a:lnTo>
                    <a:pt x="835" y="19653"/>
                  </a:lnTo>
                  <a:cubicBezTo>
                    <a:pt x="835" y="19653"/>
                    <a:pt x="2779" y="22914"/>
                    <a:pt x="2836" y="23144"/>
                  </a:cubicBezTo>
                  <a:lnTo>
                    <a:pt x="2836" y="23144"/>
                  </a:lnTo>
                  <a:cubicBezTo>
                    <a:pt x="3032" y="22781"/>
                    <a:pt x="9401" y="15125"/>
                    <a:pt x="9207" y="14316"/>
                  </a:cubicBezTo>
                  <a:cubicBezTo>
                    <a:pt x="8740" y="12515"/>
                    <a:pt x="5905" y="6544"/>
                    <a:pt x="4771" y="3809"/>
                  </a:cubicBezTo>
                  <a:cubicBezTo>
                    <a:pt x="3816" y="1466"/>
                    <a:pt x="2837" y="1"/>
                    <a:pt x="940" y="1"/>
                  </a:cubicBezTo>
                  <a:close/>
                  <a:moveTo>
                    <a:pt x="2836" y="23144"/>
                  </a:moveTo>
                  <a:cubicBezTo>
                    <a:pt x="2831" y="23152"/>
                    <a:pt x="2830" y="23157"/>
                    <a:pt x="2833" y="23157"/>
                  </a:cubicBezTo>
                  <a:cubicBezTo>
                    <a:pt x="2834" y="23157"/>
                    <a:pt x="2835" y="23157"/>
                    <a:pt x="2836" y="23156"/>
                  </a:cubicBezTo>
                  <a:cubicBezTo>
                    <a:pt x="2838" y="23155"/>
                    <a:pt x="2838" y="23151"/>
                    <a:pt x="2836" y="23144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 flipH="1">
              <a:off x="916336" y="2770732"/>
              <a:ext cx="429171" cy="857509"/>
            </a:xfrm>
            <a:custGeom>
              <a:rect b="b" l="l" r="r" t="t"/>
              <a:pathLst>
                <a:path extrusionOk="0" h="52439" w="26253">
                  <a:moveTo>
                    <a:pt x="16346" y="1"/>
                  </a:moveTo>
                  <a:lnTo>
                    <a:pt x="1769" y="834"/>
                  </a:lnTo>
                  <a:cubicBezTo>
                    <a:pt x="1769" y="834"/>
                    <a:pt x="501" y="11609"/>
                    <a:pt x="268" y="16546"/>
                  </a:cubicBezTo>
                  <a:cubicBezTo>
                    <a:pt x="1" y="22116"/>
                    <a:pt x="1" y="23884"/>
                    <a:pt x="134" y="26920"/>
                  </a:cubicBezTo>
                  <a:cubicBezTo>
                    <a:pt x="234" y="28821"/>
                    <a:pt x="501" y="30556"/>
                    <a:pt x="635" y="33458"/>
                  </a:cubicBezTo>
                  <a:cubicBezTo>
                    <a:pt x="768" y="36360"/>
                    <a:pt x="1669" y="50870"/>
                    <a:pt x="1669" y="50870"/>
                  </a:cubicBezTo>
                  <a:lnTo>
                    <a:pt x="1669" y="50837"/>
                  </a:lnTo>
                  <a:cubicBezTo>
                    <a:pt x="1669" y="51004"/>
                    <a:pt x="1702" y="51137"/>
                    <a:pt x="1735" y="51304"/>
                  </a:cubicBezTo>
                  <a:cubicBezTo>
                    <a:pt x="1869" y="51804"/>
                    <a:pt x="2436" y="52405"/>
                    <a:pt x="3470" y="52438"/>
                  </a:cubicBezTo>
                  <a:cubicBezTo>
                    <a:pt x="4938" y="52438"/>
                    <a:pt x="5405" y="51738"/>
                    <a:pt x="5471" y="51237"/>
                  </a:cubicBezTo>
                  <a:cubicBezTo>
                    <a:pt x="5471" y="51171"/>
                    <a:pt x="5505" y="51070"/>
                    <a:pt x="5505" y="50970"/>
                  </a:cubicBezTo>
                  <a:lnTo>
                    <a:pt x="5538" y="50970"/>
                  </a:lnTo>
                  <a:cubicBezTo>
                    <a:pt x="5538" y="50970"/>
                    <a:pt x="6606" y="44799"/>
                    <a:pt x="7339" y="40096"/>
                  </a:cubicBezTo>
                  <a:cubicBezTo>
                    <a:pt x="7706" y="37894"/>
                    <a:pt x="7907" y="35693"/>
                    <a:pt x="7940" y="33491"/>
                  </a:cubicBezTo>
                  <a:cubicBezTo>
                    <a:pt x="7840" y="32157"/>
                    <a:pt x="7640" y="30789"/>
                    <a:pt x="7306" y="29488"/>
                  </a:cubicBezTo>
                  <a:lnTo>
                    <a:pt x="9374" y="15912"/>
                  </a:lnTo>
                  <a:cubicBezTo>
                    <a:pt x="9374" y="15912"/>
                    <a:pt x="11176" y="27454"/>
                    <a:pt x="11476" y="28554"/>
                  </a:cubicBezTo>
                  <a:cubicBezTo>
                    <a:pt x="11676" y="29355"/>
                    <a:pt x="16446" y="36694"/>
                    <a:pt x="19315" y="41063"/>
                  </a:cubicBezTo>
                  <a:cubicBezTo>
                    <a:pt x="20549" y="42998"/>
                    <a:pt x="23351" y="47134"/>
                    <a:pt x="23551" y="47368"/>
                  </a:cubicBezTo>
                  <a:cubicBezTo>
                    <a:pt x="23625" y="47471"/>
                    <a:pt x="23722" y="47516"/>
                    <a:pt x="23834" y="47516"/>
                  </a:cubicBezTo>
                  <a:cubicBezTo>
                    <a:pt x="24637" y="47516"/>
                    <a:pt x="26253" y="45233"/>
                    <a:pt x="26253" y="45233"/>
                  </a:cubicBezTo>
                  <a:lnTo>
                    <a:pt x="25086" y="42331"/>
                  </a:lnTo>
                  <a:cubicBezTo>
                    <a:pt x="24552" y="40730"/>
                    <a:pt x="22617" y="34592"/>
                    <a:pt x="21917" y="32857"/>
                  </a:cubicBezTo>
                  <a:cubicBezTo>
                    <a:pt x="20849" y="30089"/>
                    <a:pt x="20149" y="28621"/>
                    <a:pt x="17914" y="27187"/>
                  </a:cubicBezTo>
                  <a:cubicBezTo>
                    <a:pt x="17914" y="27187"/>
                    <a:pt x="18014" y="13377"/>
                    <a:pt x="17914" y="8440"/>
                  </a:cubicBezTo>
                  <a:cubicBezTo>
                    <a:pt x="17747" y="2135"/>
                    <a:pt x="16346" y="1"/>
                    <a:pt x="163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 flipH="1">
              <a:off x="908146" y="3518025"/>
              <a:ext cx="70360" cy="142741"/>
            </a:xfrm>
            <a:custGeom>
              <a:rect b="b" l="l" r="r" t="t"/>
              <a:pathLst>
                <a:path extrusionOk="0" h="8729" w="4304">
                  <a:moveTo>
                    <a:pt x="4303" y="1"/>
                  </a:moveTo>
                  <a:lnTo>
                    <a:pt x="0" y="101"/>
                  </a:lnTo>
                  <a:cubicBezTo>
                    <a:pt x="1535" y="2169"/>
                    <a:pt x="2335" y="7606"/>
                    <a:pt x="1902" y="8407"/>
                  </a:cubicBezTo>
                  <a:cubicBezTo>
                    <a:pt x="1781" y="8630"/>
                    <a:pt x="1862" y="8729"/>
                    <a:pt x="2048" y="8729"/>
                  </a:cubicBezTo>
                  <a:cubicBezTo>
                    <a:pt x="2530" y="8729"/>
                    <a:pt x="3720" y="8064"/>
                    <a:pt x="3936" y="7173"/>
                  </a:cubicBezTo>
                  <a:cubicBezTo>
                    <a:pt x="4237" y="5972"/>
                    <a:pt x="4303" y="1"/>
                    <a:pt x="430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 flipH="1">
              <a:off x="1252784" y="3590042"/>
              <a:ext cx="130796" cy="130869"/>
            </a:xfrm>
            <a:custGeom>
              <a:rect b="b" l="l" r="r" t="t"/>
              <a:pathLst>
                <a:path extrusionOk="0" h="8003" w="8001">
                  <a:moveTo>
                    <a:pt x="8001" y="0"/>
                  </a:moveTo>
                  <a:lnTo>
                    <a:pt x="3964" y="534"/>
                  </a:lnTo>
                  <a:cubicBezTo>
                    <a:pt x="3931" y="2102"/>
                    <a:pt x="2864" y="6238"/>
                    <a:pt x="1296" y="6738"/>
                  </a:cubicBezTo>
                  <a:cubicBezTo>
                    <a:pt x="0" y="7133"/>
                    <a:pt x="1392" y="8003"/>
                    <a:pt x="2560" y="8003"/>
                  </a:cubicBezTo>
                  <a:cubicBezTo>
                    <a:pt x="2775" y="8003"/>
                    <a:pt x="2982" y="7973"/>
                    <a:pt x="3164" y="7906"/>
                  </a:cubicBezTo>
                  <a:cubicBezTo>
                    <a:pt x="4365" y="7472"/>
                    <a:pt x="6133" y="3936"/>
                    <a:pt x="7033" y="3069"/>
                  </a:cubicBezTo>
                  <a:cubicBezTo>
                    <a:pt x="7967" y="2202"/>
                    <a:pt x="8001" y="0"/>
                    <a:pt x="800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 flipH="1">
              <a:off x="1046119" y="2741282"/>
              <a:ext cx="313561" cy="459587"/>
            </a:xfrm>
            <a:custGeom>
              <a:rect b="b" l="l" r="r" t="t"/>
              <a:pathLst>
                <a:path extrusionOk="0" h="28105" w="19181">
                  <a:moveTo>
                    <a:pt x="16612" y="0"/>
                  </a:moveTo>
                  <a:lnTo>
                    <a:pt x="2502" y="934"/>
                  </a:lnTo>
                  <a:cubicBezTo>
                    <a:pt x="2502" y="934"/>
                    <a:pt x="2002" y="2535"/>
                    <a:pt x="1502" y="8440"/>
                  </a:cubicBezTo>
                  <a:cubicBezTo>
                    <a:pt x="1035" y="14344"/>
                    <a:pt x="67" y="22683"/>
                    <a:pt x="1" y="26019"/>
                  </a:cubicBezTo>
                  <a:cubicBezTo>
                    <a:pt x="1" y="26019"/>
                    <a:pt x="2569" y="25385"/>
                    <a:pt x="3670" y="23017"/>
                  </a:cubicBezTo>
                  <a:cubicBezTo>
                    <a:pt x="3670" y="23017"/>
                    <a:pt x="5471" y="26953"/>
                    <a:pt x="9708" y="27820"/>
                  </a:cubicBezTo>
                  <a:cubicBezTo>
                    <a:pt x="10652" y="28012"/>
                    <a:pt x="11596" y="28104"/>
                    <a:pt x="12503" y="28104"/>
                  </a:cubicBezTo>
                  <a:cubicBezTo>
                    <a:pt x="15698" y="28104"/>
                    <a:pt x="18431" y="26959"/>
                    <a:pt x="19081" y="24985"/>
                  </a:cubicBezTo>
                  <a:cubicBezTo>
                    <a:pt x="19048" y="24718"/>
                    <a:pt x="19181" y="11408"/>
                    <a:pt x="19081" y="8306"/>
                  </a:cubicBezTo>
                  <a:cubicBezTo>
                    <a:pt x="18981" y="5237"/>
                    <a:pt x="17780" y="2635"/>
                    <a:pt x="1661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 flipH="1">
              <a:off x="1254958" y="3663824"/>
              <a:ext cx="76915" cy="84493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 flipH="1">
              <a:off x="1254958" y="3663824"/>
              <a:ext cx="76915" cy="84493"/>
            </a:xfrm>
            <a:custGeom>
              <a:rect b="b" l="l" r="r" t="t"/>
              <a:pathLst>
                <a:path extrusionOk="0" h="5167" w="4705">
                  <a:moveTo>
                    <a:pt x="3406" y="1"/>
                  </a:moveTo>
                  <a:cubicBezTo>
                    <a:pt x="3291" y="1"/>
                    <a:pt x="3168" y="49"/>
                    <a:pt x="3036" y="158"/>
                  </a:cubicBezTo>
                  <a:cubicBezTo>
                    <a:pt x="1835" y="1092"/>
                    <a:pt x="1" y="4928"/>
                    <a:pt x="1" y="4928"/>
                  </a:cubicBezTo>
                  <a:cubicBezTo>
                    <a:pt x="1" y="4928"/>
                    <a:pt x="139" y="5166"/>
                    <a:pt x="683" y="5166"/>
                  </a:cubicBezTo>
                  <a:cubicBezTo>
                    <a:pt x="1027" y="5166"/>
                    <a:pt x="1533" y="5071"/>
                    <a:pt x="2269" y="4761"/>
                  </a:cubicBezTo>
                  <a:cubicBezTo>
                    <a:pt x="4170" y="3961"/>
                    <a:pt x="4704" y="2993"/>
                    <a:pt x="4704" y="2993"/>
                  </a:cubicBezTo>
                  <a:cubicBezTo>
                    <a:pt x="4704" y="2993"/>
                    <a:pt x="4310" y="1"/>
                    <a:pt x="34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 flipH="1">
              <a:off x="1227690" y="3589764"/>
              <a:ext cx="181604" cy="173827"/>
            </a:xfrm>
            <a:custGeom>
              <a:rect b="b" l="l" r="r" t="t"/>
              <a:pathLst>
                <a:path extrusionOk="0" h="10630" w="11109">
                  <a:moveTo>
                    <a:pt x="9618" y="1"/>
                  </a:moveTo>
                  <a:cubicBezTo>
                    <a:pt x="9133" y="1"/>
                    <a:pt x="8337" y="370"/>
                    <a:pt x="7839" y="784"/>
                  </a:cubicBezTo>
                  <a:cubicBezTo>
                    <a:pt x="7038" y="1485"/>
                    <a:pt x="6838" y="2419"/>
                    <a:pt x="6438" y="3520"/>
                  </a:cubicBezTo>
                  <a:cubicBezTo>
                    <a:pt x="6004" y="4687"/>
                    <a:pt x="5204" y="6288"/>
                    <a:pt x="4570" y="6622"/>
                  </a:cubicBezTo>
                  <a:cubicBezTo>
                    <a:pt x="4345" y="6752"/>
                    <a:pt x="4053" y="6794"/>
                    <a:pt x="3727" y="6794"/>
                  </a:cubicBezTo>
                  <a:cubicBezTo>
                    <a:pt x="3133" y="6794"/>
                    <a:pt x="2426" y="6655"/>
                    <a:pt x="1801" y="6655"/>
                  </a:cubicBezTo>
                  <a:cubicBezTo>
                    <a:pt x="834" y="6655"/>
                    <a:pt x="67" y="7089"/>
                    <a:pt x="33" y="7789"/>
                  </a:cubicBezTo>
                  <a:cubicBezTo>
                    <a:pt x="0" y="8356"/>
                    <a:pt x="2535" y="9624"/>
                    <a:pt x="4103" y="9691"/>
                  </a:cubicBezTo>
                  <a:cubicBezTo>
                    <a:pt x="4419" y="9707"/>
                    <a:pt x="4685" y="9731"/>
                    <a:pt x="4918" y="9731"/>
                  </a:cubicBezTo>
                  <a:cubicBezTo>
                    <a:pt x="5646" y="9731"/>
                    <a:pt x="6049" y="9496"/>
                    <a:pt x="6605" y="8056"/>
                  </a:cubicBezTo>
                  <a:cubicBezTo>
                    <a:pt x="7115" y="6710"/>
                    <a:pt x="7400" y="5768"/>
                    <a:pt x="7717" y="5768"/>
                  </a:cubicBezTo>
                  <a:cubicBezTo>
                    <a:pt x="7855" y="5768"/>
                    <a:pt x="8000" y="5949"/>
                    <a:pt x="8173" y="6355"/>
                  </a:cubicBezTo>
                  <a:cubicBezTo>
                    <a:pt x="8740" y="7656"/>
                    <a:pt x="8973" y="10391"/>
                    <a:pt x="8973" y="10391"/>
                  </a:cubicBezTo>
                  <a:cubicBezTo>
                    <a:pt x="9127" y="10545"/>
                    <a:pt x="9343" y="10629"/>
                    <a:pt x="9561" y="10629"/>
                  </a:cubicBezTo>
                  <a:cubicBezTo>
                    <a:pt x="9768" y="10629"/>
                    <a:pt x="9978" y="10554"/>
                    <a:pt x="10141" y="10391"/>
                  </a:cubicBezTo>
                  <a:cubicBezTo>
                    <a:pt x="10141" y="9457"/>
                    <a:pt x="10207" y="8490"/>
                    <a:pt x="10307" y="7522"/>
                  </a:cubicBezTo>
                  <a:cubicBezTo>
                    <a:pt x="10474" y="6355"/>
                    <a:pt x="11108" y="4487"/>
                    <a:pt x="11008" y="3053"/>
                  </a:cubicBezTo>
                  <a:cubicBezTo>
                    <a:pt x="10941" y="1652"/>
                    <a:pt x="10241" y="251"/>
                    <a:pt x="9874" y="50"/>
                  </a:cubicBezTo>
                  <a:cubicBezTo>
                    <a:pt x="9805" y="16"/>
                    <a:pt x="9718" y="1"/>
                    <a:pt x="9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3"/>
            <p:cNvSpPr/>
            <p:nvPr/>
          </p:nvSpPr>
          <p:spPr>
            <a:xfrm flipH="1">
              <a:off x="863975" y="3572626"/>
              <a:ext cx="49092" cy="100045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3"/>
            <p:cNvSpPr/>
            <p:nvPr/>
          </p:nvSpPr>
          <p:spPr>
            <a:xfrm flipH="1">
              <a:off x="863975" y="3572626"/>
              <a:ext cx="49092" cy="100045"/>
            </a:xfrm>
            <a:custGeom>
              <a:rect b="b" l="l" r="r" t="t"/>
              <a:pathLst>
                <a:path extrusionOk="0" h="6118" w="3003">
                  <a:moveTo>
                    <a:pt x="1245" y="0"/>
                  </a:moveTo>
                  <a:cubicBezTo>
                    <a:pt x="870" y="0"/>
                    <a:pt x="550" y="136"/>
                    <a:pt x="467" y="431"/>
                  </a:cubicBezTo>
                  <a:cubicBezTo>
                    <a:pt x="0" y="1899"/>
                    <a:pt x="601" y="6102"/>
                    <a:pt x="601" y="6102"/>
                  </a:cubicBezTo>
                  <a:cubicBezTo>
                    <a:pt x="601" y="6102"/>
                    <a:pt x="638" y="6118"/>
                    <a:pt x="710" y="6118"/>
                  </a:cubicBezTo>
                  <a:cubicBezTo>
                    <a:pt x="937" y="6118"/>
                    <a:pt x="1509" y="5965"/>
                    <a:pt x="2369" y="4701"/>
                  </a:cubicBezTo>
                  <a:cubicBezTo>
                    <a:pt x="2669" y="4367"/>
                    <a:pt x="2869" y="3967"/>
                    <a:pt x="3002" y="3567"/>
                  </a:cubicBezTo>
                  <a:cubicBezTo>
                    <a:pt x="2802" y="2800"/>
                    <a:pt x="2702" y="1999"/>
                    <a:pt x="2735" y="1232"/>
                  </a:cubicBezTo>
                  <a:cubicBezTo>
                    <a:pt x="2800" y="456"/>
                    <a:pt x="1931" y="0"/>
                    <a:pt x="1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 flipH="1">
              <a:off x="821438" y="3497781"/>
              <a:ext cx="166336" cy="198290"/>
            </a:xfrm>
            <a:custGeom>
              <a:rect b="b" l="l" r="r" t="t"/>
              <a:pathLst>
                <a:path extrusionOk="0" h="12126" w="10175">
                  <a:moveTo>
                    <a:pt x="4258" y="1"/>
                  </a:moveTo>
                  <a:cubicBezTo>
                    <a:pt x="4238" y="1"/>
                    <a:pt x="4220" y="2"/>
                    <a:pt x="4203" y="5"/>
                  </a:cubicBezTo>
                  <a:cubicBezTo>
                    <a:pt x="3770" y="38"/>
                    <a:pt x="3136" y="972"/>
                    <a:pt x="2936" y="1739"/>
                  </a:cubicBezTo>
                  <a:cubicBezTo>
                    <a:pt x="2635" y="2773"/>
                    <a:pt x="3002" y="3641"/>
                    <a:pt x="3269" y="4775"/>
                  </a:cubicBezTo>
                  <a:cubicBezTo>
                    <a:pt x="3569" y="5976"/>
                    <a:pt x="3803" y="7744"/>
                    <a:pt x="3469" y="8411"/>
                  </a:cubicBezTo>
                  <a:cubicBezTo>
                    <a:pt x="3136" y="9078"/>
                    <a:pt x="1968" y="9445"/>
                    <a:pt x="1168" y="9979"/>
                  </a:cubicBezTo>
                  <a:cubicBezTo>
                    <a:pt x="367" y="10512"/>
                    <a:pt x="0" y="11279"/>
                    <a:pt x="334" y="11913"/>
                  </a:cubicBezTo>
                  <a:cubicBezTo>
                    <a:pt x="427" y="12058"/>
                    <a:pt x="756" y="12126"/>
                    <a:pt x="1208" y="12126"/>
                  </a:cubicBezTo>
                  <a:cubicBezTo>
                    <a:pt x="2214" y="12126"/>
                    <a:pt x="3826" y="11788"/>
                    <a:pt x="4770" y="11213"/>
                  </a:cubicBezTo>
                  <a:cubicBezTo>
                    <a:pt x="5904" y="10512"/>
                    <a:pt x="6405" y="10479"/>
                    <a:pt x="5938" y="8444"/>
                  </a:cubicBezTo>
                  <a:cubicBezTo>
                    <a:pt x="5576" y="6892"/>
                    <a:pt x="5274" y="5922"/>
                    <a:pt x="5716" y="5922"/>
                  </a:cubicBezTo>
                  <a:cubicBezTo>
                    <a:pt x="5844" y="5922"/>
                    <a:pt x="6035" y="6003"/>
                    <a:pt x="6305" y="6176"/>
                  </a:cubicBezTo>
                  <a:cubicBezTo>
                    <a:pt x="7506" y="6943"/>
                    <a:pt x="9207" y="9078"/>
                    <a:pt x="9207" y="9078"/>
                  </a:cubicBezTo>
                  <a:cubicBezTo>
                    <a:pt x="9263" y="9091"/>
                    <a:pt x="9320" y="9097"/>
                    <a:pt x="9376" y="9097"/>
                  </a:cubicBezTo>
                  <a:cubicBezTo>
                    <a:pt x="9748" y="9097"/>
                    <a:pt x="10087" y="8821"/>
                    <a:pt x="10174" y="8444"/>
                  </a:cubicBezTo>
                  <a:cubicBezTo>
                    <a:pt x="9674" y="7644"/>
                    <a:pt x="9173" y="6843"/>
                    <a:pt x="8740" y="5976"/>
                  </a:cubicBezTo>
                  <a:cubicBezTo>
                    <a:pt x="8206" y="4908"/>
                    <a:pt x="7706" y="3007"/>
                    <a:pt x="6838" y="1873"/>
                  </a:cubicBezTo>
                  <a:cubicBezTo>
                    <a:pt x="6005" y="783"/>
                    <a:pt x="4740" y="1"/>
                    <a:pt x="4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 flipH="1">
              <a:off x="1073370" y="2461229"/>
              <a:ext cx="263947" cy="315996"/>
            </a:xfrm>
            <a:custGeom>
              <a:rect b="b" l="l" r="r" t="t"/>
              <a:pathLst>
                <a:path extrusionOk="0" h="19324" w="16146">
                  <a:moveTo>
                    <a:pt x="11013" y="1"/>
                  </a:moveTo>
                  <a:cubicBezTo>
                    <a:pt x="10043" y="1"/>
                    <a:pt x="8725" y="21"/>
                    <a:pt x="7706" y="114"/>
                  </a:cubicBezTo>
                  <a:cubicBezTo>
                    <a:pt x="6371" y="181"/>
                    <a:pt x="5071" y="448"/>
                    <a:pt x="3803" y="881"/>
                  </a:cubicBezTo>
                  <a:lnTo>
                    <a:pt x="2202" y="2416"/>
                  </a:lnTo>
                  <a:cubicBezTo>
                    <a:pt x="1468" y="3350"/>
                    <a:pt x="134" y="7486"/>
                    <a:pt x="167" y="14624"/>
                  </a:cubicBezTo>
                  <a:cubicBezTo>
                    <a:pt x="167" y="15992"/>
                    <a:pt x="0" y="17693"/>
                    <a:pt x="1134" y="18060"/>
                  </a:cubicBezTo>
                  <a:cubicBezTo>
                    <a:pt x="2464" y="18791"/>
                    <a:pt x="4769" y="19324"/>
                    <a:pt x="7367" y="19324"/>
                  </a:cubicBezTo>
                  <a:cubicBezTo>
                    <a:pt x="9985" y="19324"/>
                    <a:pt x="12900" y="18783"/>
                    <a:pt x="15411" y="17360"/>
                  </a:cubicBezTo>
                  <a:cubicBezTo>
                    <a:pt x="16145" y="16826"/>
                    <a:pt x="16012" y="12590"/>
                    <a:pt x="15978" y="10688"/>
                  </a:cubicBezTo>
                  <a:cubicBezTo>
                    <a:pt x="15945" y="8120"/>
                    <a:pt x="15878" y="3483"/>
                    <a:pt x="15545" y="2482"/>
                  </a:cubicBezTo>
                  <a:cubicBezTo>
                    <a:pt x="15111" y="1081"/>
                    <a:pt x="13843" y="81"/>
                    <a:pt x="12342" y="14"/>
                  </a:cubicBezTo>
                  <a:cubicBezTo>
                    <a:pt x="12342" y="14"/>
                    <a:pt x="11789" y="1"/>
                    <a:pt x="110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 flipH="1">
              <a:off x="1292590" y="2567814"/>
              <a:ext cx="16920" cy="197473"/>
            </a:xfrm>
            <a:custGeom>
              <a:rect b="b" l="l" r="r" t="t"/>
              <a:pathLst>
                <a:path extrusionOk="0" h="12076" w="1035">
                  <a:moveTo>
                    <a:pt x="834" y="1"/>
                  </a:moveTo>
                  <a:lnTo>
                    <a:pt x="701" y="1568"/>
                  </a:lnTo>
                  <a:cubicBezTo>
                    <a:pt x="267" y="6906"/>
                    <a:pt x="0" y="10542"/>
                    <a:pt x="334" y="11976"/>
                  </a:cubicBezTo>
                  <a:lnTo>
                    <a:pt x="568" y="12076"/>
                  </a:lnTo>
                  <a:cubicBezTo>
                    <a:pt x="167" y="10742"/>
                    <a:pt x="534" y="6272"/>
                    <a:pt x="901" y="156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 flipH="1">
              <a:off x="1247324" y="2351487"/>
              <a:ext cx="463533" cy="313657"/>
            </a:xfrm>
            <a:custGeom>
              <a:rect b="b" l="l" r="r" t="t"/>
              <a:pathLst>
                <a:path extrusionOk="0" h="19181" w="28355">
                  <a:moveTo>
                    <a:pt x="1950" y="0"/>
                  </a:moveTo>
                  <a:cubicBezTo>
                    <a:pt x="1874" y="0"/>
                    <a:pt x="1792" y="18"/>
                    <a:pt x="1702" y="54"/>
                  </a:cubicBezTo>
                  <a:cubicBezTo>
                    <a:pt x="1235" y="254"/>
                    <a:pt x="1335" y="888"/>
                    <a:pt x="1735" y="1855"/>
                  </a:cubicBezTo>
                  <a:cubicBezTo>
                    <a:pt x="1935" y="2255"/>
                    <a:pt x="2102" y="2689"/>
                    <a:pt x="2236" y="3122"/>
                  </a:cubicBezTo>
                  <a:cubicBezTo>
                    <a:pt x="2269" y="3289"/>
                    <a:pt x="2035" y="3356"/>
                    <a:pt x="1935" y="3423"/>
                  </a:cubicBezTo>
                  <a:cubicBezTo>
                    <a:pt x="1735" y="3523"/>
                    <a:pt x="1368" y="3690"/>
                    <a:pt x="1302" y="3923"/>
                  </a:cubicBezTo>
                  <a:cubicBezTo>
                    <a:pt x="1268" y="4056"/>
                    <a:pt x="1235" y="4157"/>
                    <a:pt x="1168" y="4290"/>
                  </a:cubicBezTo>
                  <a:cubicBezTo>
                    <a:pt x="1035" y="4523"/>
                    <a:pt x="668" y="4590"/>
                    <a:pt x="501" y="4824"/>
                  </a:cubicBezTo>
                  <a:cubicBezTo>
                    <a:pt x="401" y="4990"/>
                    <a:pt x="401" y="5257"/>
                    <a:pt x="301" y="5424"/>
                  </a:cubicBezTo>
                  <a:cubicBezTo>
                    <a:pt x="267" y="5558"/>
                    <a:pt x="167" y="5658"/>
                    <a:pt x="101" y="5791"/>
                  </a:cubicBezTo>
                  <a:cubicBezTo>
                    <a:pt x="1" y="6025"/>
                    <a:pt x="34" y="6325"/>
                    <a:pt x="201" y="6558"/>
                  </a:cubicBezTo>
                  <a:cubicBezTo>
                    <a:pt x="601" y="7392"/>
                    <a:pt x="1335" y="7893"/>
                    <a:pt x="2002" y="8493"/>
                  </a:cubicBezTo>
                  <a:cubicBezTo>
                    <a:pt x="2569" y="9027"/>
                    <a:pt x="3203" y="9327"/>
                    <a:pt x="3870" y="9861"/>
                  </a:cubicBezTo>
                  <a:cubicBezTo>
                    <a:pt x="4504" y="10361"/>
                    <a:pt x="11542" y="18834"/>
                    <a:pt x="13110" y="19134"/>
                  </a:cubicBezTo>
                  <a:cubicBezTo>
                    <a:pt x="13270" y="19166"/>
                    <a:pt x="13431" y="19181"/>
                    <a:pt x="13590" y="19181"/>
                  </a:cubicBezTo>
                  <a:cubicBezTo>
                    <a:pt x="13928" y="19181"/>
                    <a:pt x="14260" y="19114"/>
                    <a:pt x="14578" y="19000"/>
                  </a:cubicBezTo>
                  <a:cubicBezTo>
                    <a:pt x="15979" y="18600"/>
                    <a:pt x="21850" y="16198"/>
                    <a:pt x="24752" y="15198"/>
                  </a:cubicBezTo>
                  <a:cubicBezTo>
                    <a:pt x="26987" y="14030"/>
                    <a:pt x="27687" y="13597"/>
                    <a:pt x="28154" y="10294"/>
                  </a:cubicBezTo>
                  <a:cubicBezTo>
                    <a:pt x="28354" y="8693"/>
                    <a:pt x="26653" y="7592"/>
                    <a:pt x="26653" y="7592"/>
                  </a:cubicBezTo>
                  <a:cubicBezTo>
                    <a:pt x="26653" y="7592"/>
                    <a:pt x="25552" y="7592"/>
                    <a:pt x="22183" y="9427"/>
                  </a:cubicBezTo>
                  <a:cubicBezTo>
                    <a:pt x="19948" y="10628"/>
                    <a:pt x="15478" y="12929"/>
                    <a:pt x="13610" y="13797"/>
                  </a:cubicBezTo>
                  <a:cubicBezTo>
                    <a:pt x="12209" y="12629"/>
                    <a:pt x="6639" y="7959"/>
                    <a:pt x="6439" y="7526"/>
                  </a:cubicBezTo>
                  <a:cubicBezTo>
                    <a:pt x="6172" y="7025"/>
                    <a:pt x="6605" y="6191"/>
                    <a:pt x="6805" y="5724"/>
                  </a:cubicBezTo>
                  <a:cubicBezTo>
                    <a:pt x="7039" y="5257"/>
                    <a:pt x="7473" y="4257"/>
                    <a:pt x="7639" y="3990"/>
                  </a:cubicBezTo>
                  <a:cubicBezTo>
                    <a:pt x="7826" y="3711"/>
                    <a:pt x="7648" y="3577"/>
                    <a:pt x="7357" y="3577"/>
                  </a:cubicBezTo>
                  <a:cubicBezTo>
                    <a:pt x="7125" y="3577"/>
                    <a:pt x="6823" y="3661"/>
                    <a:pt x="6572" y="3823"/>
                  </a:cubicBezTo>
                  <a:cubicBezTo>
                    <a:pt x="6005" y="4190"/>
                    <a:pt x="5538" y="5091"/>
                    <a:pt x="5271" y="5224"/>
                  </a:cubicBezTo>
                  <a:cubicBezTo>
                    <a:pt x="5266" y="5226"/>
                    <a:pt x="5260" y="5227"/>
                    <a:pt x="5254" y="5227"/>
                  </a:cubicBezTo>
                  <a:cubicBezTo>
                    <a:pt x="4955" y="5227"/>
                    <a:pt x="3759" y="2866"/>
                    <a:pt x="3203" y="1721"/>
                  </a:cubicBezTo>
                  <a:cubicBezTo>
                    <a:pt x="2683" y="711"/>
                    <a:pt x="2438" y="0"/>
                    <a:pt x="195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 flipH="1">
              <a:off x="1089734" y="2213701"/>
              <a:ext cx="204507" cy="206859"/>
            </a:xfrm>
            <a:custGeom>
              <a:rect b="b" l="l" r="r" t="t"/>
              <a:pathLst>
                <a:path extrusionOk="0" h="12650" w="12510">
                  <a:moveTo>
                    <a:pt x="7550" y="1"/>
                  </a:moveTo>
                  <a:cubicBezTo>
                    <a:pt x="7123" y="1"/>
                    <a:pt x="6694" y="29"/>
                    <a:pt x="6272" y="74"/>
                  </a:cubicBezTo>
                  <a:cubicBezTo>
                    <a:pt x="4798" y="266"/>
                    <a:pt x="3324" y="643"/>
                    <a:pt x="1821" y="643"/>
                  </a:cubicBezTo>
                  <a:cubicBezTo>
                    <a:pt x="1759" y="643"/>
                    <a:pt x="1697" y="642"/>
                    <a:pt x="1635" y="641"/>
                  </a:cubicBezTo>
                  <a:cubicBezTo>
                    <a:pt x="1577" y="632"/>
                    <a:pt x="1516" y="628"/>
                    <a:pt x="1455" y="628"/>
                  </a:cubicBezTo>
                  <a:cubicBezTo>
                    <a:pt x="1270" y="628"/>
                    <a:pt x="1076" y="666"/>
                    <a:pt x="901" y="741"/>
                  </a:cubicBezTo>
                  <a:cubicBezTo>
                    <a:pt x="634" y="907"/>
                    <a:pt x="501" y="1241"/>
                    <a:pt x="568" y="1575"/>
                  </a:cubicBezTo>
                  <a:cubicBezTo>
                    <a:pt x="634" y="1875"/>
                    <a:pt x="734" y="2175"/>
                    <a:pt x="901" y="2442"/>
                  </a:cubicBezTo>
                  <a:cubicBezTo>
                    <a:pt x="835" y="2420"/>
                    <a:pt x="767" y="2409"/>
                    <a:pt x="699" y="2409"/>
                  </a:cubicBezTo>
                  <a:cubicBezTo>
                    <a:pt x="463" y="2409"/>
                    <a:pt x="238" y="2542"/>
                    <a:pt x="134" y="2776"/>
                  </a:cubicBezTo>
                  <a:cubicBezTo>
                    <a:pt x="34" y="2942"/>
                    <a:pt x="0" y="3142"/>
                    <a:pt x="0" y="3343"/>
                  </a:cubicBezTo>
                  <a:cubicBezTo>
                    <a:pt x="0" y="3443"/>
                    <a:pt x="0" y="3543"/>
                    <a:pt x="34" y="3643"/>
                  </a:cubicBezTo>
                  <a:cubicBezTo>
                    <a:pt x="234" y="5144"/>
                    <a:pt x="1602" y="6078"/>
                    <a:pt x="2369" y="7279"/>
                  </a:cubicBezTo>
                  <a:cubicBezTo>
                    <a:pt x="2536" y="7546"/>
                    <a:pt x="2736" y="7812"/>
                    <a:pt x="2903" y="8079"/>
                  </a:cubicBezTo>
                  <a:cubicBezTo>
                    <a:pt x="3003" y="8213"/>
                    <a:pt x="3470" y="8613"/>
                    <a:pt x="3470" y="8780"/>
                  </a:cubicBezTo>
                  <a:lnTo>
                    <a:pt x="6639" y="12649"/>
                  </a:lnTo>
                  <a:cubicBezTo>
                    <a:pt x="6538" y="10881"/>
                    <a:pt x="12509" y="9213"/>
                    <a:pt x="12409" y="6645"/>
                  </a:cubicBezTo>
                  <a:cubicBezTo>
                    <a:pt x="12376" y="6011"/>
                    <a:pt x="12309" y="5377"/>
                    <a:pt x="12209" y="4777"/>
                  </a:cubicBezTo>
                  <a:cubicBezTo>
                    <a:pt x="12209" y="4410"/>
                    <a:pt x="12276" y="4043"/>
                    <a:pt x="12376" y="3710"/>
                  </a:cubicBezTo>
                  <a:cubicBezTo>
                    <a:pt x="12409" y="3343"/>
                    <a:pt x="12376" y="3009"/>
                    <a:pt x="12243" y="2675"/>
                  </a:cubicBezTo>
                  <a:cubicBezTo>
                    <a:pt x="11976" y="1908"/>
                    <a:pt x="11475" y="1274"/>
                    <a:pt x="10775" y="841"/>
                  </a:cubicBezTo>
                  <a:cubicBezTo>
                    <a:pt x="9848" y="207"/>
                    <a:pt x="8708" y="1"/>
                    <a:pt x="7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 flipH="1">
              <a:off x="1283860" y="2333810"/>
              <a:ext cx="16920" cy="33294"/>
            </a:xfrm>
            <a:custGeom>
              <a:rect b="b" l="l" r="r" t="t"/>
              <a:pathLst>
                <a:path extrusionOk="0" h="2036" w="1035">
                  <a:moveTo>
                    <a:pt x="1034" y="0"/>
                  </a:moveTo>
                  <a:cubicBezTo>
                    <a:pt x="1034" y="1"/>
                    <a:pt x="0" y="1535"/>
                    <a:pt x="134" y="1702"/>
                  </a:cubicBezTo>
                  <a:cubicBezTo>
                    <a:pt x="400" y="1835"/>
                    <a:pt x="667" y="1969"/>
                    <a:pt x="934" y="2035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 flipH="1">
              <a:off x="1111002" y="2247681"/>
              <a:ext cx="180509" cy="185192"/>
            </a:xfrm>
            <a:custGeom>
              <a:rect b="b" l="l" r="r" t="t"/>
              <a:pathLst>
                <a:path extrusionOk="0" h="11325" w="11042">
                  <a:moveTo>
                    <a:pt x="5724" y="0"/>
                  </a:moveTo>
                  <a:cubicBezTo>
                    <a:pt x="4785" y="0"/>
                    <a:pt x="4018" y="199"/>
                    <a:pt x="3636" y="397"/>
                  </a:cubicBezTo>
                  <a:cubicBezTo>
                    <a:pt x="2635" y="931"/>
                    <a:pt x="901" y="1865"/>
                    <a:pt x="434" y="5501"/>
                  </a:cubicBezTo>
                  <a:cubicBezTo>
                    <a:pt x="0" y="9204"/>
                    <a:pt x="834" y="10505"/>
                    <a:pt x="1335" y="11005"/>
                  </a:cubicBezTo>
                  <a:cubicBezTo>
                    <a:pt x="1558" y="11208"/>
                    <a:pt x="2312" y="11324"/>
                    <a:pt x="3079" y="11324"/>
                  </a:cubicBezTo>
                  <a:cubicBezTo>
                    <a:pt x="3573" y="11324"/>
                    <a:pt x="4071" y="11276"/>
                    <a:pt x="4437" y="11172"/>
                  </a:cubicBezTo>
                  <a:cubicBezTo>
                    <a:pt x="5604" y="10805"/>
                    <a:pt x="8173" y="9571"/>
                    <a:pt x="9340" y="7636"/>
                  </a:cubicBezTo>
                  <a:cubicBezTo>
                    <a:pt x="10741" y="5368"/>
                    <a:pt x="11041" y="2365"/>
                    <a:pt x="9440" y="1165"/>
                  </a:cubicBezTo>
                  <a:cubicBezTo>
                    <a:pt x="8193" y="278"/>
                    <a:pt x="6837" y="0"/>
                    <a:pt x="572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 flipH="1">
              <a:off x="1227151" y="2420544"/>
              <a:ext cx="40918" cy="12444"/>
            </a:xfrm>
            <a:custGeom>
              <a:rect b="b" l="l" r="r" t="t"/>
              <a:pathLst>
                <a:path extrusionOk="0" h="761" w="2503">
                  <a:moveTo>
                    <a:pt x="2502" y="0"/>
                  </a:moveTo>
                  <a:cubicBezTo>
                    <a:pt x="2102" y="200"/>
                    <a:pt x="1702" y="300"/>
                    <a:pt x="1302" y="401"/>
                  </a:cubicBezTo>
                  <a:cubicBezTo>
                    <a:pt x="976" y="476"/>
                    <a:pt x="651" y="513"/>
                    <a:pt x="326" y="513"/>
                  </a:cubicBezTo>
                  <a:cubicBezTo>
                    <a:pt x="217" y="513"/>
                    <a:pt x="109" y="509"/>
                    <a:pt x="1" y="501"/>
                  </a:cubicBezTo>
                  <a:lnTo>
                    <a:pt x="1" y="501"/>
                  </a:lnTo>
                  <a:cubicBezTo>
                    <a:pt x="302" y="663"/>
                    <a:pt x="973" y="761"/>
                    <a:pt x="1645" y="761"/>
                  </a:cubicBezTo>
                  <a:cubicBezTo>
                    <a:pt x="1941" y="761"/>
                    <a:pt x="2237" y="742"/>
                    <a:pt x="2502" y="701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 flipH="1">
              <a:off x="1028120" y="2216415"/>
              <a:ext cx="238314" cy="279088"/>
            </a:xfrm>
            <a:custGeom>
              <a:rect b="b" l="l" r="r" t="t"/>
              <a:pathLst>
                <a:path extrusionOk="0" h="17067" w="14578">
                  <a:moveTo>
                    <a:pt x="11379" y="1"/>
                  </a:moveTo>
                  <a:cubicBezTo>
                    <a:pt x="10949" y="1"/>
                    <a:pt x="10514" y="100"/>
                    <a:pt x="10108" y="308"/>
                  </a:cubicBezTo>
                  <a:cubicBezTo>
                    <a:pt x="9274" y="741"/>
                    <a:pt x="9174" y="1309"/>
                    <a:pt x="9407" y="2009"/>
                  </a:cubicBezTo>
                  <a:cubicBezTo>
                    <a:pt x="9141" y="1842"/>
                    <a:pt x="8874" y="1676"/>
                    <a:pt x="8573" y="1575"/>
                  </a:cubicBezTo>
                  <a:cubicBezTo>
                    <a:pt x="8440" y="1509"/>
                    <a:pt x="8307" y="1475"/>
                    <a:pt x="8173" y="1442"/>
                  </a:cubicBezTo>
                  <a:cubicBezTo>
                    <a:pt x="7439" y="1240"/>
                    <a:pt x="6685" y="1139"/>
                    <a:pt x="5933" y="1139"/>
                  </a:cubicBezTo>
                  <a:cubicBezTo>
                    <a:pt x="5318" y="1139"/>
                    <a:pt x="4704" y="1207"/>
                    <a:pt x="4104" y="1342"/>
                  </a:cubicBezTo>
                  <a:cubicBezTo>
                    <a:pt x="3436" y="1475"/>
                    <a:pt x="2769" y="1709"/>
                    <a:pt x="2169" y="2009"/>
                  </a:cubicBezTo>
                  <a:lnTo>
                    <a:pt x="1669" y="2209"/>
                  </a:lnTo>
                  <a:cubicBezTo>
                    <a:pt x="1268" y="2376"/>
                    <a:pt x="868" y="2576"/>
                    <a:pt x="501" y="2876"/>
                  </a:cubicBezTo>
                  <a:cubicBezTo>
                    <a:pt x="334" y="3010"/>
                    <a:pt x="201" y="3210"/>
                    <a:pt x="101" y="3410"/>
                  </a:cubicBezTo>
                  <a:cubicBezTo>
                    <a:pt x="34" y="3610"/>
                    <a:pt x="1" y="3810"/>
                    <a:pt x="1" y="4011"/>
                  </a:cubicBezTo>
                  <a:cubicBezTo>
                    <a:pt x="67" y="4578"/>
                    <a:pt x="434" y="5078"/>
                    <a:pt x="968" y="5311"/>
                  </a:cubicBezTo>
                  <a:cubicBezTo>
                    <a:pt x="668" y="5678"/>
                    <a:pt x="601" y="6145"/>
                    <a:pt x="701" y="6612"/>
                  </a:cubicBezTo>
                  <a:cubicBezTo>
                    <a:pt x="868" y="7113"/>
                    <a:pt x="1202" y="7580"/>
                    <a:pt x="1635" y="7913"/>
                  </a:cubicBezTo>
                  <a:cubicBezTo>
                    <a:pt x="1635" y="7947"/>
                    <a:pt x="1669" y="7980"/>
                    <a:pt x="1702" y="7980"/>
                  </a:cubicBezTo>
                  <a:cubicBezTo>
                    <a:pt x="1769" y="7980"/>
                    <a:pt x="1802" y="7980"/>
                    <a:pt x="1869" y="7947"/>
                  </a:cubicBezTo>
                  <a:cubicBezTo>
                    <a:pt x="2400" y="7583"/>
                    <a:pt x="2743" y="7009"/>
                    <a:pt x="3371" y="7009"/>
                  </a:cubicBezTo>
                  <a:cubicBezTo>
                    <a:pt x="3492" y="7009"/>
                    <a:pt x="3624" y="7031"/>
                    <a:pt x="3770" y="7079"/>
                  </a:cubicBezTo>
                  <a:cubicBezTo>
                    <a:pt x="4938" y="7446"/>
                    <a:pt x="4904" y="9381"/>
                    <a:pt x="3903" y="10048"/>
                  </a:cubicBezTo>
                  <a:cubicBezTo>
                    <a:pt x="3741" y="10157"/>
                    <a:pt x="3559" y="10216"/>
                    <a:pt x="3378" y="10216"/>
                  </a:cubicBezTo>
                  <a:cubicBezTo>
                    <a:pt x="3226" y="10216"/>
                    <a:pt x="3074" y="10173"/>
                    <a:pt x="2936" y="10082"/>
                  </a:cubicBezTo>
                  <a:lnTo>
                    <a:pt x="2936" y="10082"/>
                  </a:lnTo>
                  <a:cubicBezTo>
                    <a:pt x="2936" y="10082"/>
                    <a:pt x="3236" y="12984"/>
                    <a:pt x="2502" y="13751"/>
                  </a:cubicBezTo>
                  <a:cubicBezTo>
                    <a:pt x="2029" y="14263"/>
                    <a:pt x="1347" y="14368"/>
                    <a:pt x="867" y="14368"/>
                  </a:cubicBezTo>
                  <a:cubicBezTo>
                    <a:pt x="535" y="14368"/>
                    <a:pt x="301" y="14318"/>
                    <a:pt x="301" y="14318"/>
                  </a:cubicBezTo>
                  <a:lnTo>
                    <a:pt x="301" y="14318"/>
                  </a:lnTo>
                  <a:cubicBezTo>
                    <a:pt x="301" y="14318"/>
                    <a:pt x="880" y="17067"/>
                    <a:pt x="4813" y="17067"/>
                  </a:cubicBezTo>
                  <a:cubicBezTo>
                    <a:pt x="5103" y="17067"/>
                    <a:pt x="5411" y="17052"/>
                    <a:pt x="5738" y="17020"/>
                  </a:cubicBezTo>
                  <a:cubicBezTo>
                    <a:pt x="9774" y="16620"/>
                    <a:pt x="9974" y="14118"/>
                    <a:pt x="9974" y="14118"/>
                  </a:cubicBezTo>
                  <a:lnTo>
                    <a:pt x="9974" y="14118"/>
                  </a:lnTo>
                  <a:cubicBezTo>
                    <a:pt x="10108" y="15052"/>
                    <a:pt x="9741" y="16019"/>
                    <a:pt x="9007" y="16620"/>
                  </a:cubicBezTo>
                  <a:cubicBezTo>
                    <a:pt x="9007" y="16620"/>
                    <a:pt x="9136" y="16632"/>
                    <a:pt x="9348" y="16632"/>
                  </a:cubicBezTo>
                  <a:cubicBezTo>
                    <a:pt x="10161" y="16632"/>
                    <a:pt x="12203" y="16444"/>
                    <a:pt x="12943" y="14618"/>
                  </a:cubicBezTo>
                  <a:cubicBezTo>
                    <a:pt x="13610" y="12917"/>
                    <a:pt x="12076" y="11749"/>
                    <a:pt x="11676" y="9581"/>
                  </a:cubicBezTo>
                  <a:cubicBezTo>
                    <a:pt x="11509" y="8714"/>
                    <a:pt x="11909" y="6946"/>
                    <a:pt x="11842" y="5512"/>
                  </a:cubicBezTo>
                  <a:lnTo>
                    <a:pt x="11842" y="5512"/>
                  </a:lnTo>
                  <a:cubicBezTo>
                    <a:pt x="11887" y="5517"/>
                    <a:pt x="11932" y="5520"/>
                    <a:pt x="11978" y="5520"/>
                  </a:cubicBezTo>
                  <a:cubicBezTo>
                    <a:pt x="12209" y="5520"/>
                    <a:pt x="12454" y="5450"/>
                    <a:pt x="12676" y="5311"/>
                  </a:cubicBezTo>
                  <a:cubicBezTo>
                    <a:pt x="14044" y="4611"/>
                    <a:pt x="14578" y="2910"/>
                    <a:pt x="13877" y="1542"/>
                  </a:cubicBezTo>
                  <a:cubicBezTo>
                    <a:pt x="13385" y="557"/>
                    <a:pt x="12397" y="1"/>
                    <a:pt x="11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 flipH="1">
              <a:off x="1231516" y="2340024"/>
              <a:ext cx="21284" cy="27619"/>
            </a:xfrm>
            <a:custGeom>
              <a:rect b="b" l="l" r="r" t="t"/>
              <a:pathLst>
                <a:path extrusionOk="0" h="1689" w="1302">
                  <a:moveTo>
                    <a:pt x="995" y="0"/>
                  </a:moveTo>
                  <a:cubicBezTo>
                    <a:pt x="632" y="0"/>
                    <a:pt x="298" y="223"/>
                    <a:pt x="167" y="588"/>
                  </a:cubicBezTo>
                  <a:cubicBezTo>
                    <a:pt x="1" y="1021"/>
                    <a:pt x="234" y="1522"/>
                    <a:pt x="701" y="1689"/>
                  </a:cubicBezTo>
                  <a:lnTo>
                    <a:pt x="1302" y="54"/>
                  </a:lnTo>
                  <a:cubicBezTo>
                    <a:pt x="1200" y="18"/>
                    <a:pt x="1096" y="0"/>
                    <a:pt x="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4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6" name="Google Shape;1306;p54"/>
          <p:cNvSpPr txBox="1"/>
          <p:nvPr>
            <p:ph type="title"/>
          </p:nvPr>
        </p:nvSpPr>
        <p:spPr>
          <a:xfrm>
            <a:off x="522000" y="41372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Underlying Technology</a:t>
            </a:r>
            <a:endParaRPr/>
          </a:p>
        </p:txBody>
      </p:sp>
      <p:pic>
        <p:nvPicPr>
          <p:cNvPr id="1307" name="Google Shape;13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50" y="1266573"/>
            <a:ext cx="1547762" cy="14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2929" y="1304610"/>
            <a:ext cx="1805846" cy="133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6411" y="1605160"/>
            <a:ext cx="1214971" cy="63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0925" y="1605160"/>
            <a:ext cx="1214971" cy="63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54"/>
          <p:cNvSpPr txBox="1"/>
          <p:nvPr/>
        </p:nvSpPr>
        <p:spPr>
          <a:xfrm>
            <a:off x="776500" y="2973525"/>
            <a:ext cx="16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CRM System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2" name="Google Shape;1312;p54"/>
          <p:cNvSpPr txBox="1"/>
          <p:nvPr/>
        </p:nvSpPr>
        <p:spPr>
          <a:xfrm>
            <a:off x="841025" y="3428775"/>
            <a:ext cx="176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Pulls Historical and real time data by using APIs.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3" name="Google Shape;1313;p54"/>
          <p:cNvSpPr txBox="1"/>
          <p:nvPr/>
        </p:nvSpPr>
        <p:spPr>
          <a:xfrm>
            <a:off x="3566150" y="2949375"/>
            <a:ext cx="16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4" name="Google Shape;1314;p54"/>
          <p:cNvSpPr txBox="1"/>
          <p:nvPr/>
        </p:nvSpPr>
        <p:spPr>
          <a:xfrm>
            <a:off x="3494025" y="2751675"/>
            <a:ext cx="22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LLM Engine and Data Analytics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5" name="Google Shape;1315;p54"/>
          <p:cNvSpPr txBox="1"/>
          <p:nvPr/>
        </p:nvSpPr>
        <p:spPr>
          <a:xfrm>
            <a:off x="3530000" y="3667600"/>
            <a:ext cx="176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6" name="Google Shape;1316;p54"/>
          <p:cNvSpPr txBox="1"/>
          <p:nvPr/>
        </p:nvSpPr>
        <p:spPr>
          <a:xfrm>
            <a:off x="3530000" y="3428775"/>
            <a:ext cx="2263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Classifies</a:t>
            </a: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 of tickets using NLP and then generating data driven Next Best Actions (NBAs) using Gen AI.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7" name="Google Shape;1317;p54"/>
          <p:cNvSpPr txBox="1"/>
          <p:nvPr/>
        </p:nvSpPr>
        <p:spPr>
          <a:xfrm>
            <a:off x="6296425" y="2933925"/>
            <a:ext cx="271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Libre Franklin"/>
                <a:ea typeface="Libre Franklin"/>
                <a:cs typeface="Libre Franklin"/>
                <a:sym typeface="Libre Franklin"/>
              </a:rPr>
              <a:t>Interactive Dashboards</a:t>
            </a:r>
            <a:endParaRPr b="1" sz="1600" u="sng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8" name="Google Shape;1318;p54"/>
          <p:cNvSpPr txBox="1"/>
          <p:nvPr/>
        </p:nvSpPr>
        <p:spPr>
          <a:xfrm>
            <a:off x="6442925" y="3498400"/>
            <a:ext cx="226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Franklin"/>
                <a:ea typeface="Libre Franklin"/>
                <a:cs typeface="Libre Franklin"/>
                <a:sym typeface="Libre Franklin"/>
              </a:rPr>
              <a:t>Displays NBAs and key performance trends.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19" name="Google Shape;131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525" y="1385450"/>
            <a:ext cx="1373100" cy="1427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5"/>
          <p:cNvSpPr/>
          <p:nvPr/>
        </p:nvSpPr>
        <p:spPr>
          <a:xfrm rot="-7180371">
            <a:off x="2913869" y="-1036104"/>
            <a:ext cx="8168922" cy="5650108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5" name="Google Shape;1325;p55"/>
          <p:cNvSpPr txBox="1"/>
          <p:nvPr>
            <p:ph type="title"/>
          </p:nvPr>
        </p:nvSpPr>
        <p:spPr>
          <a:xfrm>
            <a:off x="3892375" y="720000"/>
            <a:ext cx="4635600" cy="26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and Overall Impact</a:t>
            </a:r>
            <a:endParaRPr/>
          </a:p>
        </p:txBody>
      </p:sp>
      <p:sp>
        <p:nvSpPr>
          <p:cNvPr id="1326" name="Google Shape;1326;p55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grpSp>
        <p:nvGrpSpPr>
          <p:cNvPr id="1327" name="Google Shape;1327;p55"/>
          <p:cNvGrpSpPr/>
          <p:nvPr/>
        </p:nvGrpSpPr>
        <p:grpSpPr>
          <a:xfrm>
            <a:off x="588814" y="1097051"/>
            <a:ext cx="2887531" cy="2949380"/>
            <a:chOff x="4879014" y="1460851"/>
            <a:chExt cx="2887531" cy="2949380"/>
          </a:xfrm>
        </p:grpSpPr>
        <p:sp>
          <p:nvSpPr>
            <p:cNvPr id="1328" name="Google Shape;1328;p55"/>
            <p:cNvSpPr/>
            <p:nvPr/>
          </p:nvSpPr>
          <p:spPr>
            <a:xfrm>
              <a:off x="4928228" y="2932098"/>
              <a:ext cx="2838316" cy="1478133"/>
            </a:xfrm>
            <a:custGeom>
              <a:rect b="b" l="l" r="r" t="t"/>
              <a:pathLst>
                <a:path extrusionOk="0" h="96170" w="184666">
                  <a:moveTo>
                    <a:pt x="92333" y="0"/>
                  </a:moveTo>
                  <a:cubicBezTo>
                    <a:pt x="41330" y="0"/>
                    <a:pt x="1" y="21516"/>
                    <a:pt x="1" y="48068"/>
                  </a:cubicBezTo>
                  <a:cubicBezTo>
                    <a:pt x="1" y="74620"/>
                    <a:pt x="41330" y="96169"/>
                    <a:pt x="92333" y="96169"/>
                  </a:cubicBezTo>
                  <a:cubicBezTo>
                    <a:pt x="143336" y="96169"/>
                    <a:pt x="184666" y="74620"/>
                    <a:pt x="184666" y="48068"/>
                  </a:cubicBezTo>
                  <a:cubicBezTo>
                    <a:pt x="184666" y="21516"/>
                    <a:pt x="143336" y="0"/>
                    <a:pt x="923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5"/>
            <p:cNvSpPr/>
            <p:nvPr/>
          </p:nvSpPr>
          <p:spPr>
            <a:xfrm>
              <a:off x="5656259" y="3625009"/>
              <a:ext cx="1115647" cy="604886"/>
            </a:xfrm>
            <a:custGeom>
              <a:rect b="b" l="l" r="r" t="t"/>
              <a:pathLst>
                <a:path extrusionOk="0" h="39355" w="72586">
                  <a:moveTo>
                    <a:pt x="48273" y="0"/>
                  </a:moveTo>
                  <a:cubicBezTo>
                    <a:pt x="42606" y="0"/>
                    <a:pt x="36944" y="1251"/>
                    <a:pt x="32624" y="3753"/>
                  </a:cubicBezTo>
                  <a:cubicBezTo>
                    <a:pt x="25285" y="7990"/>
                    <a:pt x="24185" y="14461"/>
                    <a:pt x="29288" y="19364"/>
                  </a:cubicBezTo>
                  <a:cubicBezTo>
                    <a:pt x="28988" y="19431"/>
                    <a:pt x="28721" y="19564"/>
                    <a:pt x="28454" y="19698"/>
                  </a:cubicBezTo>
                  <a:lnTo>
                    <a:pt x="1135" y="35476"/>
                  </a:lnTo>
                  <a:cubicBezTo>
                    <a:pt x="1" y="36143"/>
                    <a:pt x="1" y="37210"/>
                    <a:pt x="1135" y="37878"/>
                  </a:cubicBezTo>
                  <a:lnTo>
                    <a:pt x="2869" y="38878"/>
                  </a:lnTo>
                  <a:cubicBezTo>
                    <a:pt x="3489" y="39196"/>
                    <a:pt x="4161" y="39355"/>
                    <a:pt x="4833" y="39355"/>
                  </a:cubicBezTo>
                  <a:cubicBezTo>
                    <a:pt x="5571" y="39355"/>
                    <a:pt x="6308" y="39163"/>
                    <a:pt x="6972" y="38778"/>
                  </a:cubicBezTo>
                  <a:lnTo>
                    <a:pt x="32424" y="22100"/>
                  </a:lnTo>
                  <a:cubicBezTo>
                    <a:pt x="32524" y="22033"/>
                    <a:pt x="32624" y="21966"/>
                    <a:pt x="32724" y="21900"/>
                  </a:cubicBezTo>
                  <a:cubicBezTo>
                    <a:pt x="37022" y="24355"/>
                    <a:pt x="42632" y="25581"/>
                    <a:pt x="48250" y="25581"/>
                  </a:cubicBezTo>
                  <a:cubicBezTo>
                    <a:pt x="53924" y="25581"/>
                    <a:pt x="59605" y="24330"/>
                    <a:pt x="63946" y="21833"/>
                  </a:cubicBezTo>
                  <a:cubicBezTo>
                    <a:pt x="72552" y="16863"/>
                    <a:pt x="72586" y="8757"/>
                    <a:pt x="63946" y="3753"/>
                  </a:cubicBezTo>
                  <a:cubicBezTo>
                    <a:pt x="59610" y="1251"/>
                    <a:pt x="53939" y="0"/>
                    <a:pt x="482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5"/>
            <p:cNvSpPr/>
            <p:nvPr/>
          </p:nvSpPr>
          <p:spPr>
            <a:xfrm>
              <a:off x="6987747" y="3466329"/>
              <a:ext cx="694724" cy="401464"/>
            </a:xfrm>
            <a:custGeom>
              <a:rect b="b" l="l" r="r" t="t"/>
              <a:pathLst>
                <a:path extrusionOk="0" h="26120" w="45200">
                  <a:moveTo>
                    <a:pt x="22583" y="0"/>
                  </a:moveTo>
                  <a:cubicBezTo>
                    <a:pt x="10107" y="0"/>
                    <a:pt x="0" y="5838"/>
                    <a:pt x="0" y="13043"/>
                  </a:cubicBezTo>
                  <a:cubicBezTo>
                    <a:pt x="0" y="20282"/>
                    <a:pt x="10107" y="26119"/>
                    <a:pt x="22583" y="26119"/>
                  </a:cubicBezTo>
                  <a:cubicBezTo>
                    <a:pt x="35059" y="26119"/>
                    <a:pt x="45199" y="20282"/>
                    <a:pt x="45199" y="13043"/>
                  </a:cubicBezTo>
                  <a:cubicBezTo>
                    <a:pt x="45199" y="5838"/>
                    <a:pt x="35059" y="0"/>
                    <a:pt x="225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5"/>
            <p:cNvSpPr/>
            <p:nvPr/>
          </p:nvSpPr>
          <p:spPr>
            <a:xfrm>
              <a:off x="5130236" y="3114233"/>
              <a:ext cx="1575533" cy="907368"/>
            </a:xfrm>
            <a:custGeom>
              <a:rect b="b" l="l" r="r" t="t"/>
              <a:pathLst>
                <a:path extrusionOk="0" h="59035" w="102507">
                  <a:moveTo>
                    <a:pt x="96123" y="0"/>
                  </a:moveTo>
                  <a:cubicBezTo>
                    <a:pt x="95810" y="0"/>
                    <a:pt x="95502" y="75"/>
                    <a:pt x="95235" y="226"/>
                  </a:cubicBezTo>
                  <a:lnTo>
                    <a:pt x="501" y="54931"/>
                  </a:lnTo>
                  <a:cubicBezTo>
                    <a:pt x="0" y="55098"/>
                    <a:pt x="0" y="55799"/>
                    <a:pt x="501" y="55965"/>
                  </a:cubicBezTo>
                  <a:lnTo>
                    <a:pt x="5471" y="58834"/>
                  </a:lnTo>
                  <a:cubicBezTo>
                    <a:pt x="5754" y="58968"/>
                    <a:pt x="6063" y="59034"/>
                    <a:pt x="6371" y="59034"/>
                  </a:cubicBezTo>
                  <a:cubicBezTo>
                    <a:pt x="6680" y="59034"/>
                    <a:pt x="6989" y="58968"/>
                    <a:pt x="7272" y="58834"/>
                  </a:cubicBezTo>
                  <a:lnTo>
                    <a:pt x="102006" y="4162"/>
                  </a:lnTo>
                  <a:cubicBezTo>
                    <a:pt x="102507" y="3995"/>
                    <a:pt x="102507" y="3294"/>
                    <a:pt x="102006" y="3128"/>
                  </a:cubicBezTo>
                  <a:lnTo>
                    <a:pt x="97036" y="226"/>
                  </a:lnTo>
                  <a:cubicBezTo>
                    <a:pt x="96753" y="75"/>
                    <a:pt x="96436" y="0"/>
                    <a:pt x="961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5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5"/>
            <p:cNvSpPr/>
            <p:nvPr/>
          </p:nvSpPr>
          <p:spPr>
            <a:xfrm>
              <a:off x="4886391" y="3305005"/>
              <a:ext cx="315116" cy="416665"/>
            </a:xfrm>
            <a:custGeom>
              <a:rect b="b" l="l" r="r" t="t"/>
              <a:pathLst>
                <a:path extrusionOk="0" h="27109" w="20502">
                  <a:moveTo>
                    <a:pt x="6056" y="1"/>
                  </a:moveTo>
                  <a:cubicBezTo>
                    <a:pt x="2602" y="1"/>
                    <a:pt x="0" y="2817"/>
                    <a:pt x="3423" y="5926"/>
                  </a:cubicBezTo>
                  <a:cubicBezTo>
                    <a:pt x="7426" y="9562"/>
                    <a:pt x="14965" y="13966"/>
                    <a:pt x="16632" y="24840"/>
                  </a:cubicBezTo>
                  <a:lnTo>
                    <a:pt x="20502" y="27108"/>
                  </a:lnTo>
                  <a:cubicBezTo>
                    <a:pt x="20502" y="27108"/>
                    <a:pt x="20469" y="17435"/>
                    <a:pt x="18200" y="11564"/>
                  </a:cubicBezTo>
                  <a:cubicBezTo>
                    <a:pt x="15932" y="5660"/>
                    <a:pt x="12029" y="1490"/>
                    <a:pt x="7860" y="256"/>
                  </a:cubicBezTo>
                  <a:cubicBezTo>
                    <a:pt x="7251" y="82"/>
                    <a:pt x="6641" y="1"/>
                    <a:pt x="60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5"/>
            <p:cNvSpPr/>
            <p:nvPr/>
          </p:nvSpPr>
          <p:spPr>
            <a:xfrm>
              <a:off x="4967007" y="3333916"/>
              <a:ext cx="215026" cy="313410"/>
            </a:xfrm>
            <a:custGeom>
              <a:rect b="b" l="l" r="r" t="t"/>
              <a:pathLst>
                <a:path extrusionOk="0" h="20391" w="13990">
                  <a:moveTo>
                    <a:pt x="319" y="1"/>
                  </a:moveTo>
                  <a:cubicBezTo>
                    <a:pt x="119" y="1"/>
                    <a:pt x="0" y="288"/>
                    <a:pt x="213" y="410"/>
                  </a:cubicBezTo>
                  <a:cubicBezTo>
                    <a:pt x="3849" y="2077"/>
                    <a:pt x="11321" y="8382"/>
                    <a:pt x="13489" y="20224"/>
                  </a:cubicBezTo>
                  <a:cubicBezTo>
                    <a:pt x="13522" y="20324"/>
                    <a:pt x="13622" y="20391"/>
                    <a:pt x="13722" y="20391"/>
                  </a:cubicBezTo>
                  <a:lnTo>
                    <a:pt x="13789" y="20391"/>
                  </a:lnTo>
                  <a:cubicBezTo>
                    <a:pt x="13889" y="20391"/>
                    <a:pt x="13989" y="20257"/>
                    <a:pt x="13956" y="20124"/>
                  </a:cubicBezTo>
                  <a:cubicBezTo>
                    <a:pt x="11721" y="8115"/>
                    <a:pt x="4116" y="1710"/>
                    <a:pt x="380" y="9"/>
                  </a:cubicBezTo>
                  <a:cubicBezTo>
                    <a:pt x="359" y="3"/>
                    <a:pt x="338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5"/>
            <p:cNvSpPr/>
            <p:nvPr/>
          </p:nvSpPr>
          <p:spPr>
            <a:xfrm>
              <a:off x="4879014" y="3525042"/>
              <a:ext cx="413253" cy="442210"/>
            </a:xfrm>
            <a:custGeom>
              <a:rect b="b" l="l" r="r" t="t"/>
              <a:pathLst>
                <a:path extrusionOk="0" h="28771" w="26887">
                  <a:moveTo>
                    <a:pt x="4832" y="1"/>
                  </a:moveTo>
                  <a:cubicBezTo>
                    <a:pt x="4399" y="1"/>
                    <a:pt x="3965" y="57"/>
                    <a:pt x="3536" y="183"/>
                  </a:cubicBezTo>
                  <a:cubicBezTo>
                    <a:pt x="1234" y="850"/>
                    <a:pt x="0" y="3386"/>
                    <a:pt x="934" y="5621"/>
                  </a:cubicBezTo>
                  <a:cubicBezTo>
                    <a:pt x="1301" y="6521"/>
                    <a:pt x="2002" y="7288"/>
                    <a:pt x="2502" y="8122"/>
                  </a:cubicBezTo>
                  <a:cubicBezTo>
                    <a:pt x="3002" y="8956"/>
                    <a:pt x="3269" y="9924"/>
                    <a:pt x="2902" y="10858"/>
                  </a:cubicBezTo>
                  <a:cubicBezTo>
                    <a:pt x="2602" y="11525"/>
                    <a:pt x="2102" y="12058"/>
                    <a:pt x="1868" y="12759"/>
                  </a:cubicBezTo>
                  <a:cubicBezTo>
                    <a:pt x="1268" y="14594"/>
                    <a:pt x="1601" y="16228"/>
                    <a:pt x="3436" y="17162"/>
                  </a:cubicBezTo>
                  <a:cubicBezTo>
                    <a:pt x="5304" y="18129"/>
                    <a:pt x="8306" y="17396"/>
                    <a:pt x="9274" y="19764"/>
                  </a:cubicBezTo>
                  <a:cubicBezTo>
                    <a:pt x="9607" y="20698"/>
                    <a:pt x="9640" y="21699"/>
                    <a:pt x="9807" y="22633"/>
                  </a:cubicBezTo>
                  <a:cubicBezTo>
                    <a:pt x="10241" y="24567"/>
                    <a:pt x="11342" y="26269"/>
                    <a:pt x="12976" y="27403"/>
                  </a:cubicBezTo>
                  <a:cubicBezTo>
                    <a:pt x="14177" y="28237"/>
                    <a:pt x="15578" y="28704"/>
                    <a:pt x="17046" y="28770"/>
                  </a:cubicBezTo>
                  <a:cubicBezTo>
                    <a:pt x="17046" y="28770"/>
                    <a:pt x="19814" y="27169"/>
                    <a:pt x="20982" y="26469"/>
                  </a:cubicBezTo>
                  <a:cubicBezTo>
                    <a:pt x="22817" y="25435"/>
                    <a:pt x="26052" y="23567"/>
                    <a:pt x="26052" y="23567"/>
                  </a:cubicBezTo>
                  <a:cubicBezTo>
                    <a:pt x="26686" y="22433"/>
                    <a:pt x="26886" y="21565"/>
                    <a:pt x="26886" y="19430"/>
                  </a:cubicBezTo>
                  <a:cubicBezTo>
                    <a:pt x="26886" y="17296"/>
                    <a:pt x="25619" y="13893"/>
                    <a:pt x="22716" y="12492"/>
                  </a:cubicBezTo>
                  <a:cubicBezTo>
                    <a:pt x="21849" y="12058"/>
                    <a:pt x="20715" y="11792"/>
                    <a:pt x="20181" y="10824"/>
                  </a:cubicBezTo>
                  <a:cubicBezTo>
                    <a:pt x="19681" y="9857"/>
                    <a:pt x="19914" y="8189"/>
                    <a:pt x="19781" y="7222"/>
                  </a:cubicBezTo>
                  <a:cubicBezTo>
                    <a:pt x="19614" y="5954"/>
                    <a:pt x="19347" y="4586"/>
                    <a:pt x="18447" y="3719"/>
                  </a:cubicBezTo>
                  <a:cubicBezTo>
                    <a:pt x="17614" y="2887"/>
                    <a:pt x="16297" y="2681"/>
                    <a:pt x="15049" y="2681"/>
                  </a:cubicBezTo>
                  <a:cubicBezTo>
                    <a:pt x="14947" y="2681"/>
                    <a:pt x="14845" y="2683"/>
                    <a:pt x="14744" y="2685"/>
                  </a:cubicBezTo>
                  <a:cubicBezTo>
                    <a:pt x="14272" y="2685"/>
                    <a:pt x="13801" y="2703"/>
                    <a:pt x="13329" y="2703"/>
                  </a:cubicBezTo>
                  <a:cubicBezTo>
                    <a:pt x="12700" y="2703"/>
                    <a:pt x="12071" y="2671"/>
                    <a:pt x="11442" y="2518"/>
                  </a:cubicBezTo>
                  <a:cubicBezTo>
                    <a:pt x="10374" y="2285"/>
                    <a:pt x="9507" y="1651"/>
                    <a:pt x="8573" y="1117"/>
                  </a:cubicBezTo>
                  <a:cubicBezTo>
                    <a:pt x="7401" y="494"/>
                    <a:pt x="6117" y="1"/>
                    <a:pt x="4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5"/>
            <p:cNvSpPr/>
            <p:nvPr/>
          </p:nvSpPr>
          <p:spPr>
            <a:xfrm>
              <a:off x="4980517" y="3708068"/>
              <a:ext cx="163629" cy="29772"/>
            </a:xfrm>
            <a:custGeom>
              <a:rect b="b" l="l" r="r" t="t"/>
              <a:pathLst>
                <a:path extrusionOk="0" h="1937" w="10646">
                  <a:moveTo>
                    <a:pt x="4554" y="1"/>
                  </a:moveTo>
                  <a:cubicBezTo>
                    <a:pt x="3072" y="1"/>
                    <a:pt x="1585" y="271"/>
                    <a:pt x="168" y="818"/>
                  </a:cubicBezTo>
                  <a:cubicBezTo>
                    <a:pt x="68" y="851"/>
                    <a:pt x="1" y="984"/>
                    <a:pt x="68" y="1084"/>
                  </a:cubicBezTo>
                  <a:cubicBezTo>
                    <a:pt x="101" y="1151"/>
                    <a:pt x="168" y="1185"/>
                    <a:pt x="234" y="1218"/>
                  </a:cubicBezTo>
                  <a:lnTo>
                    <a:pt x="368" y="1218"/>
                  </a:lnTo>
                  <a:cubicBezTo>
                    <a:pt x="1723" y="687"/>
                    <a:pt x="3142" y="425"/>
                    <a:pt x="4557" y="425"/>
                  </a:cubicBezTo>
                  <a:cubicBezTo>
                    <a:pt x="6521" y="425"/>
                    <a:pt x="8477" y="930"/>
                    <a:pt x="10242" y="1918"/>
                  </a:cubicBezTo>
                  <a:cubicBezTo>
                    <a:pt x="10271" y="1931"/>
                    <a:pt x="10300" y="1937"/>
                    <a:pt x="10328" y="1937"/>
                  </a:cubicBezTo>
                  <a:cubicBezTo>
                    <a:pt x="10519" y="1937"/>
                    <a:pt x="10646" y="1664"/>
                    <a:pt x="10442" y="1518"/>
                  </a:cubicBezTo>
                  <a:cubicBezTo>
                    <a:pt x="8625" y="513"/>
                    <a:pt x="6595" y="1"/>
                    <a:pt x="4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5"/>
            <p:cNvSpPr/>
            <p:nvPr/>
          </p:nvSpPr>
          <p:spPr>
            <a:xfrm>
              <a:off x="4953866" y="3565081"/>
              <a:ext cx="251238" cy="340138"/>
            </a:xfrm>
            <a:custGeom>
              <a:rect b="b" l="l" r="r" t="t"/>
              <a:pathLst>
                <a:path extrusionOk="0" h="22130" w="16346">
                  <a:moveTo>
                    <a:pt x="255" y="1"/>
                  </a:moveTo>
                  <a:cubicBezTo>
                    <a:pt x="173" y="1"/>
                    <a:pt x="92" y="38"/>
                    <a:pt x="67" y="113"/>
                  </a:cubicBezTo>
                  <a:cubicBezTo>
                    <a:pt x="0" y="214"/>
                    <a:pt x="67" y="347"/>
                    <a:pt x="167" y="380"/>
                  </a:cubicBezTo>
                  <a:cubicBezTo>
                    <a:pt x="6338" y="3049"/>
                    <a:pt x="15545" y="12756"/>
                    <a:pt x="15945" y="21929"/>
                  </a:cubicBezTo>
                  <a:cubicBezTo>
                    <a:pt x="15945" y="22029"/>
                    <a:pt x="16045" y="22129"/>
                    <a:pt x="16145" y="22129"/>
                  </a:cubicBezTo>
                  <a:cubicBezTo>
                    <a:pt x="16245" y="22096"/>
                    <a:pt x="16345" y="21996"/>
                    <a:pt x="16345" y="21896"/>
                  </a:cubicBezTo>
                  <a:cubicBezTo>
                    <a:pt x="15945" y="12556"/>
                    <a:pt x="6572" y="2715"/>
                    <a:pt x="334" y="13"/>
                  </a:cubicBezTo>
                  <a:cubicBezTo>
                    <a:pt x="309" y="5"/>
                    <a:pt x="282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5"/>
            <p:cNvSpPr/>
            <p:nvPr/>
          </p:nvSpPr>
          <p:spPr>
            <a:xfrm>
              <a:off x="6199727" y="2603150"/>
              <a:ext cx="480405" cy="791924"/>
            </a:xfrm>
            <a:custGeom>
              <a:rect b="b" l="l" r="r" t="t"/>
              <a:pathLst>
                <a:path extrusionOk="0" h="51524" w="31256">
                  <a:moveTo>
                    <a:pt x="28206" y="0"/>
                  </a:moveTo>
                  <a:cubicBezTo>
                    <a:pt x="27923" y="0"/>
                    <a:pt x="27645" y="85"/>
                    <a:pt x="27420" y="254"/>
                  </a:cubicBezTo>
                  <a:lnTo>
                    <a:pt x="1968" y="14931"/>
                  </a:lnTo>
                  <a:cubicBezTo>
                    <a:pt x="801" y="15698"/>
                    <a:pt x="67" y="16966"/>
                    <a:pt x="0" y="18333"/>
                  </a:cubicBezTo>
                  <a:lnTo>
                    <a:pt x="0" y="21202"/>
                  </a:lnTo>
                  <a:lnTo>
                    <a:pt x="0" y="48455"/>
                  </a:lnTo>
                  <a:cubicBezTo>
                    <a:pt x="0" y="48555"/>
                    <a:pt x="0" y="48655"/>
                    <a:pt x="0" y="48755"/>
                  </a:cubicBezTo>
                  <a:cubicBezTo>
                    <a:pt x="67" y="49389"/>
                    <a:pt x="467" y="49956"/>
                    <a:pt x="1034" y="50290"/>
                  </a:cubicBezTo>
                  <a:lnTo>
                    <a:pt x="3102" y="51490"/>
                  </a:lnTo>
                  <a:lnTo>
                    <a:pt x="3203" y="51524"/>
                  </a:lnTo>
                  <a:cubicBezTo>
                    <a:pt x="2769" y="51290"/>
                    <a:pt x="2502" y="50857"/>
                    <a:pt x="2502" y="50356"/>
                  </a:cubicBezTo>
                  <a:lnTo>
                    <a:pt x="2502" y="23771"/>
                  </a:lnTo>
                  <a:lnTo>
                    <a:pt x="2502" y="19768"/>
                  </a:lnTo>
                  <a:cubicBezTo>
                    <a:pt x="2602" y="18367"/>
                    <a:pt x="3336" y="17099"/>
                    <a:pt x="4537" y="16365"/>
                  </a:cubicBezTo>
                  <a:lnTo>
                    <a:pt x="29922" y="1688"/>
                  </a:lnTo>
                  <a:cubicBezTo>
                    <a:pt x="30175" y="1519"/>
                    <a:pt x="30469" y="1430"/>
                    <a:pt x="30760" y="1430"/>
                  </a:cubicBezTo>
                  <a:cubicBezTo>
                    <a:pt x="30929" y="1430"/>
                    <a:pt x="31097" y="1460"/>
                    <a:pt x="31256" y="1521"/>
                  </a:cubicBezTo>
                  <a:cubicBezTo>
                    <a:pt x="30822" y="1288"/>
                    <a:pt x="29221" y="354"/>
                    <a:pt x="28854" y="154"/>
                  </a:cubicBezTo>
                  <a:cubicBezTo>
                    <a:pt x="28650" y="52"/>
                    <a:pt x="28426" y="0"/>
                    <a:pt x="28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5"/>
            <p:cNvSpPr/>
            <p:nvPr/>
          </p:nvSpPr>
          <p:spPr>
            <a:xfrm>
              <a:off x="6238690" y="2625283"/>
              <a:ext cx="451709" cy="772696"/>
            </a:xfrm>
            <a:custGeom>
              <a:rect b="b" l="l" r="r" t="t"/>
              <a:pathLst>
                <a:path extrusionOk="0" h="50273" w="29389">
                  <a:moveTo>
                    <a:pt x="28211" y="0"/>
                  </a:moveTo>
                  <a:cubicBezTo>
                    <a:pt x="27922" y="0"/>
                    <a:pt x="27646" y="97"/>
                    <a:pt x="27420" y="281"/>
                  </a:cubicBezTo>
                  <a:lnTo>
                    <a:pt x="2002" y="14925"/>
                  </a:lnTo>
                  <a:cubicBezTo>
                    <a:pt x="834" y="15659"/>
                    <a:pt x="100" y="16960"/>
                    <a:pt x="0" y="18328"/>
                  </a:cubicBezTo>
                  <a:lnTo>
                    <a:pt x="0" y="48916"/>
                  </a:lnTo>
                  <a:cubicBezTo>
                    <a:pt x="0" y="49699"/>
                    <a:pt x="651" y="50272"/>
                    <a:pt x="1358" y="50272"/>
                  </a:cubicBezTo>
                  <a:cubicBezTo>
                    <a:pt x="1584" y="50272"/>
                    <a:pt x="1817" y="50213"/>
                    <a:pt x="2035" y="50084"/>
                  </a:cubicBezTo>
                  <a:lnTo>
                    <a:pt x="27387" y="35440"/>
                  </a:lnTo>
                  <a:cubicBezTo>
                    <a:pt x="28554" y="34673"/>
                    <a:pt x="29288" y="33405"/>
                    <a:pt x="29388" y="32004"/>
                  </a:cubicBezTo>
                  <a:lnTo>
                    <a:pt x="29388" y="1382"/>
                  </a:lnTo>
                  <a:cubicBezTo>
                    <a:pt x="29355" y="1316"/>
                    <a:pt x="29355" y="1215"/>
                    <a:pt x="29355" y="1149"/>
                  </a:cubicBezTo>
                  <a:cubicBezTo>
                    <a:pt x="29355" y="1082"/>
                    <a:pt x="29355" y="1015"/>
                    <a:pt x="29321" y="982"/>
                  </a:cubicBezTo>
                  <a:lnTo>
                    <a:pt x="29321" y="915"/>
                  </a:lnTo>
                  <a:cubicBezTo>
                    <a:pt x="29321" y="882"/>
                    <a:pt x="29288" y="815"/>
                    <a:pt x="29288" y="748"/>
                  </a:cubicBezTo>
                  <a:cubicBezTo>
                    <a:pt x="29255" y="648"/>
                    <a:pt x="29221" y="582"/>
                    <a:pt x="29155" y="515"/>
                  </a:cubicBezTo>
                  <a:cubicBezTo>
                    <a:pt x="29155" y="448"/>
                    <a:pt x="29121" y="415"/>
                    <a:pt x="29088" y="415"/>
                  </a:cubicBezTo>
                  <a:cubicBezTo>
                    <a:pt x="29088" y="382"/>
                    <a:pt x="29054" y="348"/>
                    <a:pt x="29054" y="315"/>
                  </a:cubicBezTo>
                  <a:cubicBezTo>
                    <a:pt x="28988" y="281"/>
                    <a:pt x="28954" y="215"/>
                    <a:pt x="28921" y="181"/>
                  </a:cubicBezTo>
                  <a:cubicBezTo>
                    <a:pt x="28854" y="148"/>
                    <a:pt x="28788" y="115"/>
                    <a:pt x="28754" y="115"/>
                  </a:cubicBezTo>
                  <a:cubicBezTo>
                    <a:pt x="28575" y="38"/>
                    <a:pt x="28390" y="0"/>
                    <a:pt x="282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5"/>
            <p:cNvSpPr/>
            <p:nvPr/>
          </p:nvSpPr>
          <p:spPr>
            <a:xfrm>
              <a:off x="6209472" y="2602827"/>
              <a:ext cx="470660" cy="274416"/>
            </a:xfrm>
            <a:custGeom>
              <a:rect b="b" l="l" r="r" t="t"/>
              <a:pathLst>
                <a:path extrusionOk="0" h="17854" w="30622">
                  <a:moveTo>
                    <a:pt x="27618" y="1"/>
                  </a:moveTo>
                  <a:cubicBezTo>
                    <a:pt x="27319" y="1"/>
                    <a:pt x="27023" y="97"/>
                    <a:pt x="26786" y="275"/>
                  </a:cubicBezTo>
                  <a:lnTo>
                    <a:pt x="1368" y="14952"/>
                  </a:lnTo>
                  <a:cubicBezTo>
                    <a:pt x="801" y="15285"/>
                    <a:pt x="334" y="15786"/>
                    <a:pt x="0" y="16386"/>
                  </a:cubicBezTo>
                  <a:lnTo>
                    <a:pt x="2502" y="17854"/>
                  </a:lnTo>
                  <a:cubicBezTo>
                    <a:pt x="2835" y="17254"/>
                    <a:pt x="3302" y="16720"/>
                    <a:pt x="3903" y="16386"/>
                  </a:cubicBezTo>
                  <a:lnTo>
                    <a:pt x="29288" y="1709"/>
                  </a:lnTo>
                  <a:cubicBezTo>
                    <a:pt x="29554" y="1531"/>
                    <a:pt x="29866" y="1442"/>
                    <a:pt x="30172" y="1442"/>
                  </a:cubicBezTo>
                  <a:cubicBezTo>
                    <a:pt x="30325" y="1442"/>
                    <a:pt x="30477" y="1464"/>
                    <a:pt x="30622" y="1509"/>
                  </a:cubicBezTo>
                  <a:cubicBezTo>
                    <a:pt x="30222" y="1309"/>
                    <a:pt x="28554" y="375"/>
                    <a:pt x="28220" y="141"/>
                  </a:cubicBezTo>
                  <a:cubicBezTo>
                    <a:pt x="28030" y="46"/>
                    <a:pt x="27823" y="1"/>
                    <a:pt x="276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5"/>
            <p:cNvSpPr/>
            <p:nvPr/>
          </p:nvSpPr>
          <p:spPr>
            <a:xfrm>
              <a:off x="6468886" y="2857662"/>
              <a:ext cx="101027" cy="275938"/>
            </a:xfrm>
            <a:custGeom>
              <a:rect b="b" l="l" r="r" t="t"/>
              <a:pathLst>
                <a:path extrusionOk="0" h="17953" w="6573">
                  <a:moveTo>
                    <a:pt x="1889" y="1"/>
                  </a:moveTo>
                  <a:cubicBezTo>
                    <a:pt x="1288" y="1"/>
                    <a:pt x="651" y="176"/>
                    <a:pt x="1" y="540"/>
                  </a:cubicBezTo>
                  <a:lnTo>
                    <a:pt x="1" y="10047"/>
                  </a:lnTo>
                  <a:lnTo>
                    <a:pt x="1902" y="17953"/>
                  </a:lnTo>
                  <a:cubicBezTo>
                    <a:pt x="4938" y="14517"/>
                    <a:pt x="6572" y="8079"/>
                    <a:pt x="5605" y="3909"/>
                  </a:cubicBezTo>
                  <a:cubicBezTo>
                    <a:pt x="5012" y="1416"/>
                    <a:pt x="3598" y="1"/>
                    <a:pt x="18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5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5"/>
            <p:cNvSpPr/>
            <p:nvPr/>
          </p:nvSpPr>
          <p:spPr>
            <a:xfrm>
              <a:off x="6440698" y="3039243"/>
              <a:ext cx="46663" cy="125127"/>
            </a:xfrm>
            <a:custGeom>
              <a:rect b="b" l="l" r="r" t="t"/>
              <a:pathLst>
                <a:path extrusionOk="0" h="8141" w="3036">
                  <a:moveTo>
                    <a:pt x="1501" y="1"/>
                  </a:moveTo>
                  <a:lnTo>
                    <a:pt x="0" y="8140"/>
                  </a:lnTo>
                  <a:cubicBezTo>
                    <a:pt x="534" y="8073"/>
                    <a:pt x="1034" y="7873"/>
                    <a:pt x="1501" y="7606"/>
                  </a:cubicBezTo>
                  <a:cubicBezTo>
                    <a:pt x="2068" y="7273"/>
                    <a:pt x="2602" y="6839"/>
                    <a:pt x="3036" y="6372"/>
                  </a:cubicBez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5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5"/>
            <p:cNvSpPr/>
            <p:nvPr/>
          </p:nvSpPr>
          <p:spPr>
            <a:xfrm>
              <a:off x="6374561" y="3031051"/>
              <a:ext cx="82045" cy="142034"/>
            </a:xfrm>
            <a:custGeom>
              <a:rect b="b" l="l" r="r" t="t"/>
              <a:pathLst>
                <a:path extrusionOk="0" h="9241" w="5338">
                  <a:moveTo>
                    <a:pt x="5337" y="0"/>
                  </a:moveTo>
                  <a:lnTo>
                    <a:pt x="0" y="5771"/>
                  </a:lnTo>
                  <a:cubicBezTo>
                    <a:pt x="593" y="7945"/>
                    <a:pt x="1901" y="9241"/>
                    <a:pt x="3540" y="9241"/>
                  </a:cubicBezTo>
                  <a:cubicBezTo>
                    <a:pt x="3561" y="9241"/>
                    <a:pt x="3582" y="9241"/>
                    <a:pt x="3603" y="9240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5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5"/>
            <p:cNvSpPr/>
            <p:nvPr/>
          </p:nvSpPr>
          <p:spPr>
            <a:xfrm>
              <a:off x="6373008" y="2878780"/>
              <a:ext cx="86149" cy="224064"/>
            </a:xfrm>
            <a:custGeom>
              <a:rect b="b" l="l" r="r" t="t"/>
              <a:pathLst>
                <a:path extrusionOk="0" h="14578" w="5605">
                  <a:moveTo>
                    <a:pt x="5605" y="0"/>
                  </a:moveTo>
                  <a:cubicBezTo>
                    <a:pt x="2503" y="2035"/>
                    <a:pt x="1" y="7472"/>
                    <a:pt x="1" y="12342"/>
                  </a:cubicBezTo>
                  <a:cubicBezTo>
                    <a:pt x="1" y="13076"/>
                    <a:pt x="68" y="13843"/>
                    <a:pt x="201" y="14577"/>
                  </a:cubicBezTo>
                  <a:lnTo>
                    <a:pt x="5605" y="8773"/>
                  </a:lnTo>
                  <a:lnTo>
                    <a:pt x="5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5"/>
            <p:cNvSpPr/>
            <p:nvPr/>
          </p:nvSpPr>
          <p:spPr>
            <a:xfrm>
              <a:off x="6529905" y="2891598"/>
              <a:ext cx="62556" cy="38456"/>
            </a:xfrm>
            <a:custGeom>
              <a:rect b="b" l="l" r="r" t="t"/>
              <a:pathLst>
                <a:path extrusionOk="0" h="2502" w="4070">
                  <a:moveTo>
                    <a:pt x="4003" y="0"/>
                  </a:moveTo>
                  <a:lnTo>
                    <a:pt x="3736" y="167"/>
                  </a:lnTo>
                  <a:cubicBezTo>
                    <a:pt x="3703" y="200"/>
                    <a:pt x="3670" y="267"/>
                    <a:pt x="3636" y="334"/>
                  </a:cubicBezTo>
                  <a:lnTo>
                    <a:pt x="3636" y="400"/>
                  </a:lnTo>
                  <a:lnTo>
                    <a:pt x="3670" y="400"/>
                  </a:lnTo>
                  <a:lnTo>
                    <a:pt x="3936" y="267"/>
                  </a:lnTo>
                  <a:cubicBezTo>
                    <a:pt x="4003" y="200"/>
                    <a:pt x="4036" y="167"/>
                    <a:pt x="4036" y="100"/>
                  </a:cubicBezTo>
                  <a:cubicBezTo>
                    <a:pt x="4070" y="33"/>
                    <a:pt x="4036" y="0"/>
                    <a:pt x="4003" y="0"/>
                  </a:cubicBezTo>
                  <a:close/>
                  <a:moveTo>
                    <a:pt x="3369" y="367"/>
                  </a:moveTo>
                  <a:lnTo>
                    <a:pt x="3002" y="567"/>
                  </a:lnTo>
                  <a:cubicBezTo>
                    <a:pt x="2969" y="600"/>
                    <a:pt x="2936" y="667"/>
                    <a:pt x="2936" y="734"/>
                  </a:cubicBezTo>
                  <a:lnTo>
                    <a:pt x="2936" y="834"/>
                  </a:lnTo>
                  <a:lnTo>
                    <a:pt x="3303" y="634"/>
                  </a:lnTo>
                  <a:cubicBezTo>
                    <a:pt x="3369" y="567"/>
                    <a:pt x="3403" y="534"/>
                    <a:pt x="3403" y="467"/>
                  </a:cubicBezTo>
                  <a:cubicBezTo>
                    <a:pt x="3436" y="400"/>
                    <a:pt x="3403" y="367"/>
                    <a:pt x="3369" y="367"/>
                  </a:cubicBezTo>
                  <a:close/>
                  <a:moveTo>
                    <a:pt x="2635" y="767"/>
                  </a:moveTo>
                  <a:lnTo>
                    <a:pt x="2302" y="1001"/>
                  </a:lnTo>
                  <a:cubicBezTo>
                    <a:pt x="2235" y="1034"/>
                    <a:pt x="2202" y="1101"/>
                    <a:pt x="2202" y="1168"/>
                  </a:cubicBezTo>
                  <a:lnTo>
                    <a:pt x="2202" y="1234"/>
                  </a:lnTo>
                  <a:lnTo>
                    <a:pt x="2569" y="1034"/>
                  </a:lnTo>
                  <a:cubicBezTo>
                    <a:pt x="2635" y="1001"/>
                    <a:pt x="2669" y="934"/>
                    <a:pt x="2669" y="867"/>
                  </a:cubicBezTo>
                  <a:cubicBezTo>
                    <a:pt x="2702" y="767"/>
                    <a:pt x="2702" y="767"/>
                    <a:pt x="2635" y="767"/>
                  </a:cubicBezTo>
                  <a:close/>
                  <a:moveTo>
                    <a:pt x="1935" y="1201"/>
                  </a:moveTo>
                  <a:lnTo>
                    <a:pt x="1568" y="1401"/>
                  </a:lnTo>
                  <a:cubicBezTo>
                    <a:pt x="1501" y="1468"/>
                    <a:pt x="1468" y="1501"/>
                    <a:pt x="1468" y="1568"/>
                  </a:cubicBezTo>
                  <a:lnTo>
                    <a:pt x="1468" y="1668"/>
                  </a:lnTo>
                  <a:lnTo>
                    <a:pt x="1501" y="1668"/>
                  </a:lnTo>
                  <a:lnTo>
                    <a:pt x="1868" y="1468"/>
                  </a:lnTo>
                  <a:cubicBezTo>
                    <a:pt x="1902" y="1401"/>
                    <a:pt x="1935" y="1368"/>
                    <a:pt x="1935" y="1301"/>
                  </a:cubicBezTo>
                  <a:cubicBezTo>
                    <a:pt x="1968" y="1234"/>
                    <a:pt x="1968" y="1201"/>
                    <a:pt x="1935" y="1201"/>
                  </a:cubicBezTo>
                  <a:close/>
                  <a:moveTo>
                    <a:pt x="1201" y="1601"/>
                  </a:moveTo>
                  <a:lnTo>
                    <a:pt x="834" y="1835"/>
                  </a:lnTo>
                  <a:cubicBezTo>
                    <a:pt x="767" y="1868"/>
                    <a:pt x="734" y="1935"/>
                    <a:pt x="734" y="2001"/>
                  </a:cubicBezTo>
                  <a:lnTo>
                    <a:pt x="734" y="2068"/>
                  </a:lnTo>
                  <a:lnTo>
                    <a:pt x="767" y="2068"/>
                  </a:lnTo>
                  <a:lnTo>
                    <a:pt x="1134" y="1868"/>
                  </a:lnTo>
                  <a:cubicBezTo>
                    <a:pt x="1168" y="1835"/>
                    <a:pt x="1201" y="1768"/>
                    <a:pt x="1234" y="1701"/>
                  </a:cubicBezTo>
                  <a:cubicBezTo>
                    <a:pt x="1234" y="1635"/>
                    <a:pt x="1234" y="1601"/>
                    <a:pt x="1201" y="1601"/>
                  </a:cubicBezTo>
                  <a:close/>
                  <a:moveTo>
                    <a:pt x="467" y="2035"/>
                  </a:moveTo>
                  <a:lnTo>
                    <a:pt x="100" y="2235"/>
                  </a:lnTo>
                  <a:cubicBezTo>
                    <a:pt x="67" y="2268"/>
                    <a:pt x="34" y="2335"/>
                    <a:pt x="0" y="2402"/>
                  </a:cubicBezTo>
                  <a:lnTo>
                    <a:pt x="0" y="2502"/>
                  </a:lnTo>
                  <a:lnTo>
                    <a:pt x="34" y="2502"/>
                  </a:lnTo>
                  <a:lnTo>
                    <a:pt x="401" y="2302"/>
                  </a:lnTo>
                  <a:cubicBezTo>
                    <a:pt x="434" y="2235"/>
                    <a:pt x="467" y="2202"/>
                    <a:pt x="501" y="2135"/>
                  </a:cubicBezTo>
                  <a:cubicBezTo>
                    <a:pt x="501" y="2068"/>
                    <a:pt x="501" y="2035"/>
                    <a:pt x="467" y="203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5"/>
            <p:cNvSpPr/>
            <p:nvPr/>
          </p:nvSpPr>
          <p:spPr>
            <a:xfrm>
              <a:off x="6339686" y="2991565"/>
              <a:ext cx="62049" cy="38471"/>
            </a:xfrm>
            <a:custGeom>
              <a:rect b="b" l="l" r="r" t="t"/>
              <a:pathLst>
                <a:path extrusionOk="0" h="2503" w="4037">
                  <a:moveTo>
                    <a:pt x="4004" y="1"/>
                  </a:moveTo>
                  <a:lnTo>
                    <a:pt x="3737" y="134"/>
                  </a:lnTo>
                  <a:cubicBezTo>
                    <a:pt x="3703" y="201"/>
                    <a:pt x="3670" y="234"/>
                    <a:pt x="3637" y="301"/>
                  </a:cubicBezTo>
                  <a:lnTo>
                    <a:pt x="3637" y="401"/>
                  </a:lnTo>
                  <a:lnTo>
                    <a:pt x="3670" y="401"/>
                  </a:lnTo>
                  <a:lnTo>
                    <a:pt x="3937" y="268"/>
                  </a:lnTo>
                  <a:cubicBezTo>
                    <a:pt x="3970" y="201"/>
                    <a:pt x="4004" y="167"/>
                    <a:pt x="4037" y="101"/>
                  </a:cubicBezTo>
                  <a:cubicBezTo>
                    <a:pt x="4037" y="34"/>
                    <a:pt x="4037" y="1"/>
                    <a:pt x="4004" y="1"/>
                  </a:cubicBezTo>
                  <a:close/>
                  <a:moveTo>
                    <a:pt x="3370" y="368"/>
                  </a:moveTo>
                  <a:lnTo>
                    <a:pt x="3003" y="568"/>
                  </a:lnTo>
                  <a:cubicBezTo>
                    <a:pt x="2970" y="601"/>
                    <a:pt x="2936" y="668"/>
                    <a:pt x="2903" y="735"/>
                  </a:cubicBezTo>
                  <a:cubicBezTo>
                    <a:pt x="2903" y="768"/>
                    <a:pt x="2903" y="801"/>
                    <a:pt x="2903" y="835"/>
                  </a:cubicBezTo>
                  <a:lnTo>
                    <a:pt x="2936" y="835"/>
                  </a:lnTo>
                  <a:lnTo>
                    <a:pt x="3303" y="601"/>
                  </a:lnTo>
                  <a:cubicBezTo>
                    <a:pt x="3370" y="568"/>
                    <a:pt x="3403" y="501"/>
                    <a:pt x="3403" y="434"/>
                  </a:cubicBezTo>
                  <a:cubicBezTo>
                    <a:pt x="3437" y="368"/>
                    <a:pt x="3403" y="368"/>
                    <a:pt x="3370" y="368"/>
                  </a:cubicBezTo>
                  <a:close/>
                  <a:moveTo>
                    <a:pt x="2636" y="768"/>
                  </a:moveTo>
                  <a:lnTo>
                    <a:pt x="2302" y="968"/>
                  </a:lnTo>
                  <a:cubicBezTo>
                    <a:pt x="2236" y="1035"/>
                    <a:pt x="2202" y="1068"/>
                    <a:pt x="2202" y="1135"/>
                  </a:cubicBezTo>
                  <a:lnTo>
                    <a:pt x="2202" y="1235"/>
                  </a:lnTo>
                  <a:lnTo>
                    <a:pt x="2569" y="1035"/>
                  </a:lnTo>
                  <a:cubicBezTo>
                    <a:pt x="2636" y="968"/>
                    <a:pt x="2669" y="935"/>
                    <a:pt x="2669" y="868"/>
                  </a:cubicBezTo>
                  <a:cubicBezTo>
                    <a:pt x="2703" y="768"/>
                    <a:pt x="2669" y="768"/>
                    <a:pt x="2636" y="768"/>
                  </a:cubicBezTo>
                  <a:close/>
                  <a:moveTo>
                    <a:pt x="1955" y="1188"/>
                  </a:moveTo>
                  <a:cubicBezTo>
                    <a:pt x="1951" y="1188"/>
                    <a:pt x="1944" y="1193"/>
                    <a:pt x="1935" y="1202"/>
                  </a:cubicBezTo>
                  <a:lnTo>
                    <a:pt x="1569" y="1402"/>
                  </a:lnTo>
                  <a:cubicBezTo>
                    <a:pt x="1502" y="1435"/>
                    <a:pt x="1468" y="1502"/>
                    <a:pt x="1468" y="1568"/>
                  </a:cubicBezTo>
                  <a:lnTo>
                    <a:pt x="1468" y="1635"/>
                  </a:lnTo>
                  <a:lnTo>
                    <a:pt x="1502" y="1669"/>
                  </a:lnTo>
                  <a:lnTo>
                    <a:pt x="1869" y="1435"/>
                  </a:lnTo>
                  <a:cubicBezTo>
                    <a:pt x="1902" y="1402"/>
                    <a:pt x="1935" y="1335"/>
                    <a:pt x="1935" y="1268"/>
                  </a:cubicBezTo>
                  <a:cubicBezTo>
                    <a:pt x="1960" y="1219"/>
                    <a:pt x="1966" y="1188"/>
                    <a:pt x="1955" y="1188"/>
                  </a:cubicBezTo>
                  <a:close/>
                  <a:moveTo>
                    <a:pt x="1221" y="1589"/>
                  </a:moveTo>
                  <a:cubicBezTo>
                    <a:pt x="1216" y="1589"/>
                    <a:pt x="1210" y="1593"/>
                    <a:pt x="1202" y="1602"/>
                  </a:cubicBezTo>
                  <a:lnTo>
                    <a:pt x="835" y="1802"/>
                  </a:lnTo>
                  <a:cubicBezTo>
                    <a:pt x="768" y="1869"/>
                    <a:pt x="735" y="1902"/>
                    <a:pt x="735" y="1969"/>
                  </a:cubicBezTo>
                  <a:lnTo>
                    <a:pt x="735" y="2069"/>
                  </a:lnTo>
                  <a:lnTo>
                    <a:pt x="768" y="2069"/>
                  </a:lnTo>
                  <a:lnTo>
                    <a:pt x="1135" y="1869"/>
                  </a:lnTo>
                  <a:cubicBezTo>
                    <a:pt x="1168" y="1802"/>
                    <a:pt x="1202" y="1769"/>
                    <a:pt x="1235" y="1702"/>
                  </a:cubicBezTo>
                  <a:cubicBezTo>
                    <a:pt x="1235" y="1627"/>
                    <a:pt x="1235" y="1589"/>
                    <a:pt x="1221" y="1589"/>
                  </a:cubicBezTo>
                  <a:close/>
                  <a:moveTo>
                    <a:pt x="488" y="2022"/>
                  </a:moveTo>
                  <a:cubicBezTo>
                    <a:pt x="483" y="2022"/>
                    <a:pt x="477" y="2027"/>
                    <a:pt x="468" y="2035"/>
                  </a:cubicBezTo>
                  <a:lnTo>
                    <a:pt x="101" y="2236"/>
                  </a:lnTo>
                  <a:cubicBezTo>
                    <a:pt x="67" y="2269"/>
                    <a:pt x="34" y="2336"/>
                    <a:pt x="1" y="2402"/>
                  </a:cubicBezTo>
                  <a:lnTo>
                    <a:pt x="1" y="2502"/>
                  </a:lnTo>
                  <a:lnTo>
                    <a:pt x="34" y="2502"/>
                  </a:lnTo>
                  <a:lnTo>
                    <a:pt x="401" y="2269"/>
                  </a:lnTo>
                  <a:cubicBezTo>
                    <a:pt x="434" y="2236"/>
                    <a:pt x="468" y="2169"/>
                    <a:pt x="501" y="2102"/>
                  </a:cubicBezTo>
                  <a:cubicBezTo>
                    <a:pt x="501" y="2053"/>
                    <a:pt x="501" y="2022"/>
                    <a:pt x="488" y="202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5"/>
            <p:cNvSpPr/>
            <p:nvPr/>
          </p:nvSpPr>
          <p:spPr>
            <a:xfrm>
              <a:off x="6521191" y="2926073"/>
              <a:ext cx="7193" cy="11036"/>
            </a:xfrm>
            <a:custGeom>
              <a:rect b="b" l="l" r="r" t="t"/>
              <a:pathLst>
                <a:path extrusionOk="0" h="718" w="468">
                  <a:moveTo>
                    <a:pt x="326" y="0"/>
                  </a:moveTo>
                  <a:cubicBezTo>
                    <a:pt x="298" y="0"/>
                    <a:pt x="267" y="9"/>
                    <a:pt x="234" y="25"/>
                  </a:cubicBezTo>
                  <a:cubicBezTo>
                    <a:pt x="100" y="125"/>
                    <a:pt x="0" y="292"/>
                    <a:pt x="0" y="492"/>
                  </a:cubicBezTo>
                  <a:cubicBezTo>
                    <a:pt x="0" y="642"/>
                    <a:pt x="56" y="717"/>
                    <a:pt x="141" y="717"/>
                  </a:cubicBezTo>
                  <a:cubicBezTo>
                    <a:pt x="169" y="717"/>
                    <a:pt x="200" y="709"/>
                    <a:pt x="234" y="692"/>
                  </a:cubicBezTo>
                  <a:cubicBezTo>
                    <a:pt x="367" y="592"/>
                    <a:pt x="467" y="426"/>
                    <a:pt x="467" y="225"/>
                  </a:cubicBezTo>
                  <a:cubicBezTo>
                    <a:pt x="467" y="75"/>
                    <a:pt x="411" y="0"/>
                    <a:pt x="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5"/>
            <p:cNvSpPr/>
            <p:nvPr/>
          </p:nvSpPr>
          <p:spPr>
            <a:xfrm>
              <a:off x="6398646" y="2986631"/>
              <a:ext cx="7193" cy="11420"/>
            </a:xfrm>
            <a:custGeom>
              <a:rect b="b" l="l" r="r" t="t"/>
              <a:pathLst>
                <a:path extrusionOk="0" h="743" w="468">
                  <a:moveTo>
                    <a:pt x="313" y="1"/>
                  </a:moveTo>
                  <a:cubicBezTo>
                    <a:pt x="289" y="1"/>
                    <a:pt x="262" y="8"/>
                    <a:pt x="234" y="21"/>
                  </a:cubicBezTo>
                  <a:cubicBezTo>
                    <a:pt x="68" y="155"/>
                    <a:pt x="1" y="322"/>
                    <a:pt x="1" y="522"/>
                  </a:cubicBezTo>
                  <a:cubicBezTo>
                    <a:pt x="1" y="653"/>
                    <a:pt x="63" y="743"/>
                    <a:pt x="154" y="743"/>
                  </a:cubicBezTo>
                  <a:cubicBezTo>
                    <a:pt x="179" y="743"/>
                    <a:pt x="206" y="736"/>
                    <a:pt x="234" y="722"/>
                  </a:cubicBezTo>
                  <a:cubicBezTo>
                    <a:pt x="368" y="622"/>
                    <a:pt x="468" y="422"/>
                    <a:pt x="468" y="255"/>
                  </a:cubicBezTo>
                  <a:cubicBezTo>
                    <a:pt x="468" y="97"/>
                    <a:pt x="405" y="1"/>
                    <a:pt x="3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5"/>
            <p:cNvSpPr/>
            <p:nvPr/>
          </p:nvSpPr>
          <p:spPr>
            <a:xfrm>
              <a:off x="6460694" y="3135828"/>
              <a:ext cx="6671" cy="11420"/>
            </a:xfrm>
            <a:custGeom>
              <a:rect b="b" l="l" r="r" t="t"/>
              <a:pathLst>
                <a:path extrusionOk="0" h="743" w="434">
                  <a:moveTo>
                    <a:pt x="279" y="1"/>
                  </a:moveTo>
                  <a:cubicBezTo>
                    <a:pt x="254" y="1"/>
                    <a:pt x="228" y="7"/>
                    <a:pt x="200" y="21"/>
                  </a:cubicBezTo>
                  <a:cubicBezTo>
                    <a:pt x="67" y="155"/>
                    <a:pt x="0" y="322"/>
                    <a:pt x="0" y="488"/>
                  </a:cubicBezTo>
                  <a:cubicBezTo>
                    <a:pt x="0" y="647"/>
                    <a:pt x="63" y="742"/>
                    <a:pt x="138" y="742"/>
                  </a:cubicBezTo>
                  <a:cubicBezTo>
                    <a:pt x="158" y="742"/>
                    <a:pt x="179" y="736"/>
                    <a:pt x="200" y="722"/>
                  </a:cubicBezTo>
                  <a:cubicBezTo>
                    <a:pt x="367" y="588"/>
                    <a:pt x="434" y="422"/>
                    <a:pt x="434" y="255"/>
                  </a:cubicBezTo>
                  <a:cubicBezTo>
                    <a:pt x="434" y="97"/>
                    <a:pt x="371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5"/>
            <p:cNvSpPr/>
            <p:nvPr/>
          </p:nvSpPr>
          <p:spPr>
            <a:xfrm>
              <a:off x="6605265" y="2864424"/>
              <a:ext cx="13357" cy="26667"/>
            </a:xfrm>
            <a:custGeom>
              <a:rect b="b" l="l" r="r" t="t"/>
              <a:pathLst>
                <a:path extrusionOk="0" h="1735" w="869">
                  <a:moveTo>
                    <a:pt x="468" y="600"/>
                  </a:moveTo>
                  <a:lnTo>
                    <a:pt x="468" y="1101"/>
                  </a:lnTo>
                  <a:lnTo>
                    <a:pt x="234" y="1268"/>
                  </a:lnTo>
                  <a:lnTo>
                    <a:pt x="234" y="1268"/>
                  </a:lnTo>
                  <a:lnTo>
                    <a:pt x="468" y="600"/>
                  </a:lnTo>
                  <a:close/>
                  <a:moveTo>
                    <a:pt x="668" y="0"/>
                  </a:moveTo>
                  <a:lnTo>
                    <a:pt x="568" y="67"/>
                  </a:lnTo>
                  <a:cubicBezTo>
                    <a:pt x="534" y="100"/>
                    <a:pt x="501" y="133"/>
                    <a:pt x="501" y="167"/>
                  </a:cubicBezTo>
                  <a:lnTo>
                    <a:pt x="34" y="1334"/>
                  </a:lnTo>
                  <a:lnTo>
                    <a:pt x="1" y="1401"/>
                  </a:lnTo>
                  <a:cubicBezTo>
                    <a:pt x="1" y="1434"/>
                    <a:pt x="1" y="1468"/>
                    <a:pt x="1" y="1468"/>
                  </a:cubicBezTo>
                  <a:lnTo>
                    <a:pt x="1" y="1635"/>
                  </a:lnTo>
                  <a:cubicBezTo>
                    <a:pt x="1" y="1668"/>
                    <a:pt x="1" y="1668"/>
                    <a:pt x="1" y="1668"/>
                  </a:cubicBezTo>
                  <a:cubicBezTo>
                    <a:pt x="1" y="1685"/>
                    <a:pt x="1" y="1693"/>
                    <a:pt x="5" y="1693"/>
                  </a:cubicBezTo>
                  <a:cubicBezTo>
                    <a:pt x="9" y="1693"/>
                    <a:pt x="17" y="1685"/>
                    <a:pt x="34" y="1668"/>
                  </a:cubicBezTo>
                  <a:lnTo>
                    <a:pt x="501" y="1401"/>
                  </a:lnTo>
                  <a:lnTo>
                    <a:pt x="501" y="1701"/>
                  </a:lnTo>
                  <a:cubicBezTo>
                    <a:pt x="501" y="1701"/>
                    <a:pt x="501" y="1701"/>
                    <a:pt x="501" y="1735"/>
                  </a:cubicBezTo>
                  <a:lnTo>
                    <a:pt x="534" y="1735"/>
                  </a:lnTo>
                  <a:lnTo>
                    <a:pt x="668" y="1668"/>
                  </a:lnTo>
                  <a:cubicBezTo>
                    <a:pt x="668" y="1635"/>
                    <a:pt x="701" y="1635"/>
                    <a:pt x="701" y="1635"/>
                  </a:cubicBezTo>
                  <a:cubicBezTo>
                    <a:pt x="701" y="1601"/>
                    <a:pt x="701" y="1601"/>
                    <a:pt x="701" y="1568"/>
                  </a:cubicBezTo>
                  <a:lnTo>
                    <a:pt x="701" y="1301"/>
                  </a:lnTo>
                  <a:lnTo>
                    <a:pt x="835" y="1201"/>
                  </a:lnTo>
                  <a:cubicBezTo>
                    <a:pt x="868" y="1201"/>
                    <a:pt x="868" y="1168"/>
                    <a:pt x="868" y="1168"/>
                  </a:cubicBezTo>
                  <a:cubicBezTo>
                    <a:pt x="868" y="1168"/>
                    <a:pt x="868" y="1134"/>
                    <a:pt x="868" y="1134"/>
                  </a:cubicBezTo>
                  <a:lnTo>
                    <a:pt x="868" y="967"/>
                  </a:lnTo>
                  <a:cubicBezTo>
                    <a:pt x="868" y="934"/>
                    <a:pt x="868" y="934"/>
                    <a:pt x="868" y="901"/>
                  </a:cubicBezTo>
                  <a:lnTo>
                    <a:pt x="835" y="901"/>
                  </a:lnTo>
                  <a:lnTo>
                    <a:pt x="701" y="1001"/>
                  </a:lnTo>
                  <a:lnTo>
                    <a:pt x="701" y="6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5"/>
            <p:cNvSpPr/>
            <p:nvPr/>
          </p:nvSpPr>
          <p:spPr>
            <a:xfrm>
              <a:off x="6620143" y="2855694"/>
              <a:ext cx="12834" cy="29249"/>
            </a:xfrm>
            <a:custGeom>
              <a:rect b="b" l="l" r="r" t="t"/>
              <a:pathLst>
                <a:path extrusionOk="0" h="1903" w="835">
                  <a:moveTo>
                    <a:pt x="701" y="1"/>
                  </a:moveTo>
                  <a:lnTo>
                    <a:pt x="134" y="301"/>
                  </a:lnTo>
                  <a:cubicBezTo>
                    <a:pt x="100" y="335"/>
                    <a:pt x="100" y="335"/>
                    <a:pt x="100" y="368"/>
                  </a:cubicBezTo>
                  <a:cubicBezTo>
                    <a:pt x="100" y="368"/>
                    <a:pt x="100" y="401"/>
                    <a:pt x="100" y="401"/>
                  </a:cubicBezTo>
                  <a:lnTo>
                    <a:pt x="67" y="1235"/>
                  </a:lnTo>
                  <a:lnTo>
                    <a:pt x="67" y="1269"/>
                  </a:lnTo>
                  <a:lnTo>
                    <a:pt x="234" y="1202"/>
                  </a:lnTo>
                  <a:cubicBezTo>
                    <a:pt x="234" y="1168"/>
                    <a:pt x="234" y="1168"/>
                    <a:pt x="267" y="1168"/>
                  </a:cubicBezTo>
                  <a:cubicBezTo>
                    <a:pt x="267" y="1135"/>
                    <a:pt x="267" y="1135"/>
                    <a:pt x="300" y="1102"/>
                  </a:cubicBezTo>
                  <a:cubicBezTo>
                    <a:pt x="300" y="1102"/>
                    <a:pt x="300" y="1068"/>
                    <a:pt x="334" y="1068"/>
                  </a:cubicBezTo>
                  <a:lnTo>
                    <a:pt x="400" y="1002"/>
                  </a:lnTo>
                  <a:cubicBezTo>
                    <a:pt x="417" y="985"/>
                    <a:pt x="442" y="977"/>
                    <a:pt x="467" y="977"/>
                  </a:cubicBezTo>
                  <a:cubicBezTo>
                    <a:pt x="492" y="977"/>
                    <a:pt x="517" y="985"/>
                    <a:pt x="534" y="1002"/>
                  </a:cubicBezTo>
                  <a:cubicBezTo>
                    <a:pt x="567" y="1035"/>
                    <a:pt x="601" y="1102"/>
                    <a:pt x="601" y="1168"/>
                  </a:cubicBezTo>
                  <a:cubicBezTo>
                    <a:pt x="601" y="1235"/>
                    <a:pt x="567" y="1302"/>
                    <a:pt x="534" y="1402"/>
                  </a:cubicBezTo>
                  <a:cubicBezTo>
                    <a:pt x="500" y="1435"/>
                    <a:pt x="467" y="1502"/>
                    <a:pt x="400" y="1535"/>
                  </a:cubicBezTo>
                  <a:lnTo>
                    <a:pt x="334" y="1569"/>
                  </a:lnTo>
                  <a:lnTo>
                    <a:pt x="267" y="1569"/>
                  </a:lnTo>
                  <a:cubicBezTo>
                    <a:pt x="267" y="1569"/>
                    <a:pt x="234" y="1569"/>
                    <a:pt x="234" y="1535"/>
                  </a:cubicBezTo>
                  <a:cubicBezTo>
                    <a:pt x="200" y="1502"/>
                    <a:pt x="200" y="1502"/>
                    <a:pt x="200" y="1469"/>
                  </a:cubicBezTo>
                  <a:lnTo>
                    <a:pt x="200" y="1435"/>
                  </a:lnTo>
                  <a:lnTo>
                    <a:pt x="167" y="1435"/>
                  </a:lnTo>
                  <a:lnTo>
                    <a:pt x="67" y="1502"/>
                  </a:lnTo>
                  <a:cubicBezTo>
                    <a:pt x="33" y="1502"/>
                    <a:pt x="33" y="1535"/>
                    <a:pt x="33" y="1535"/>
                  </a:cubicBezTo>
                  <a:cubicBezTo>
                    <a:pt x="0" y="1569"/>
                    <a:pt x="0" y="1569"/>
                    <a:pt x="33" y="1602"/>
                  </a:cubicBezTo>
                  <a:cubicBezTo>
                    <a:pt x="33" y="1635"/>
                    <a:pt x="33" y="1702"/>
                    <a:pt x="67" y="1769"/>
                  </a:cubicBezTo>
                  <a:cubicBezTo>
                    <a:pt x="67" y="1802"/>
                    <a:pt x="100" y="1836"/>
                    <a:pt x="134" y="1869"/>
                  </a:cubicBezTo>
                  <a:cubicBezTo>
                    <a:pt x="167" y="1902"/>
                    <a:pt x="200" y="1902"/>
                    <a:pt x="267" y="1902"/>
                  </a:cubicBezTo>
                  <a:cubicBezTo>
                    <a:pt x="300" y="1869"/>
                    <a:pt x="367" y="1869"/>
                    <a:pt x="434" y="1836"/>
                  </a:cubicBezTo>
                  <a:cubicBezTo>
                    <a:pt x="500" y="1802"/>
                    <a:pt x="534" y="1736"/>
                    <a:pt x="601" y="1702"/>
                  </a:cubicBezTo>
                  <a:cubicBezTo>
                    <a:pt x="634" y="1635"/>
                    <a:pt x="667" y="1602"/>
                    <a:pt x="701" y="1535"/>
                  </a:cubicBezTo>
                  <a:cubicBezTo>
                    <a:pt x="767" y="1469"/>
                    <a:pt x="767" y="1369"/>
                    <a:pt x="801" y="1302"/>
                  </a:cubicBezTo>
                  <a:cubicBezTo>
                    <a:pt x="834" y="1202"/>
                    <a:pt x="834" y="1135"/>
                    <a:pt x="834" y="1035"/>
                  </a:cubicBezTo>
                  <a:cubicBezTo>
                    <a:pt x="834" y="968"/>
                    <a:pt x="834" y="868"/>
                    <a:pt x="801" y="802"/>
                  </a:cubicBezTo>
                  <a:cubicBezTo>
                    <a:pt x="801" y="768"/>
                    <a:pt x="767" y="735"/>
                    <a:pt x="734" y="701"/>
                  </a:cubicBezTo>
                  <a:cubicBezTo>
                    <a:pt x="687" y="678"/>
                    <a:pt x="656" y="654"/>
                    <a:pt x="631" y="654"/>
                  </a:cubicBezTo>
                  <a:cubicBezTo>
                    <a:pt x="620" y="654"/>
                    <a:pt x="610" y="658"/>
                    <a:pt x="601" y="668"/>
                  </a:cubicBezTo>
                  <a:cubicBezTo>
                    <a:pt x="534" y="668"/>
                    <a:pt x="467" y="668"/>
                    <a:pt x="434" y="701"/>
                  </a:cubicBezTo>
                  <a:lnTo>
                    <a:pt x="367" y="768"/>
                  </a:lnTo>
                  <a:cubicBezTo>
                    <a:pt x="334" y="768"/>
                    <a:pt x="300" y="802"/>
                    <a:pt x="300" y="835"/>
                  </a:cubicBezTo>
                  <a:lnTo>
                    <a:pt x="300" y="535"/>
                  </a:lnTo>
                  <a:lnTo>
                    <a:pt x="701" y="268"/>
                  </a:lnTo>
                  <a:cubicBezTo>
                    <a:pt x="701" y="268"/>
                    <a:pt x="734" y="268"/>
                    <a:pt x="734" y="234"/>
                  </a:cubicBezTo>
                  <a:cubicBezTo>
                    <a:pt x="734" y="234"/>
                    <a:pt x="734" y="201"/>
                    <a:pt x="734" y="201"/>
                  </a:cubicBezTo>
                  <a:lnTo>
                    <a:pt x="734" y="34"/>
                  </a:ln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5"/>
            <p:cNvSpPr/>
            <p:nvPr/>
          </p:nvSpPr>
          <p:spPr>
            <a:xfrm>
              <a:off x="6634498" y="2844428"/>
              <a:ext cx="16922" cy="32815"/>
            </a:xfrm>
            <a:custGeom>
              <a:rect b="b" l="l" r="r" t="t"/>
              <a:pathLst>
                <a:path extrusionOk="0" h="2135" w="1101">
                  <a:moveTo>
                    <a:pt x="300" y="634"/>
                  </a:moveTo>
                  <a:cubicBezTo>
                    <a:pt x="334" y="667"/>
                    <a:pt x="334" y="701"/>
                    <a:pt x="300" y="701"/>
                  </a:cubicBezTo>
                  <a:cubicBezTo>
                    <a:pt x="300" y="734"/>
                    <a:pt x="300" y="734"/>
                    <a:pt x="300" y="734"/>
                  </a:cubicBezTo>
                  <a:lnTo>
                    <a:pt x="300" y="867"/>
                  </a:lnTo>
                  <a:cubicBezTo>
                    <a:pt x="300" y="901"/>
                    <a:pt x="300" y="901"/>
                    <a:pt x="300" y="934"/>
                  </a:cubicBezTo>
                  <a:cubicBezTo>
                    <a:pt x="334" y="967"/>
                    <a:pt x="334" y="1001"/>
                    <a:pt x="300" y="1034"/>
                  </a:cubicBezTo>
                  <a:cubicBezTo>
                    <a:pt x="300" y="1034"/>
                    <a:pt x="267" y="1068"/>
                    <a:pt x="267" y="1101"/>
                  </a:cubicBezTo>
                  <a:lnTo>
                    <a:pt x="200" y="1101"/>
                  </a:lnTo>
                  <a:cubicBezTo>
                    <a:pt x="167" y="1068"/>
                    <a:pt x="167" y="1034"/>
                    <a:pt x="200" y="1001"/>
                  </a:cubicBezTo>
                  <a:cubicBezTo>
                    <a:pt x="200" y="1001"/>
                    <a:pt x="200" y="1001"/>
                    <a:pt x="200" y="967"/>
                  </a:cubicBezTo>
                  <a:lnTo>
                    <a:pt x="200" y="834"/>
                  </a:lnTo>
                  <a:cubicBezTo>
                    <a:pt x="200" y="834"/>
                    <a:pt x="200" y="801"/>
                    <a:pt x="200" y="801"/>
                  </a:cubicBezTo>
                  <a:cubicBezTo>
                    <a:pt x="167" y="767"/>
                    <a:pt x="167" y="734"/>
                    <a:pt x="200" y="701"/>
                  </a:cubicBezTo>
                  <a:cubicBezTo>
                    <a:pt x="200" y="667"/>
                    <a:pt x="234" y="667"/>
                    <a:pt x="267" y="634"/>
                  </a:cubicBezTo>
                  <a:close/>
                  <a:moveTo>
                    <a:pt x="334" y="400"/>
                  </a:moveTo>
                  <a:cubicBezTo>
                    <a:pt x="300" y="400"/>
                    <a:pt x="267" y="434"/>
                    <a:pt x="234" y="434"/>
                  </a:cubicBezTo>
                  <a:cubicBezTo>
                    <a:pt x="200" y="467"/>
                    <a:pt x="167" y="500"/>
                    <a:pt x="134" y="534"/>
                  </a:cubicBezTo>
                  <a:cubicBezTo>
                    <a:pt x="67" y="601"/>
                    <a:pt x="33" y="667"/>
                    <a:pt x="33" y="734"/>
                  </a:cubicBezTo>
                  <a:cubicBezTo>
                    <a:pt x="0" y="801"/>
                    <a:pt x="0" y="834"/>
                    <a:pt x="0" y="867"/>
                  </a:cubicBezTo>
                  <a:lnTo>
                    <a:pt x="0" y="1134"/>
                  </a:lnTo>
                  <a:cubicBezTo>
                    <a:pt x="0" y="1168"/>
                    <a:pt x="0" y="1201"/>
                    <a:pt x="33" y="1234"/>
                  </a:cubicBezTo>
                  <a:cubicBezTo>
                    <a:pt x="33" y="1234"/>
                    <a:pt x="33" y="1268"/>
                    <a:pt x="67" y="1301"/>
                  </a:cubicBezTo>
                  <a:cubicBezTo>
                    <a:pt x="100" y="1301"/>
                    <a:pt x="100" y="1334"/>
                    <a:pt x="134" y="1334"/>
                  </a:cubicBezTo>
                  <a:cubicBezTo>
                    <a:pt x="167" y="1301"/>
                    <a:pt x="200" y="1301"/>
                    <a:pt x="234" y="1301"/>
                  </a:cubicBezTo>
                  <a:cubicBezTo>
                    <a:pt x="267" y="1268"/>
                    <a:pt x="300" y="1234"/>
                    <a:pt x="334" y="1201"/>
                  </a:cubicBezTo>
                  <a:cubicBezTo>
                    <a:pt x="367" y="1168"/>
                    <a:pt x="367" y="1134"/>
                    <a:pt x="400" y="1101"/>
                  </a:cubicBezTo>
                  <a:cubicBezTo>
                    <a:pt x="434" y="1068"/>
                    <a:pt x="434" y="1034"/>
                    <a:pt x="434" y="967"/>
                  </a:cubicBezTo>
                  <a:cubicBezTo>
                    <a:pt x="467" y="934"/>
                    <a:pt x="467" y="901"/>
                    <a:pt x="467" y="867"/>
                  </a:cubicBezTo>
                  <a:lnTo>
                    <a:pt x="467" y="601"/>
                  </a:lnTo>
                  <a:cubicBezTo>
                    <a:pt x="467" y="567"/>
                    <a:pt x="467" y="534"/>
                    <a:pt x="434" y="500"/>
                  </a:cubicBezTo>
                  <a:cubicBezTo>
                    <a:pt x="434" y="467"/>
                    <a:pt x="400" y="400"/>
                    <a:pt x="334" y="400"/>
                  </a:cubicBezTo>
                  <a:close/>
                  <a:moveTo>
                    <a:pt x="967" y="1101"/>
                  </a:moveTo>
                  <a:cubicBezTo>
                    <a:pt x="967" y="1101"/>
                    <a:pt x="967" y="1134"/>
                    <a:pt x="967" y="1168"/>
                  </a:cubicBezTo>
                  <a:lnTo>
                    <a:pt x="967" y="1368"/>
                  </a:lnTo>
                  <a:cubicBezTo>
                    <a:pt x="967" y="1401"/>
                    <a:pt x="967" y="1434"/>
                    <a:pt x="967" y="1501"/>
                  </a:cubicBezTo>
                  <a:cubicBezTo>
                    <a:pt x="934" y="1501"/>
                    <a:pt x="934" y="1535"/>
                    <a:pt x="901" y="1568"/>
                  </a:cubicBezTo>
                  <a:lnTo>
                    <a:pt x="834" y="1568"/>
                  </a:lnTo>
                  <a:cubicBezTo>
                    <a:pt x="834" y="1535"/>
                    <a:pt x="801" y="1501"/>
                    <a:pt x="801" y="1501"/>
                  </a:cubicBezTo>
                  <a:lnTo>
                    <a:pt x="801" y="1434"/>
                  </a:lnTo>
                  <a:lnTo>
                    <a:pt x="801" y="1368"/>
                  </a:lnTo>
                  <a:cubicBezTo>
                    <a:pt x="801" y="1334"/>
                    <a:pt x="801" y="1301"/>
                    <a:pt x="801" y="1301"/>
                  </a:cubicBezTo>
                  <a:lnTo>
                    <a:pt x="801" y="1234"/>
                  </a:lnTo>
                  <a:cubicBezTo>
                    <a:pt x="801" y="1201"/>
                    <a:pt x="834" y="1201"/>
                    <a:pt x="834" y="1168"/>
                  </a:cubicBezTo>
                  <a:cubicBezTo>
                    <a:pt x="834" y="1134"/>
                    <a:pt x="867" y="1101"/>
                    <a:pt x="901" y="1101"/>
                  </a:cubicBezTo>
                  <a:close/>
                  <a:moveTo>
                    <a:pt x="1001" y="867"/>
                  </a:moveTo>
                  <a:cubicBezTo>
                    <a:pt x="967" y="867"/>
                    <a:pt x="934" y="867"/>
                    <a:pt x="901" y="901"/>
                  </a:cubicBezTo>
                  <a:lnTo>
                    <a:pt x="934" y="901"/>
                  </a:lnTo>
                  <a:cubicBezTo>
                    <a:pt x="867" y="901"/>
                    <a:pt x="834" y="934"/>
                    <a:pt x="801" y="967"/>
                  </a:cubicBezTo>
                  <a:cubicBezTo>
                    <a:pt x="767" y="1001"/>
                    <a:pt x="734" y="1034"/>
                    <a:pt x="734" y="1068"/>
                  </a:cubicBezTo>
                  <a:cubicBezTo>
                    <a:pt x="701" y="1101"/>
                    <a:pt x="701" y="1168"/>
                    <a:pt x="701" y="1201"/>
                  </a:cubicBezTo>
                  <a:cubicBezTo>
                    <a:pt x="667" y="1234"/>
                    <a:pt x="667" y="1268"/>
                    <a:pt x="701" y="1301"/>
                  </a:cubicBezTo>
                  <a:lnTo>
                    <a:pt x="701" y="1434"/>
                  </a:lnTo>
                  <a:cubicBezTo>
                    <a:pt x="667" y="1468"/>
                    <a:pt x="667" y="1535"/>
                    <a:pt x="701" y="1568"/>
                  </a:cubicBezTo>
                  <a:cubicBezTo>
                    <a:pt x="667" y="1601"/>
                    <a:pt x="667" y="1635"/>
                    <a:pt x="701" y="1668"/>
                  </a:cubicBezTo>
                  <a:cubicBezTo>
                    <a:pt x="701" y="1701"/>
                    <a:pt x="701" y="1701"/>
                    <a:pt x="734" y="1735"/>
                  </a:cubicBezTo>
                  <a:cubicBezTo>
                    <a:pt x="734" y="1735"/>
                    <a:pt x="767" y="1768"/>
                    <a:pt x="801" y="1768"/>
                  </a:cubicBezTo>
                  <a:cubicBezTo>
                    <a:pt x="834" y="1768"/>
                    <a:pt x="867" y="1735"/>
                    <a:pt x="901" y="1735"/>
                  </a:cubicBezTo>
                  <a:cubicBezTo>
                    <a:pt x="967" y="1668"/>
                    <a:pt x="1034" y="1635"/>
                    <a:pt x="1068" y="1535"/>
                  </a:cubicBezTo>
                  <a:cubicBezTo>
                    <a:pt x="1068" y="1501"/>
                    <a:pt x="1101" y="1468"/>
                    <a:pt x="1101" y="1434"/>
                  </a:cubicBezTo>
                  <a:cubicBezTo>
                    <a:pt x="1101" y="1401"/>
                    <a:pt x="1101" y="1334"/>
                    <a:pt x="1101" y="1301"/>
                  </a:cubicBezTo>
                  <a:lnTo>
                    <a:pt x="1101" y="1168"/>
                  </a:lnTo>
                  <a:cubicBezTo>
                    <a:pt x="1101" y="1134"/>
                    <a:pt x="1101" y="1101"/>
                    <a:pt x="1101" y="1034"/>
                  </a:cubicBezTo>
                  <a:cubicBezTo>
                    <a:pt x="1101" y="1001"/>
                    <a:pt x="1101" y="967"/>
                    <a:pt x="1101" y="967"/>
                  </a:cubicBezTo>
                  <a:cubicBezTo>
                    <a:pt x="1101" y="934"/>
                    <a:pt x="1068" y="901"/>
                    <a:pt x="1068" y="867"/>
                  </a:cubicBezTo>
                  <a:close/>
                  <a:moveTo>
                    <a:pt x="1001" y="0"/>
                  </a:moveTo>
                  <a:lnTo>
                    <a:pt x="901" y="67"/>
                  </a:lnTo>
                  <a:cubicBezTo>
                    <a:pt x="901" y="67"/>
                    <a:pt x="867" y="100"/>
                    <a:pt x="867" y="100"/>
                  </a:cubicBezTo>
                  <a:cubicBezTo>
                    <a:pt x="867" y="100"/>
                    <a:pt x="867" y="134"/>
                    <a:pt x="834" y="134"/>
                  </a:cubicBezTo>
                  <a:lnTo>
                    <a:pt x="100" y="2102"/>
                  </a:lnTo>
                  <a:lnTo>
                    <a:pt x="100" y="2135"/>
                  </a:lnTo>
                  <a:lnTo>
                    <a:pt x="134" y="2135"/>
                  </a:lnTo>
                  <a:lnTo>
                    <a:pt x="200" y="2102"/>
                  </a:lnTo>
                  <a:cubicBezTo>
                    <a:pt x="234" y="2068"/>
                    <a:pt x="234" y="2068"/>
                    <a:pt x="234" y="2068"/>
                  </a:cubicBezTo>
                  <a:cubicBezTo>
                    <a:pt x="267" y="2035"/>
                    <a:pt x="267" y="2035"/>
                    <a:pt x="267" y="2002"/>
                  </a:cubicBezTo>
                  <a:lnTo>
                    <a:pt x="1034" y="3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5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5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5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5"/>
            <p:cNvSpPr/>
            <p:nvPr/>
          </p:nvSpPr>
          <p:spPr>
            <a:xfrm>
              <a:off x="6277653" y="3037706"/>
              <a:ext cx="12834" cy="29756"/>
            </a:xfrm>
            <a:custGeom>
              <a:rect b="b" l="l" r="r" t="t"/>
              <a:pathLst>
                <a:path extrusionOk="0" h="1936" w="835">
                  <a:moveTo>
                    <a:pt x="734" y="1"/>
                  </a:moveTo>
                  <a:lnTo>
                    <a:pt x="67" y="401"/>
                  </a:lnTo>
                  <a:cubicBezTo>
                    <a:pt x="34" y="434"/>
                    <a:pt x="34" y="434"/>
                    <a:pt x="34" y="434"/>
                  </a:cubicBezTo>
                  <a:cubicBezTo>
                    <a:pt x="34" y="468"/>
                    <a:pt x="34" y="468"/>
                    <a:pt x="34" y="501"/>
                  </a:cubicBezTo>
                  <a:lnTo>
                    <a:pt x="34" y="668"/>
                  </a:lnTo>
                  <a:cubicBezTo>
                    <a:pt x="34" y="668"/>
                    <a:pt x="34" y="701"/>
                    <a:pt x="34" y="701"/>
                  </a:cubicBezTo>
                  <a:lnTo>
                    <a:pt x="67" y="701"/>
                  </a:lnTo>
                  <a:lnTo>
                    <a:pt x="468" y="468"/>
                  </a:lnTo>
                  <a:lnTo>
                    <a:pt x="468" y="468"/>
                  </a:lnTo>
                  <a:lnTo>
                    <a:pt x="267" y="935"/>
                  </a:lnTo>
                  <a:cubicBezTo>
                    <a:pt x="267" y="935"/>
                    <a:pt x="234" y="968"/>
                    <a:pt x="234" y="968"/>
                  </a:cubicBezTo>
                  <a:cubicBezTo>
                    <a:pt x="234" y="1002"/>
                    <a:pt x="234" y="1002"/>
                    <a:pt x="234" y="1035"/>
                  </a:cubicBezTo>
                  <a:lnTo>
                    <a:pt x="234" y="1202"/>
                  </a:lnTo>
                  <a:cubicBezTo>
                    <a:pt x="234" y="1202"/>
                    <a:pt x="234" y="1235"/>
                    <a:pt x="234" y="1235"/>
                  </a:cubicBezTo>
                  <a:lnTo>
                    <a:pt x="267" y="1235"/>
                  </a:lnTo>
                  <a:lnTo>
                    <a:pt x="401" y="1168"/>
                  </a:lnTo>
                  <a:cubicBezTo>
                    <a:pt x="434" y="1135"/>
                    <a:pt x="501" y="1102"/>
                    <a:pt x="534" y="1102"/>
                  </a:cubicBezTo>
                  <a:cubicBezTo>
                    <a:pt x="601" y="1135"/>
                    <a:pt x="601" y="1168"/>
                    <a:pt x="601" y="1235"/>
                  </a:cubicBezTo>
                  <a:cubicBezTo>
                    <a:pt x="601" y="1302"/>
                    <a:pt x="601" y="1368"/>
                    <a:pt x="534" y="1435"/>
                  </a:cubicBezTo>
                  <a:cubicBezTo>
                    <a:pt x="501" y="1502"/>
                    <a:pt x="468" y="1535"/>
                    <a:pt x="401" y="1569"/>
                  </a:cubicBezTo>
                  <a:lnTo>
                    <a:pt x="301" y="1635"/>
                  </a:lnTo>
                  <a:lnTo>
                    <a:pt x="234" y="1635"/>
                  </a:lnTo>
                  <a:cubicBezTo>
                    <a:pt x="234" y="1635"/>
                    <a:pt x="201" y="1602"/>
                    <a:pt x="201" y="1602"/>
                  </a:cubicBezTo>
                  <a:cubicBezTo>
                    <a:pt x="201" y="1602"/>
                    <a:pt x="167" y="1569"/>
                    <a:pt x="167" y="1569"/>
                  </a:cubicBezTo>
                  <a:lnTo>
                    <a:pt x="167" y="1535"/>
                  </a:lnTo>
                  <a:lnTo>
                    <a:pt x="34" y="1602"/>
                  </a:lnTo>
                  <a:cubicBezTo>
                    <a:pt x="1" y="1602"/>
                    <a:pt x="1" y="1635"/>
                    <a:pt x="1" y="1635"/>
                  </a:cubicBezTo>
                  <a:cubicBezTo>
                    <a:pt x="1" y="1635"/>
                    <a:pt x="1" y="1669"/>
                    <a:pt x="1" y="1702"/>
                  </a:cubicBezTo>
                  <a:cubicBezTo>
                    <a:pt x="1" y="1735"/>
                    <a:pt x="1" y="1769"/>
                    <a:pt x="34" y="1802"/>
                  </a:cubicBezTo>
                  <a:cubicBezTo>
                    <a:pt x="34" y="1869"/>
                    <a:pt x="67" y="1902"/>
                    <a:pt x="101" y="1902"/>
                  </a:cubicBezTo>
                  <a:cubicBezTo>
                    <a:pt x="167" y="1936"/>
                    <a:pt x="201" y="1936"/>
                    <a:pt x="234" y="1936"/>
                  </a:cubicBezTo>
                  <a:cubicBezTo>
                    <a:pt x="301" y="1936"/>
                    <a:pt x="367" y="1902"/>
                    <a:pt x="434" y="1869"/>
                  </a:cubicBezTo>
                  <a:cubicBezTo>
                    <a:pt x="501" y="1835"/>
                    <a:pt x="534" y="1802"/>
                    <a:pt x="601" y="1735"/>
                  </a:cubicBezTo>
                  <a:cubicBezTo>
                    <a:pt x="634" y="1702"/>
                    <a:pt x="701" y="1635"/>
                    <a:pt x="734" y="1569"/>
                  </a:cubicBezTo>
                  <a:cubicBezTo>
                    <a:pt x="768" y="1502"/>
                    <a:pt x="801" y="1435"/>
                    <a:pt x="801" y="1335"/>
                  </a:cubicBezTo>
                  <a:cubicBezTo>
                    <a:pt x="834" y="1268"/>
                    <a:pt x="834" y="1202"/>
                    <a:pt x="834" y="1102"/>
                  </a:cubicBezTo>
                  <a:cubicBezTo>
                    <a:pt x="834" y="1068"/>
                    <a:pt x="834" y="1002"/>
                    <a:pt x="834" y="935"/>
                  </a:cubicBezTo>
                  <a:cubicBezTo>
                    <a:pt x="801" y="901"/>
                    <a:pt x="801" y="868"/>
                    <a:pt x="768" y="835"/>
                  </a:cubicBezTo>
                  <a:cubicBezTo>
                    <a:pt x="734" y="801"/>
                    <a:pt x="701" y="801"/>
                    <a:pt x="668" y="801"/>
                  </a:cubicBezTo>
                  <a:lnTo>
                    <a:pt x="534" y="801"/>
                  </a:lnTo>
                  <a:lnTo>
                    <a:pt x="768" y="334"/>
                  </a:lnTo>
                  <a:lnTo>
                    <a:pt x="768" y="268"/>
                  </a:lnTo>
                  <a:cubicBezTo>
                    <a:pt x="768" y="268"/>
                    <a:pt x="768" y="234"/>
                    <a:pt x="768" y="2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5"/>
            <p:cNvSpPr/>
            <p:nvPr/>
          </p:nvSpPr>
          <p:spPr>
            <a:xfrm>
              <a:off x="6292516" y="3030528"/>
              <a:ext cx="12834" cy="28219"/>
            </a:xfrm>
            <a:custGeom>
              <a:rect b="b" l="l" r="r" t="t"/>
              <a:pathLst>
                <a:path extrusionOk="0" h="1836" w="835">
                  <a:moveTo>
                    <a:pt x="530" y="343"/>
                  </a:moveTo>
                  <a:cubicBezTo>
                    <a:pt x="560" y="343"/>
                    <a:pt x="585" y="351"/>
                    <a:pt x="601" y="368"/>
                  </a:cubicBezTo>
                  <a:cubicBezTo>
                    <a:pt x="635" y="434"/>
                    <a:pt x="635" y="535"/>
                    <a:pt x="635" y="601"/>
                  </a:cubicBezTo>
                  <a:lnTo>
                    <a:pt x="635" y="801"/>
                  </a:lnTo>
                  <a:lnTo>
                    <a:pt x="635" y="1002"/>
                  </a:lnTo>
                  <a:cubicBezTo>
                    <a:pt x="635" y="1102"/>
                    <a:pt x="635" y="1202"/>
                    <a:pt x="601" y="1302"/>
                  </a:cubicBezTo>
                  <a:cubicBezTo>
                    <a:pt x="568" y="1368"/>
                    <a:pt x="501" y="1435"/>
                    <a:pt x="435" y="1469"/>
                  </a:cubicBezTo>
                  <a:cubicBezTo>
                    <a:pt x="406" y="1497"/>
                    <a:pt x="384" y="1507"/>
                    <a:pt x="365" y="1507"/>
                  </a:cubicBezTo>
                  <a:cubicBezTo>
                    <a:pt x="340" y="1507"/>
                    <a:pt x="320" y="1488"/>
                    <a:pt x="301" y="1469"/>
                  </a:cubicBezTo>
                  <a:cubicBezTo>
                    <a:pt x="234" y="1402"/>
                    <a:pt x="234" y="1335"/>
                    <a:pt x="234" y="1235"/>
                  </a:cubicBezTo>
                  <a:lnTo>
                    <a:pt x="234" y="1035"/>
                  </a:lnTo>
                  <a:lnTo>
                    <a:pt x="234" y="835"/>
                  </a:lnTo>
                  <a:cubicBezTo>
                    <a:pt x="234" y="735"/>
                    <a:pt x="268" y="635"/>
                    <a:pt x="301" y="535"/>
                  </a:cubicBezTo>
                  <a:cubicBezTo>
                    <a:pt x="301" y="468"/>
                    <a:pt x="368" y="401"/>
                    <a:pt x="435" y="368"/>
                  </a:cubicBezTo>
                  <a:cubicBezTo>
                    <a:pt x="468" y="351"/>
                    <a:pt x="501" y="343"/>
                    <a:pt x="530" y="343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8"/>
                  </a:cubicBezTo>
                  <a:cubicBezTo>
                    <a:pt x="334" y="101"/>
                    <a:pt x="301" y="168"/>
                    <a:pt x="234" y="234"/>
                  </a:cubicBezTo>
                  <a:cubicBezTo>
                    <a:pt x="168" y="301"/>
                    <a:pt x="134" y="368"/>
                    <a:pt x="101" y="434"/>
                  </a:cubicBezTo>
                  <a:cubicBezTo>
                    <a:pt x="68" y="501"/>
                    <a:pt x="34" y="601"/>
                    <a:pt x="34" y="668"/>
                  </a:cubicBezTo>
                  <a:cubicBezTo>
                    <a:pt x="34" y="768"/>
                    <a:pt x="1" y="868"/>
                    <a:pt x="1" y="968"/>
                  </a:cubicBezTo>
                  <a:lnTo>
                    <a:pt x="1" y="1368"/>
                  </a:lnTo>
                  <a:cubicBezTo>
                    <a:pt x="1" y="1435"/>
                    <a:pt x="34" y="1535"/>
                    <a:pt x="34" y="1602"/>
                  </a:cubicBezTo>
                  <a:cubicBezTo>
                    <a:pt x="34" y="1669"/>
                    <a:pt x="68" y="1735"/>
                    <a:pt x="101" y="1769"/>
                  </a:cubicBezTo>
                  <a:cubicBezTo>
                    <a:pt x="134" y="1802"/>
                    <a:pt x="168" y="1835"/>
                    <a:pt x="234" y="1835"/>
                  </a:cubicBezTo>
                  <a:cubicBezTo>
                    <a:pt x="301" y="1835"/>
                    <a:pt x="368" y="1802"/>
                    <a:pt x="435" y="1769"/>
                  </a:cubicBezTo>
                  <a:cubicBezTo>
                    <a:pt x="501" y="1735"/>
                    <a:pt x="568" y="1669"/>
                    <a:pt x="601" y="1602"/>
                  </a:cubicBezTo>
                  <a:cubicBezTo>
                    <a:pt x="668" y="1535"/>
                    <a:pt x="701" y="1469"/>
                    <a:pt x="735" y="1402"/>
                  </a:cubicBezTo>
                  <a:cubicBezTo>
                    <a:pt x="768" y="1335"/>
                    <a:pt x="801" y="1235"/>
                    <a:pt x="801" y="1168"/>
                  </a:cubicBezTo>
                  <a:cubicBezTo>
                    <a:pt x="835" y="1068"/>
                    <a:pt x="835" y="1002"/>
                    <a:pt x="835" y="901"/>
                  </a:cubicBezTo>
                  <a:cubicBezTo>
                    <a:pt x="835" y="868"/>
                    <a:pt x="835" y="835"/>
                    <a:pt x="835" y="801"/>
                  </a:cubicBezTo>
                  <a:lnTo>
                    <a:pt x="835" y="568"/>
                  </a:lnTo>
                  <a:cubicBezTo>
                    <a:pt x="835" y="535"/>
                    <a:pt x="835" y="501"/>
                    <a:pt x="835" y="468"/>
                  </a:cubicBezTo>
                  <a:cubicBezTo>
                    <a:pt x="835" y="401"/>
                    <a:pt x="835" y="301"/>
                    <a:pt x="801" y="234"/>
                  </a:cubicBezTo>
                  <a:cubicBezTo>
                    <a:pt x="801" y="168"/>
                    <a:pt x="768" y="101"/>
                    <a:pt x="735" y="68"/>
                  </a:cubicBezTo>
                  <a:cubicBezTo>
                    <a:pt x="701" y="34"/>
                    <a:pt x="668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5"/>
            <p:cNvSpPr/>
            <p:nvPr/>
          </p:nvSpPr>
          <p:spPr>
            <a:xfrm>
              <a:off x="6307901" y="30182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301" y="634"/>
                  </a:moveTo>
                  <a:cubicBezTo>
                    <a:pt x="301" y="667"/>
                    <a:pt x="301" y="667"/>
                    <a:pt x="301" y="701"/>
                  </a:cubicBezTo>
                  <a:lnTo>
                    <a:pt x="301" y="934"/>
                  </a:lnTo>
                  <a:cubicBezTo>
                    <a:pt x="301" y="934"/>
                    <a:pt x="301" y="968"/>
                    <a:pt x="301" y="1001"/>
                  </a:cubicBezTo>
                  <a:cubicBezTo>
                    <a:pt x="267" y="1034"/>
                    <a:pt x="267" y="1068"/>
                    <a:pt x="234" y="1068"/>
                  </a:cubicBezTo>
                  <a:lnTo>
                    <a:pt x="167" y="1068"/>
                  </a:lnTo>
                  <a:cubicBezTo>
                    <a:pt x="167" y="1068"/>
                    <a:pt x="167" y="1034"/>
                    <a:pt x="167" y="1001"/>
                  </a:cubicBezTo>
                  <a:lnTo>
                    <a:pt x="167" y="968"/>
                  </a:lnTo>
                  <a:lnTo>
                    <a:pt x="167" y="834"/>
                  </a:lnTo>
                  <a:lnTo>
                    <a:pt x="167" y="801"/>
                  </a:lnTo>
                  <a:cubicBezTo>
                    <a:pt x="167" y="767"/>
                    <a:pt x="167" y="734"/>
                    <a:pt x="167" y="701"/>
                  </a:cubicBezTo>
                  <a:cubicBezTo>
                    <a:pt x="167" y="667"/>
                    <a:pt x="201" y="634"/>
                    <a:pt x="234" y="634"/>
                  </a:cubicBezTo>
                  <a:close/>
                  <a:moveTo>
                    <a:pt x="301" y="401"/>
                  </a:moveTo>
                  <a:cubicBezTo>
                    <a:pt x="267" y="401"/>
                    <a:pt x="234" y="401"/>
                    <a:pt x="201" y="434"/>
                  </a:cubicBezTo>
                  <a:cubicBezTo>
                    <a:pt x="167" y="467"/>
                    <a:pt x="134" y="467"/>
                    <a:pt x="101" y="501"/>
                  </a:cubicBezTo>
                  <a:cubicBezTo>
                    <a:pt x="101" y="534"/>
                    <a:pt x="67" y="601"/>
                    <a:pt x="34" y="634"/>
                  </a:cubicBezTo>
                  <a:cubicBezTo>
                    <a:pt x="34" y="667"/>
                    <a:pt x="1" y="701"/>
                    <a:pt x="1" y="734"/>
                  </a:cubicBezTo>
                  <a:cubicBezTo>
                    <a:pt x="1" y="767"/>
                    <a:pt x="1" y="834"/>
                    <a:pt x="1" y="868"/>
                  </a:cubicBezTo>
                  <a:lnTo>
                    <a:pt x="1" y="1001"/>
                  </a:lnTo>
                  <a:cubicBezTo>
                    <a:pt x="1" y="1034"/>
                    <a:pt x="1" y="1068"/>
                    <a:pt x="1" y="1101"/>
                  </a:cubicBezTo>
                  <a:cubicBezTo>
                    <a:pt x="1" y="1134"/>
                    <a:pt x="1" y="1201"/>
                    <a:pt x="1" y="1201"/>
                  </a:cubicBezTo>
                  <a:cubicBezTo>
                    <a:pt x="1" y="1234"/>
                    <a:pt x="34" y="1268"/>
                    <a:pt x="34" y="1301"/>
                  </a:cubicBezTo>
                  <a:lnTo>
                    <a:pt x="101" y="1301"/>
                  </a:lnTo>
                  <a:cubicBezTo>
                    <a:pt x="134" y="1301"/>
                    <a:pt x="167" y="1301"/>
                    <a:pt x="201" y="1268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68" y="1134"/>
                    <a:pt x="368" y="1101"/>
                  </a:cubicBezTo>
                  <a:cubicBezTo>
                    <a:pt x="401" y="1068"/>
                    <a:pt x="401" y="1001"/>
                    <a:pt x="434" y="968"/>
                  </a:cubicBezTo>
                  <a:lnTo>
                    <a:pt x="434" y="868"/>
                  </a:lnTo>
                  <a:lnTo>
                    <a:pt x="434" y="734"/>
                  </a:lnTo>
                  <a:lnTo>
                    <a:pt x="434" y="601"/>
                  </a:lnTo>
                  <a:cubicBezTo>
                    <a:pt x="434" y="567"/>
                    <a:pt x="434" y="534"/>
                    <a:pt x="434" y="501"/>
                  </a:cubicBezTo>
                  <a:cubicBezTo>
                    <a:pt x="401" y="467"/>
                    <a:pt x="401" y="434"/>
                    <a:pt x="368" y="434"/>
                  </a:cubicBezTo>
                  <a:cubicBezTo>
                    <a:pt x="368" y="401"/>
                    <a:pt x="334" y="401"/>
                    <a:pt x="301" y="401"/>
                  </a:cubicBezTo>
                  <a:close/>
                  <a:moveTo>
                    <a:pt x="935" y="1068"/>
                  </a:moveTo>
                  <a:cubicBezTo>
                    <a:pt x="935" y="1101"/>
                    <a:pt x="968" y="1134"/>
                    <a:pt x="968" y="1134"/>
                  </a:cubicBezTo>
                  <a:cubicBezTo>
                    <a:pt x="968" y="1168"/>
                    <a:pt x="968" y="1168"/>
                    <a:pt x="968" y="1201"/>
                  </a:cubicBezTo>
                  <a:lnTo>
                    <a:pt x="968" y="1268"/>
                  </a:lnTo>
                  <a:lnTo>
                    <a:pt x="968" y="1335"/>
                  </a:lnTo>
                  <a:cubicBezTo>
                    <a:pt x="968" y="1335"/>
                    <a:pt x="968" y="1335"/>
                    <a:pt x="968" y="1368"/>
                  </a:cubicBezTo>
                  <a:cubicBezTo>
                    <a:pt x="935" y="1401"/>
                    <a:pt x="935" y="1435"/>
                    <a:pt x="935" y="1435"/>
                  </a:cubicBezTo>
                  <a:cubicBezTo>
                    <a:pt x="935" y="1468"/>
                    <a:pt x="901" y="1501"/>
                    <a:pt x="868" y="1535"/>
                  </a:cubicBezTo>
                  <a:lnTo>
                    <a:pt x="801" y="1535"/>
                  </a:lnTo>
                  <a:cubicBezTo>
                    <a:pt x="801" y="1501"/>
                    <a:pt x="801" y="1468"/>
                    <a:pt x="801" y="1468"/>
                  </a:cubicBezTo>
                  <a:lnTo>
                    <a:pt x="801" y="1234"/>
                  </a:lnTo>
                  <a:cubicBezTo>
                    <a:pt x="801" y="1201"/>
                    <a:pt x="801" y="1168"/>
                    <a:pt x="801" y="1134"/>
                  </a:cubicBezTo>
                  <a:cubicBezTo>
                    <a:pt x="835" y="1101"/>
                    <a:pt x="835" y="1101"/>
                    <a:pt x="868" y="1068"/>
                  </a:cubicBezTo>
                  <a:close/>
                  <a:moveTo>
                    <a:pt x="968" y="834"/>
                  </a:moveTo>
                  <a:cubicBezTo>
                    <a:pt x="935" y="834"/>
                    <a:pt x="901" y="868"/>
                    <a:pt x="868" y="868"/>
                  </a:cubicBezTo>
                  <a:cubicBezTo>
                    <a:pt x="835" y="901"/>
                    <a:pt x="801" y="934"/>
                    <a:pt x="768" y="968"/>
                  </a:cubicBezTo>
                  <a:cubicBezTo>
                    <a:pt x="734" y="1001"/>
                    <a:pt x="734" y="1034"/>
                    <a:pt x="701" y="1068"/>
                  </a:cubicBezTo>
                  <a:cubicBezTo>
                    <a:pt x="701" y="1101"/>
                    <a:pt x="668" y="1134"/>
                    <a:pt x="668" y="1168"/>
                  </a:cubicBezTo>
                  <a:lnTo>
                    <a:pt x="668" y="1301"/>
                  </a:lnTo>
                  <a:lnTo>
                    <a:pt x="668" y="1435"/>
                  </a:lnTo>
                  <a:lnTo>
                    <a:pt x="668" y="1568"/>
                  </a:lnTo>
                  <a:cubicBezTo>
                    <a:pt x="668" y="1601"/>
                    <a:pt x="668" y="1635"/>
                    <a:pt x="668" y="1668"/>
                  </a:cubicBezTo>
                  <a:cubicBezTo>
                    <a:pt x="668" y="1701"/>
                    <a:pt x="701" y="1701"/>
                    <a:pt x="701" y="1735"/>
                  </a:cubicBezTo>
                  <a:cubicBezTo>
                    <a:pt x="734" y="1735"/>
                    <a:pt x="734" y="1768"/>
                    <a:pt x="768" y="1768"/>
                  </a:cubicBezTo>
                  <a:cubicBezTo>
                    <a:pt x="801" y="1768"/>
                    <a:pt x="835" y="1735"/>
                    <a:pt x="868" y="1735"/>
                  </a:cubicBezTo>
                  <a:cubicBezTo>
                    <a:pt x="901" y="1701"/>
                    <a:pt x="935" y="1668"/>
                    <a:pt x="968" y="1635"/>
                  </a:cubicBezTo>
                  <a:cubicBezTo>
                    <a:pt x="1001" y="1601"/>
                    <a:pt x="1035" y="1568"/>
                    <a:pt x="1035" y="1535"/>
                  </a:cubicBezTo>
                  <a:cubicBezTo>
                    <a:pt x="1068" y="1501"/>
                    <a:pt x="1068" y="1468"/>
                    <a:pt x="1068" y="1435"/>
                  </a:cubicBezTo>
                  <a:cubicBezTo>
                    <a:pt x="1068" y="1368"/>
                    <a:pt x="1068" y="1335"/>
                    <a:pt x="1068" y="1301"/>
                  </a:cubicBezTo>
                  <a:lnTo>
                    <a:pt x="1068" y="1168"/>
                  </a:lnTo>
                  <a:lnTo>
                    <a:pt x="1068" y="1034"/>
                  </a:lnTo>
                  <a:cubicBezTo>
                    <a:pt x="1101" y="1001"/>
                    <a:pt x="1101" y="968"/>
                    <a:pt x="1068" y="934"/>
                  </a:cubicBezTo>
                  <a:cubicBezTo>
                    <a:pt x="1068" y="901"/>
                    <a:pt x="1068" y="901"/>
                    <a:pt x="1035" y="868"/>
                  </a:cubicBezTo>
                  <a:cubicBezTo>
                    <a:pt x="1035" y="868"/>
                    <a:pt x="1001" y="834"/>
                    <a:pt x="968" y="834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5" y="67"/>
                    <a:pt x="835" y="100"/>
                  </a:cubicBezTo>
                  <a:lnTo>
                    <a:pt x="835" y="134"/>
                  </a:lnTo>
                  <a:lnTo>
                    <a:pt x="67" y="2102"/>
                  </a:lnTo>
                  <a:cubicBezTo>
                    <a:pt x="67" y="2135"/>
                    <a:pt x="34" y="2135"/>
                    <a:pt x="67" y="2135"/>
                  </a:cubicBezTo>
                  <a:lnTo>
                    <a:pt x="101" y="2135"/>
                  </a:lnTo>
                  <a:lnTo>
                    <a:pt x="201" y="2068"/>
                  </a:lnTo>
                  <a:cubicBezTo>
                    <a:pt x="201" y="2068"/>
                    <a:pt x="201" y="2068"/>
                    <a:pt x="234" y="2035"/>
                  </a:cubicBezTo>
                  <a:lnTo>
                    <a:pt x="234" y="2002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5"/>
            <p:cNvSpPr/>
            <p:nvPr/>
          </p:nvSpPr>
          <p:spPr>
            <a:xfrm>
              <a:off x="6351475" y="3139993"/>
              <a:ext cx="55393" cy="82306"/>
            </a:xfrm>
            <a:custGeom>
              <a:rect b="b" l="l" r="r" t="t"/>
              <a:pathLst>
                <a:path extrusionOk="0" h="5355" w="3604">
                  <a:moveTo>
                    <a:pt x="3566" y="1"/>
                  </a:moveTo>
                  <a:cubicBezTo>
                    <a:pt x="3545" y="1"/>
                    <a:pt x="3520" y="17"/>
                    <a:pt x="3503" y="51"/>
                  </a:cubicBezTo>
                  <a:cubicBezTo>
                    <a:pt x="3470" y="84"/>
                    <a:pt x="3437" y="151"/>
                    <a:pt x="3437" y="217"/>
                  </a:cubicBezTo>
                  <a:lnTo>
                    <a:pt x="3437" y="784"/>
                  </a:lnTo>
                  <a:cubicBezTo>
                    <a:pt x="3437" y="784"/>
                    <a:pt x="3437" y="818"/>
                    <a:pt x="3437" y="818"/>
                  </a:cubicBezTo>
                  <a:cubicBezTo>
                    <a:pt x="3470" y="818"/>
                    <a:pt x="3503" y="818"/>
                    <a:pt x="3503" y="784"/>
                  </a:cubicBezTo>
                  <a:cubicBezTo>
                    <a:pt x="3570" y="718"/>
                    <a:pt x="3570" y="684"/>
                    <a:pt x="3604" y="618"/>
                  </a:cubicBezTo>
                  <a:lnTo>
                    <a:pt x="3604" y="51"/>
                  </a:lnTo>
                  <a:cubicBezTo>
                    <a:pt x="3604" y="17"/>
                    <a:pt x="3587" y="1"/>
                    <a:pt x="3566" y="1"/>
                  </a:cubicBezTo>
                  <a:close/>
                  <a:moveTo>
                    <a:pt x="3566" y="1126"/>
                  </a:moveTo>
                  <a:cubicBezTo>
                    <a:pt x="3545" y="1126"/>
                    <a:pt x="3520" y="1135"/>
                    <a:pt x="3503" y="1151"/>
                  </a:cubicBezTo>
                  <a:cubicBezTo>
                    <a:pt x="3470" y="1218"/>
                    <a:pt x="3437" y="1285"/>
                    <a:pt x="3437" y="1352"/>
                  </a:cubicBezTo>
                  <a:lnTo>
                    <a:pt x="3437" y="1919"/>
                  </a:lnTo>
                  <a:cubicBezTo>
                    <a:pt x="3448" y="1930"/>
                    <a:pt x="3459" y="1933"/>
                    <a:pt x="3469" y="1933"/>
                  </a:cubicBezTo>
                  <a:cubicBezTo>
                    <a:pt x="3489" y="1933"/>
                    <a:pt x="3503" y="1919"/>
                    <a:pt x="3503" y="1919"/>
                  </a:cubicBezTo>
                  <a:cubicBezTo>
                    <a:pt x="3570" y="1852"/>
                    <a:pt x="3570" y="1785"/>
                    <a:pt x="3604" y="1718"/>
                  </a:cubicBezTo>
                  <a:lnTo>
                    <a:pt x="3604" y="1151"/>
                  </a:lnTo>
                  <a:cubicBezTo>
                    <a:pt x="3604" y="1135"/>
                    <a:pt x="3587" y="1126"/>
                    <a:pt x="3566" y="1126"/>
                  </a:cubicBezTo>
                  <a:close/>
                  <a:moveTo>
                    <a:pt x="3566" y="2236"/>
                  </a:moveTo>
                  <a:cubicBezTo>
                    <a:pt x="3545" y="2236"/>
                    <a:pt x="3520" y="2252"/>
                    <a:pt x="3503" y="2286"/>
                  </a:cubicBezTo>
                  <a:cubicBezTo>
                    <a:pt x="3470" y="2352"/>
                    <a:pt x="3437" y="2386"/>
                    <a:pt x="3437" y="2486"/>
                  </a:cubicBezTo>
                  <a:lnTo>
                    <a:pt x="3437" y="3019"/>
                  </a:lnTo>
                  <a:cubicBezTo>
                    <a:pt x="3437" y="3053"/>
                    <a:pt x="3437" y="3053"/>
                    <a:pt x="3437" y="3053"/>
                  </a:cubicBezTo>
                  <a:cubicBezTo>
                    <a:pt x="3470" y="3053"/>
                    <a:pt x="3503" y="3053"/>
                    <a:pt x="3503" y="3019"/>
                  </a:cubicBezTo>
                  <a:cubicBezTo>
                    <a:pt x="3570" y="2986"/>
                    <a:pt x="3570" y="2919"/>
                    <a:pt x="3604" y="2853"/>
                  </a:cubicBezTo>
                  <a:lnTo>
                    <a:pt x="3604" y="2286"/>
                  </a:lnTo>
                  <a:cubicBezTo>
                    <a:pt x="3604" y="2252"/>
                    <a:pt x="3587" y="2236"/>
                    <a:pt x="3566" y="2236"/>
                  </a:cubicBezTo>
                  <a:close/>
                  <a:moveTo>
                    <a:pt x="3406" y="3211"/>
                  </a:moveTo>
                  <a:cubicBezTo>
                    <a:pt x="3405" y="3211"/>
                    <a:pt x="3403" y="3213"/>
                    <a:pt x="3403" y="3220"/>
                  </a:cubicBezTo>
                  <a:lnTo>
                    <a:pt x="3036" y="3420"/>
                  </a:lnTo>
                  <a:cubicBezTo>
                    <a:pt x="2970" y="3453"/>
                    <a:pt x="2936" y="3520"/>
                    <a:pt x="2936" y="3586"/>
                  </a:cubicBezTo>
                  <a:cubicBezTo>
                    <a:pt x="2903" y="3620"/>
                    <a:pt x="2903" y="3653"/>
                    <a:pt x="2936" y="3687"/>
                  </a:cubicBezTo>
                  <a:lnTo>
                    <a:pt x="3303" y="3486"/>
                  </a:lnTo>
                  <a:cubicBezTo>
                    <a:pt x="3370" y="3420"/>
                    <a:pt x="3403" y="3386"/>
                    <a:pt x="3403" y="3320"/>
                  </a:cubicBezTo>
                  <a:cubicBezTo>
                    <a:pt x="3431" y="3265"/>
                    <a:pt x="3413" y="3211"/>
                    <a:pt x="3406" y="3211"/>
                  </a:cubicBezTo>
                  <a:close/>
                  <a:moveTo>
                    <a:pt x="2670" y="3620"/>
                  </a:moveTo>
                  <a:lnTo>
                    <a:pt x="2303" y="3853"/>
                  </a:lnTo>
                  <a:cubicBezTo>
                    <a:pt x="2236" y="3887"/>
                    <a:pt x="2203" y="3953"/>
                    <a:pt x="2203" y="3987"/>
                  </a:cubicBezTo>
                  <a:lnTo>
                    <a:pt x="2203" y="4087"/>
                  </a:lnTo>
                  <a:lnTo>
                    <a:pt x="2236" y="4087"/>
                  </a:lnTo>
                  <a:lnTo>
                    <a:pt x="2569" y="3887"/>
                  </a:lnTo>
                  <a:cubicBezTo>
                    <a:pt x="2636" y="3853"/>
                    <a:pt x="2670" y="3787"/>
                    <a:pt x="2670" y="3720"/>
                  </a:cubicBezTo>
                  <a:cubicBezTo>
                    <a:pt x="2703" y="3653"/>
                    <a:pt x="2703" y="3620"/>
                    <a:pt x="2670" y="3620"/>
                  </a:cubicBezTo>
                  <a:close/>
                  <a:moveTo>
                    <a:pt x="1951" y="4045"/>
                  </a:moveTo>
                  <a:cubicBezTo>
                    <a:pt x="1947" y="4045"/>
                    <a:pt x="1942" y="4047"/>
                    <a:pt x="1936" y="4053"/>
                  </a:cubicBezTo>
                  <a:lnTo>
                    <a:pt x="1569" y="4254"/>
                  </a:lnTo>
                  <a:cubicBezTo>
                    <a:pt x="1502" y="4320"/>
                    <a:pt x="1469" y="4354"/>
                    <a:pt x="1469" y="4420"/>
                  </a:cubicBezTo>
                  <a:lnTo>
                    <a:pt x="1469" y="4520"/>
                  </a:lnTo>
                  <a:lnTo>
                    <a:pt x="1502" y="4520"/>
                  </a:lnTo>
                  <a:lnTo>
                    <a:pt x="1869" y="4320"/>
                  </a:lnTo>
                  <a:cubicBezTo>
                    <a:pt x="1902" y="4254"/>
                    <a:pt x="1936" y="4220"/>
                    <a:pt x="1969" y="4154"/>
                  </a:cubicBezTo>
                  <a:cubicBezTo>
                    <a:pt x="1969" y="4099"/>
                    <a:pt x="1969" y="4045"/>
                    <a:pt x="1951" y="4045"/>
                  </a:cubicBezTo>
                  <a:close/>
                  <a:moveTo>
                    <a:pt x="1202" y="4454"/>
                  </a:moveTo>
                  <a:lnTo>
                    <a:pt x="835" y="4687"/>
                  </a:lnTo>
                  <a:cubicBezTo>
                    <a:pt x="802" y="4721"/>
                    <a:pt x="768" y="4787"/>
                    <a:pt x="735" y="4854"/>
                  </a:cubicBezTo>
                  <a:lnTo>
                    <a:pt x="735" y="4921"/>
                  </a:lnTo>
                  <a:lnTo>
                    <a:pt x="768" y="4921"/>
                  </a:lnTo>
                  <a:lnTo>
                    <a:pt x="1135" y="4721"/>
                  </a:lnTo>
                  <a:cubicBezTo>
                    <a:pt x="1168" y="4687"/>
                    <a:pt x="1202" y="4621"/>
                    <a:pt x="1235" y="4554"/>
                  </a:cubicBezTo>
                  <a:cubicBezTo>
                    <a:pt x="1235" y="4487"/>
                    <a:pt x="1235" y="4454"/>
                    <a:pt x="1202" y="4454"/>
                  </a:cubicBezTo>
                  <a:close/>
                  <a:moveTo>
                    <a:pt x="468" y="4887"/>
                  </a:moveTo>
                  <a:lnTo>
                    <a:pt x="101" y="5088"/>
                  </a:lnTo>
                  <a:cubicBezTo>
                    <a:pt x="68" y="5121"/>
                    <a:pt x="34" y="5188"/>
                    <a:pt x="1" y="5254"/>
                  </a:cubicBezTo>
                  <a:lnTo>
                    <a:pt x="1" y="5354"/>
                  </a:lnTo>
                  <a:lnTo>
                    <a:pt x="34" y="5354"/>
                  </a:lnTo>
                  <a:lnTo>
                    <a:pt x="401" y="5154"/>
                  </a:lnTo>
                  <a:cubicBezTo>
                    <a:pt x="468" y="5088"/>
                    <a:pt x="501" y="5054"/>
                    <a:pt x="501" y="4987"/>
                  </a:cubicBezTo>
                  <a:cubicBezTo>
                    <a:pt x="535" y="4921"/>
                    <a:pt x="501" y="4887"/>
                    <a:pt x="468" y="488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6403272" y="3118122"/>
              <a:ext cx="7700" cy="11451"/>
            </a:xfrm>
            <a:custGeom>
              <a:rect b="b" l="l" r="r" t="t"/>
              <a:pathLst>
                <a:path extrusionOk="0" h="745" w="501">
                  <a:moveTo>
                    <a:pt x="326" y="1"/>
                  </a:moveTo>
                  <a:cubicBezTo>
                    <a:pt x="207" y="1"/>
                    <a:pt x="93" y="127"/>
                    <a:pt x="33" y="306"/>
                  </a:cubicBezTo>
                  <a:cubicBezTo>
                    <a:pt x="0" y="506"/>
                    <a:pt x="33" y="706"/>
                    <a:pt x="133" y="740"/>
                  </a:cubicBezTo>
                  <a:cubicBezTo>
                    <a:pt x="144" y="743"/>
                    <a:pt x="154" y="745"/>
                    <a:pt x="165" y="745"/>
                  </a:cubicBezTo>
                  <a:cubicBezTo>
                    <a:pt x="260" y="745"/>
                    <a:pt x="374" y="619"/>
                    <a:pt x="434" y="440"/>
                  </a:cubicBezTo>
                  <a:cubicBezTo>
                    <a:pt x="500" y="239"/>
                    <a:pt x="467" y="39"/>
                    <a:pt x="367" y="6"/>
                  </a:cubicBezTo>
                  <a:cubicBezTo>
                    <a:pt x="353" y="2"/>
                    <a:pt x="339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5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5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5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6281250" y="3223821"/>
              <a:ext cx="13341" cy="29756"/>
            </a:xfrm>
            <a:custGeom>
              <a:rect b="b" l="l" r="r" t="t"/>
              <a:pathLst>
                <a:path extrusionOk="0" h="1936" w="868">
                  <a:moveTo>
                    <a:pt x="801" y="0"/>
                  </a:moveTo>
                  <a:lnTo>
                    <a:pt x="100" y="401"/>
                  </a:lnTo>
                  <a:cubicBezTo>
                    <a:pt x="100" y="434"/>
                    <a:pt x="67" y="434"/>
                    <a:pt x="67" y="434"/>
                  </a:cubicBezTo>
                  <a:cubicBezTo>
                    <a:pt x="67" y="467"/>
                    <a:pt x="67" y="501"/>
                    <a:pt x="67" y="501"/>
                  </a:cubicBezTo>
                  <a:lnTo>
                    <a:pt x="67" y="668"/>
                  </a:lnTo>
                  <a:cubicBezTo>
                    <a:pt x="67" y="668"/>
                    <a:pt x="67" y="701"/>
                    <a:pt x="67" y="701"/>
                  </a:cubicBezTo>
                  <a:lnTo>
                    <a:pt x="100" y="701"/>
                  </a:lnTo>
                  <a:lnTo>
                    <a:pt x="534" y="467"/>
                  </a:lnTo>
                  <a:lnTo>
                    <a:pt x="300" y="934"/>
                  </a:lnTo>
                  <a:lnTo>
                    <a:pt x="267" y="968"/>
                  </a:lnTo>
                  <a:cubicBezTo>
                    <a:pt x="267" y="1001"/>
                    <a:pt x="267" y="1001"/>
                    <a:pt x="267" y="1035"/>
                  </a:cubicBezTo>
                  <a:lnTo>
                    <a:pt x="267" y="1201"/>
                  </a:lnTo>
                  <a:cubicBezTo>
                    <a:pt x="267" y="1201"/>
                    <a:pt x="267" y="1235"/>
                    <a:pt x="267" y="1235"/>
                  </a:cubicBezTo>
                  <a:lnTo>
                    <a:pt x="300" y="1235"/>
                  </a:lnTo>
                  <a:lnTo>
                    <a:pt x="434" y="1168"/>
                  </a:lnTo>
                  <a:cubicBezTo>
                    <a:pt x="467" y="1135"/>
                    <a:pt x="534" y="1135"/>
                    <a:pt x="600" y="1135"/>
                  </a:cubicBezTo>
                  <a:cubicBezTo>
                    <a:pt x="634" y="1135"/>
                    <a:pt x="634" y="1168"/>
                    <a:pt x="634" y="1235"/>
                  </a:cubicBezTo>
                  <a:cubicBezTo>
                    <a:pt x="634" y="1301"/>
                    <a:pt x="634" y="1368"/>
                    <a:pt x="600" y="1435"/>
                  </a:cubicBezTo>
                  <a:cubicBezTo>
                    <a:pt x="534" y="1502"/>
                    <a:pt x="500" y="1535"/>
                    <a:pt x="434" y="1568"/>
                  </a:cubicBezTo>
                  <a:lnTo>
                    <a:pt x="334" y="1635"/>
                  </a:lnTo>
                  <a:lnTo>
                    <a:pt x="267" y="1635"/>
                  </a:lnTo>
                  <a:cubicBezTo>
                    <a:pt x="267" y="1635"/>
                    <a:pt x="234" y="1602"/>
                    <a:pt x="234" y="1602"/>
                  </a:cubicBezTo>
                  <a:cubicBezTo>
                    <a:pt x="234" y="1602"/>
                    <a:pt x="234" y="1568"/>
                    <a:pt x="200" y="1568"/>
                  </a:cubicBezTo>
                  <a:lnTo>
                    <a:pt x="200" y="1535"/>
                  </a:lnTo>
                  <a:lnTo>
                    <a:pt x="167" y="1535"/>
                  </a:lnTo>
                  <a:lnTo>
                    <a:pt x="33" y="1602"/>
                  </a:lnTo>
                  <a:cubicBezTo>
                    <a:pt x="33" y="1602"/>
                    <a:pt x="33" y="1635"/>
                    <a:pt x="33" y="1635"/>
                  </a:cubicBezTo>
                  <a:cubicBezTo>
                    <a:pt x="0" y="1668"/>
                    <a:pt x="0" y="1668"/>
                    <a:pt x="33" y="1702"/>
                  </a:cubicBezTo>
                  <a:cubicBezTo>
                    <a:pt x="33" y="1735"/>
                    <a:pt x="33" y="1768"/>
                    <a:pt x="67" y="1835"/>
                  </a:cubicBezTo>
                  <a:cubicBezTo>
                    <a:pt x="67" y="1868"/>
                    <a:pt x="100" y="1902"/>
                    <a:pt x="133" y="1935"/>
                  </a:cubicBezTo>
                  <a:lnTo>
                    <a:pt x="267" y="1935"/>
                  </a:lnTo>
                  <a:cubicBezTo>
                    <a:pt x="334" y="1935"/>
                    <a:pt x="400" y="1902"/>
                    <a:pt x="434" y="1868"/>
                  </a:cubicBezTo>
                  <a:cubicBezTo>
                    <a:pt x="500" y="1835"/>
                    <a:pt x="567" y="1802"/>
                    <a:pt x="600" y="1735"/>
                  </a:cubicBezTo>
                  <a:cubicBezTo>
                    <a:pt x="667" y="1702"/>
                    <a:pt x="701" y="1635"/>
                    <a:pt x="734" y="1568"/>
                  </a:cubicBezTo>
                  <a:cubicBezTo>
                    <a:pt x="767" y="1502"/>
                    <a:pt x="801" y="1435"/>
                    <a:pt x="834" y="1368"/>
                  </a:cubicBezTo>
                  <a:cubicBezTo>
                    <a:pt x="834" y="1268"/>
                    <a:pt x="867" y="1201"/>
                    <a:pt x="867" y="1135"/>
                  </a:cubicBezTo>
                  <a:cubicBezTo>
                    <a:pt x="867" y="1068"/>
                    <a:pt x="867" y="1001"/>
                    <a:pt x="867" y="934"/>
                  </a:cubicBezTo>
                  <a:cubicBezTo>
                    <a:pt x="834" y="901"/>
                    <a:pt x="834" y="868"/>
                    <a:pt x="801" y="834"/>
                  </a:cubicBezTo>
                  <a:cubicBezTo>
                    <a:pt x="767" y="801"/>
                    <a:pt x="734" y="801"/>
                    <a:pt x="701" y="801"/>
                  </a:cubicBezTo>
                  <a:lnTo>
                    <a:pt x="567" y="801"/>
                  </a:lnTo>
                  <a:lnTo>
                    <a:pt x="801" y="301"/>
                  </a:lnTo>
                  <a:cubicBezTo>
                    <a:pt x="801" y="301"/>
                    <a:pt x="801" y="267"/>
                    <a:pt x="834" y="267"/>
                  </a:cubicBezTo>
                  <a:cubicBezTo>
                    <a:pt x="834" y="234"/>
                    <a:pt x="834" y="234"/>
                    <a:pt x="834" y="201"/>
                  </a:cubicBezTo>
                  <a:lnTo>
                    <a:pt x="834" y="34"/>
                  </a:lnTo>
                  <a:cubicBezTo>
                    <a:pt x="834" y="34"/>
                    <a:pt x="834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6297142" y="3216643"/>
              <a:ext cx="12834" cy="27912"/>
            </a:xfrm>
            <a:custGeom>
              <a:rect b="b" l="l" r="r" t="t"/>
              <a:pathLst>
                <a:path extrusionOk="0" h="1816" w="835">
                  <a:moveTo>
                    <a:pt x="509" y="317"/>
                  </a:moveTo>
                  <a:cubicBezTo>
                    <a:pt x="534" y="317"/>
                    <a:pt x="551" y="334"/>
                    <a:pt x="567" y="367"/>
                  </a:cubicBezTo>
                  <a:cubicBezTo>
                    <a:pt x="601" y="434"/>
                    <a:pt x="634" y="501"/>
                    <a:pt x="634" y="601"/>
                  </a:cubicBezTo>
                  <a:lnTo>
                    <a:pt x="634" y="801"/>
                  </a:lnTo>
                  <a:lnTo>
                    <a:pt x="634" y="1001"/>
                  </a:lnTo>
                  <a:cubicBezTo>
                    <a:pt x="634" y="1101"/>
                    <a:pt x="601" y="1201"/>
                    <a:pt x="567" y="1268"/>
                  </a:cubicBezTo>
                  <a:cubicBezTo>
                    <a:pt x="534" y="1368"/>
                    <a:pt x="467" y="1435"/>
                    <a:pt x="400" y="1468"/>
                  </a:cubicBezTo>
                  <a:cubicBezTo>
                    <a:pt x="367" y="1485"/>
                    <a:pt x="342" y="1493"/>
                    <a:pt x="321" y="1493"/>
                  </a:cubicBezTo>
                  <a:cubicBezTo>
                    <a:pt x="300" y="1493"/>
                    <a:pt x="284" y="1485"/>
                    <a:pt x="267" y="1468"/>
                  </a:cubicBezTo>
                  <a:cubicBezTo>
                    <a:pt x="234" y="1401"/>
                    <a:pt x="200" y="1301"/>
                    <a:pt x="200" y="1235"/>
                  </a:cubicBezTo>
                  <a:cubicBezTo>
                    <a:pt x="200" y="1168"/>
                    <a:pt x="200" y="1101"/>
                    <a:pt x="200" y="1035"/>
                  </a:cubicBezTo>
                  <a:lnTo>
                    <a:pt x="200" y="834"/>
                  </a:lnTo>
                  <a:cubicBezTo>
                    <a:pt x="200" y="734"/>
                    <a:pt x="234" y="634"/>
                    <a:pt x="267" y="534"/>
                  </a:cubicBezTo>
                  <a:cubicBezTo>
                    <a:pt x="300" y="467"/>
                    <a:pt x="334" y="401"/>
                    <a:pt x="400" y="367"/>
                  </a:cubicBezTo>
                  <a:cubicBezTo>
                    <a:pt x="450" y="334"/>
                    <a:pt x="484" y="317"/>
                    <a:pt x="509" y="317"/>
                  </a:cubicBezTo>
                  <a:close/>
                  <a:moveTo>
                    <a:pt x="601" y="0"/>
                  </a:moveTo>
                  <a:cubicBezTo>
                    <a:pt x="534" y="0"/>
                    <a:pt x="467" y="34"/>
                    <a:pt x="400" y="67"/>
                  </a:cubicBezTo>
                  <a:cubicBezTo>
                    <a:pt x="267" y="134"/>
                    <a:pt x="167" y="267"/>
                    <a:pt x="100" y="434"/>
                  </a:cubicBezTo>
                  <a:cubicBezTo>
                    <a:pt x="67" y="501"/>
                    <a:pt x="33" y="601"/>
                    <a:pt x="33" y="668"/>
                  </a:cubicBezTo>
                  <a:cubicBezTo>
                    <a:pt x="0" y="768"/>
                    <a:pt x="0" y="868"/>
                    <a:pt x="0" y="934"/>
                  </a:cubicBezTo>
                  <a:lnTo>
                    <a:pt x="0" y="1168"/>
                  </a:lnTo>
                  <a:lnTo>
                    <a:pt x="0" y="1368"/>
                  </a:lnTo>
                  <a:cubicBezTo>
                    <a:pt x="0" y="1435"/>
                    <a:pt x="0" y="1502"/>
                    <a:pt x="33" y="1602"/>
                  </a:cubicBezTo>
                  <a:cubicBezTo>
                    <a:pt x="33" y="1668"/>
                    <a:pt x="67" y="1702"/>
                    <a:pt x="100" y="1768"/>
                  </a:cubicBezTo>
                  <a:cubicBezTo>
                    <a:pt x="124" y="1792"/>
                    <a:pt x="147" y="1816"/>
                    <a:pt x="183" y="1816"/>
                  </a:cubicBezTo>
                  <a:cubicBezTo>
                    <a:pt x="197" y="1816"/>
                    <a:pt x="214" y="1812"/>
                    <a:pt x="234" y="1802"/>
                  </a:cubicBezTo>
                  <a:cubicBezTo>
                    <a:pt x="300" y="1802"/>
                    <a:pt x="367" y="1802"/>
                    <a:pt x="400" y="1768"/>
                  </a:cubicBezTo>
                  <a:cubicBezTo>
                    <a:pt x="500" y="1702"/>
                    <a:pt x="534" y="1668"/>
                    <a:pt x="601" y="1602"/>
                  </a:cubicBezTo>
                  <a:cubicBezTo>
                    <a:pt x="667" y="1535"/>
                    <a:pt x="701" y="1468"/>
                    <a:pt x="734" y="1401"/>
                  </a:cubicBezTo>
                  <a:cubicBezTo>
                    <a:pt x="767" y="1301"/>
                    <a:pt x="767" y="1235"/>
                    <a:pt x="801" y="1135"/>
                  </a:cubicBezTo>
                  <a:cubicBezTo>
                    <a:pt x="801" y="1068"/>
                    <a:pt x="834" y="968"/>
                    <a:pt x="834" y="901"/>
                  </a:cubicBezTo>
                  <a:cubicBezTo>
                    <a:pt x="834" y="868"/>
                    <a:pt x="834" y="801"/>
                    <a:pt x="834" y="768"/>
                  </a:cubicBezTo>
                  <a:lnTo>
                    <a:pt x="834" y="568"/>
                  </a:lnTo>
                  <a:cubicBezTo>
                    <a:pt x="834" y="534"/>
                    <a:pt x="834" y="501"/>
                    <a:pt x="834" y="467"/>
                  </a:cubicBezTo>
                  <a:cubicBezTo>
                    <a:pt x="834" y="401"/>
                    <a:pt x="801" y="301"/>
                    <a:pt x="801" y="234"/>
                  </a:cubicBezTo>
                  <a:cubicBezTo>
                    <a:pt x="801" y="167"/>
                    <a:pt x="767" y="101"/>
                    <a:pt x="734" y="67"/>
                  </a:cubicBezTo>
                  <a:cubicBezTo>
                    <a:pt x="701" y="34"/>
                    <a:pt x="6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5"/>
            <p:cNvSpPr/>
            <p:nvPr/>
          </p:nvSpPr>
          <p:spPr>
            <a:xfrm>
              <a:off x="6312005" y="3204332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5"/>
                  </a:moveTo>
                  <a:cubicBezTo>
                    <a:pt x="301" y="635"/>
                    <a:pt x="301" y="668"/>
                    <a:pt x="301" y="701"/>
                  </a:cubicBezTo>
                  <a:lnTo>
                    <a:pt x="301" y="902"/>
                  </a:lnTo>
                  <a:lnTo>
                    <a:pt x="334" y="902"/>
                  </a:lnTo>
                  <a:cubicBezTo>
                    <a:pt x="301" y="935"/>
                    <a:pt x="301" y="968"/>
                    <a:pt x="267" y="1002"/>
                  </a:cubicBezTo>
                  <a:cubicBezTo>
                    <a:pt x="267" y="1035"/>
                    <a:pt x="234" y="1068"/>
                    <a:pt x="201" y="1068"/>
                  </a:cubicBezTo>
                  <a:lnTo>
                    <a:pt x="167" y="1068"/>
                  </a:lnTo>
                  <a:cubicBezTo>
                    <a:pt x="134" y="1035"/>
                    <a:pt x="134" y="1035"/>
                    <a:pt x="134" y="1002"/>
                  </a:cubicBezTo>
                  <a:lnTo>
                    <a:pt x="134" y="968"/>
                  </a:lnTo>
                  <a:lnTo>
                    <a:pt x="134" y="835"/>
                  </a:lnTo>
                  <a:lnTo>
                    <a:pt x="134" y="801"/>
                  </a:lnTo>
                  <a:cubicBezTo>
                    <a:pt x="134" y="768"/>
                    <a:pt x="134" y="735"/>
                    <a:pt x="167" y="701"/>
                  </a:cubicBezTo>
                  <a:cubicBezTo>
                    <a:pt x="167" y="668"/>
                    <a:pt x="201" y="635"/>
                    <a:pt x="201" y="635"/>
                  </a:cubicBezTo>
                  <a:close/>
                  <a:moveTo>
                    <a:pt x="334" y="401"/>
                  </a:moveTo>
                  <a:cubicBezTo>
                    <a:pt x="267" y="401"/>
                    <a:pt x="234" y="401"/>
                    <a:pt x="234" y="435"/>
                  </a:cubicBezTo>
                  <a:cubicBezTo>
                    <a:pt x="167" y="435"/>
                    <a:pt x="134" y="468"/>
                    <a:pt x="134" y="501"/>
                  </a:cubicBezTo>
                  <a:cubicBezTo>
                    <a:pt x="101" y="535"/>
                    <a:pt x="67" y="568"/>
                    <a:pt x="67" y="601"/>
                  </a:cubicBezTo>
                  <a:cubicBezTo>
                    <a:pt x="34" y="635"/>
                    <a:pt x="34" y="701"/>
                    <a:pt x="0" y="735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lnTo>
                    <a:pt x="0" y="1102"/>
                  </a:lnTo>
                  <a:cubicBezTo>
                    <a:pt x="0" y="1135"/>
                    <a:pt x="0" y="1168"/>
                    <a:pt x="0" y="1202"/>
                  </a:cubicBezTo>
                  <a:cubicBezTo>
                    <a:pt x="34" y="1235"/>
                    <a:pt x="34" y="1268"/>
                    <a:pt x="67" y="1268"/>
                  </a:cubicBezTo>
                  <a:cubicBezTo>
                    <a:pt x="67" y="1302"/>
                    <a:pt x="101" y="1302"/>
                    <a:pt x="134" y="1302"/>
                  </a:cubicBezTo>
                  <a:cubicBezTo>
                    <a:pt x="167" y="1302"/>
                    <a:pt x="201" y="1302"/>
                    <a:pt x="234" y="1268"/>
                  </a:cubicBezTo>
                  <a:cubicBezTo>
                    <a:pt x="267" y="1235"/>
                    <a:pt x="301" y="1235"/>
                    <a:pt x="334" y="1202"/>
                  </a:cubicBezTo>
                  <a:cubicBezTo>
                    <a:pt x="334" y="1168"/>
                    <a:pt x="367" y="1135"/>
                    <a:pt x="401" y="1068"/>
                  </a:cubicBezTo>
                  <a:cubicBezTo>
                    <a:pt x="401" y="1035"/>
                    <a:pt x="434" y="1002"/>
                    <a:pt x="434" y="968"/>
                  </a:cubicBezTo>
                  <a:lnTo>
                    <a:pt x="434" y="835"/>
                  </a:lnTo>
                  <a:lnTo>
                    <a:pt x="434" y="701"/>
                  </a:lnTo>
                  <a:lnTo>
                    <a:pt x="434" y="601"/>
                  </a:lnTo>
                  <a:cubicBezTo>
                    <a:pt x="434" y="568"/>
                    <a:pt x="434" y="535"/>
                    <a:pt x="434" y="501"/>
                  </a:cubicBezTo>
                  <a:cubicBezTo>
                    <a:pt x="434" y="468"/>
                    <a:pt x="401" y="435"/>
                    <a:pt x="401" y="435"/>
                  </a:cubicBezTo>
                  <a:cubicBezTo>
                    <a:pt x="367" y="401"/>
                    <a:pt x="334" y="401"/>
                    <a:pt x="334" y="401"/>
                  </a:cubicBezTo>
                  <a:close/>
                  <a:moveTo>
                    <a:pt x="968" y="1068"/>
                  </a:moveTo>
                  <a:cubicBezTo>
                    <a:pt x="968" y="1102"/>
                    <a:pt x="968" y="1102"/>
                    <a:pt x="968" y="1135"/>
                  </a:cubicBezTo>
                  <a:lnTo>
                    <a:pt x="968" y="1168"/>
                  </a:lnTo>
                  <a:lnTo>
                    <a:pt x="968" y="1302"/>
                  </a:lnTo>
                  <a:lnTo>
                    <a:pt x="968" y="1369"/>
                  </a:lnTo>
                  <a:cubicBezTo>
                    <a:pt x="968" y="1391"/>
                    <a:pt x="968" y="1413"/>
                    <a:pt x="968" y="1435"/>
                  </a:cubicBezTo>
                  <a:cubicBezTo>
                    <a:pt x="934" y="1469"/>
                    <a:pt x="934" y="1502"/>
                    <a:pt x="901" y="1502"/>
                  </a:cubicBezTo>
                  <a:lnTo>
                    <a:pt x="834" y="1502"/>
                  </a:lnTo>
                  <a:cubicBezTo>
                    <a:pt x="834" y="1469"/>
                    <a:pt x="834" y="1469"/>
                    <a:pt x="834" y="1435"/>
                  </a:cubicBezTo>
                  <a:lnTo>
                    <a:pt x="834" y="1235"/>
                  </a:lnTo>
                  <a:cubicBezTo>
                    <a:pt x="834" y="1202"/>
                    <a:pt x="834" y="1168"/>
                    <a:pt x="834" y="1135"/>
                  </a:cubicBezTo>
                  <a:cubicBezTo>
                    <a:pt x="868" y="1102"/>
                    <a:pt x="868" y="1068"/>
                    <a:pt x="901" y="1068"/>
                  </a:cubicBezTo>
                  <a:close/>
                  <a:moveTo>
                    <a:pt x="968" y="835"/>
                  </a:moveTo>
                  <a:cubicBezTo>
                    <a:pt x="934" y="835"/>
                    <a:pt x="901" y="835"/>
                    <a:pt x="868" y="868"/>
                  </a:cubicBezTo>
                  <a:lnTo>
                    <a:pt x="901" y="868"/>
                  </a:lnTo>
                  <a:cubicBezTo>
                    <a:pt x="868" y="902"/>
                    <a:pt x="801" y="902"/>
                    <a:pt x="768" y="935"/>
                  </a:cubicBezTo>
                  <a:cubicBezTo>
                    <a:pt x="768" y="968"/>
                    <a:pt x="734" y="1002"/>
                    <a:pt x="701" y="1068"/>
                  </a:cubicBezTo>
                  <a:cubicBezTo>
                    <a:pt x="701" y="1102"/>
                    <a:pt x="668" y="1135"/>
                    <a:pt x="668" y="1168"/>
                  </a:cubicBezTo>
                  <a:lnTo>
                    <a:pt x="668" y="1302"/>
                  </a:lnTo>
                  <a:lnTo>
                    <a:pt x="668" y="1569"/>
                  </a:lnTo>
                  <a:cubicBezTo>
                    <a:pt x="668" y="1569"/>
                    <a:pt x="668" y="1602"/>
                    <a:pt x="668" y="1635"/>
                  </a:cubicBezTo>
                  <a:cubicBezTo>
                    <a:pt x="668" y="1669"/>
                    <a:pt x="701" y="1702"/>
                    <a:pt x="701" y="1735"/>
                  </a:cubicBezTo>
                  <a:lnTo>
                    <a:pt x="768" y="1735"/>
                  </a:lnTo>
                  <a:cubicBezTo>
                    <a:pt x="801" y="1735"/>
                    <a:pt x="834" y="1735"/>
                    <a:pt x="868" y="1702"/>
                  </a:cubicBezTo>
                  <a:cubicBezTo>
                    <a:pt x="901" y="1702"/>
                    <a:pt x="934" y="1669"/>
                    <a:pt x="968" y="1635"/>
                  </a:cubicBezTo>
                  <a:cubicBezTo>
                    <a:pt x="1001" y="1602"/>
                    <a:pt x="1035" y="1569"/>
                    <a:pt x="1035" y="1535"/>
                  </a:cubicBezTo>
                  <a:cubicBezTo>
                    <a:pt x="1068" y="1502"/>
                    <a:pt x="1068" y="1435"/>
                    <a:pt x="1101" y="1402"/>
                  </a:cubicBezTo>
                  <a:cubicBezTo>
                    <a:pt x="1101" y="1369"/>
                    <a:pt x="1101" y="1335"/>
                    <a:pt x="1101" y="1302"/>
                  </a:cubicBezTo>
                  <a:lnTo>
                    <a:pt x="1101" y="1168"/>
                  </a:lnTo>
                  <a:cubicBezTo>
                    <a:pt x="1101" y="1102"/>
                    <a:pt x="1101" y="1068"/>
                    <a:pt x="1101" y="1035"/>
                  </a:cubicBezTo>
                  <a:cubicBezTo>
                    <a:pt x="1101" y="1002"/>
                    <a:pt x="1101" y="968"/>
                    <a:pt x="1101" y="935"/>
                  </a:cubicBezTo>
                  <a:cubicBezTo>
                    <a:pt x="1068" y="902"/>
                    <a:pt x="1068" y="868"/>
                    <a:pt x="1035" y="868"/>
                  </a:cubicBezTo>
                  <a:cubicBezTo>
                    <a:pt x="1035" y="835"/>
                    <a:pt x="1001" y="835"/>
                    <a:pt x="968" y="835"/>
                  </a:cubicBezTo>
                  <a:close/>
                  <a:moveTo>
                    <a:pt x="968" y="1"/>
                  </a:moveTo>
                  <a:lnTo>
                    <a:pt x="901" y="68"/>
                  </a:lnTo>
                  <a:lnTo>
                    <a:pt x="868" y="68"/>
                  </a:lnTo>
                  <a:lnTo>
                    <a:pt x="834" y="134"/>
                  </a:lnTo>
                  <a:lnTo>
                    <a:pt x="67" y="2102"/>
                  </a:lnTo>
                  <a:cubicBezTo>
                    <a:pt x="67" y="2102"/>
                    <a:pt x="67" y="2102"/>
                    <a:pt x="67" y="2136"/>
                  </a:cubicBezTo>
                  <a:lnTo>
                    <a:pt x="101" y="2136"/>
                  </a:lnTo>
                  <a:lnTo>
                    <a:pt x="201" y="2069"/>
                  </a:lnTo>
                  <a:cubicBezTo>
                    <a:pt x="201" y="2069"/>
                    <a:pt x="234" y="2036"/>
                    <a:pt x="234" y="2036"/>
                  </a:cubicBezTo>
                  <a:lnTo>
                    <a:pt x="267" y="2002"/>
                  </a:lnTo>
                  <a:lnTo>
                    <a:pt x="1001" y="34"/>
                  </a:lnTo>
                  <a:cubicBezTo>
                    <a:pt x="1001" y="1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5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5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5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5"/>
            <p:cNvSpPr/>
            <p:nvPr/>
          </p:nvSpPr>
          <p:spPr>
            <a:xfrm>
              <a:off x="6586805" y="3086413"/>
              <a:ext cx="8223" cy="26682"/>
            </a:xfrm>
            <a:custGeom>
              <a:rect b="b" l="l" r="r" t="t"/>
              <a:pathLst>
                <a:path extrusionOk="0" h="1736" w="535">
                  <a:moveTo>
                    <a:pt x="501" y="1"/>
                  </a:moveTo>
                  <a:lnTo>
                    <a:pt x="368" y="67"/>
                  </a:lnTo>
                  <a:lnTo>
                    <a:pt x="334" y="101"/>
                  </a:lnTo>
                  <a:lnTo>
                    <a:pt x="334" y="134"/>
                  </a:lnTo>
                  <a:lnTo>
                    <a:pt x="1" y="735"/>
                  </a:lnTo>
                  <a:cubicBezTo>
                    <a:pt x="1" y="768"/>
                    <a:pt x="1" y="768"/>
                    <a:pt x="1" y="801"/>
                  </a:cubicBezTo>
                  <a:cubicBezTo>
                    <a:pt x="1" y="801"/>
                    <a:pt x="1" y="835"/>
                    <a:pt x="1" y="835"/>
                  </a:cubicBezTo>
                  <a:lnTo>
                    <a:pt x="68" y="968"/>
                  </a:lnTo>
                  <a:lnTo>
                    <a:pt x="101" y="968"/>
                  </a:lnTo>
                  <a:cubicBezTo>
                    <a:pt x="101" y="968"/>
                    <a:pt x="101" y="935"/>
                    <a:pt x="134" y="935"/>
                  </a:cubicBezTo>
                  <a:lnTo>
                    <a:pt x="334" y="534"/>
                  </a:lnTo>
                  <a:lnTo>
                    <a:pt x="334" y="1702"/>
                  </a:lnTo>
                  <a:cubicBezTo>
                    <a:pt x="334" y="1702"/>
                    <a:pt x="334" y="1735"/>
                    <a:pt x="334" y="1735"/>
                  </a:cubicBezTo>
                  <a:lnTo>
                    <a:pt x="368" y="1735"/>
                  </a:lnTo>
                  <a:lnTo>
                    <a:pt x="501" y="1669"/>
                  </a:lnTo>
                  <a:cubicBezTo>
                    <a:pt x="501" y="1669"/>
                    <a:pt x="501" y="1635"/>
                    <a:pt x="535" y="1635"/>
                  </a:cubicBezTo>
                  <a:cubicBezTo>
                    <a:pt x="535" y="1635"/>
                    <a:pt x="535" y="1602"/>
                    <a:pt x="535" y="1602"/>
                  </a:cubicBezTo>
                  <a:lnTo>
                    <a:pt x="535" y="34"/>
                  </a:lnTo>
                  <a:cubicBezTo>
                    <a:pt x="535" y="34"/>
                    <a:pt x="535" y="34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5"/>
            <p:cNvSpPr/>
            <p:nvPr/>
          </p:nvSpPr>
          <p:spPr>
            <a:xfrm>
              <a:off x="6598087" y="3079758"/>
              <a:ext cx="12834" cy="27697"/>
            </a:xfrm>
            <a:custGeom>
              <a:rect b="b" l="l" r="r" t="t"/>
              <a:pathLst>
                <a:path extrusionOk="0" h="1802" w="835">
                  <a:moveTo>
                    <a:pt x="509" y="309"/>
                  </a:moveTo>
                  <a:cubicBezTo>
                    <a:pt x="534" y="309"/>
                    <a:pt x="551" y="317"/>
                    <a:pt x="568" y="334"/>
                  </a:cubicBezTo>
                  <a:cubicBezTo>
                    <a:pt x="601" y="434"/>
                    <a:pt x="635" y="500"/>
                    <a:pt x="635" y="567"/>
                  </a:cubicBezTo>
                  <a:lnTo>
                    <a:pt x="635" y="767"/>
                  </a:lnTo>
                  <a:lnTo>
                    <a:pt x="635" y="967"/>
                  </a:lnTo>
                  <a:cubicBezTo>
                    <a:pt x="601" y="1068"/>
                    <a:pt x="601" y="1168"/>
                    <a:pt x="568" y="1268"/>
                  </a:cubicBezTo>
                  <a:cubicBezTo>
                    <a:pt x="534" y="1334"/>
                    <a:pt x="501" y="1401"/>
                    <a:pt x="401" y="1434"/>
                  </a:cubicBezTo>
                  <a:cubicBezTo>
                    <a:pt x="368" y="1468"/>
                    <a:pt x="343" y="1484"/>
                    <a:pt x="322" y="1484"/>
                  </a:cubicBezTo>
                  <a:cubicBezTo>
                    <a:pt x="301" y="1484"/>
                    <a:pt x="284" y="1468"/>
                    <a:pt x="268" y="1434"/>
                  </a:cubicBezTo>
                  <a:cubicBezTo>
                    <a:pt x="234" y="1368"/>
                    <a:pt x="201" y="1301"/>
                    <a:pt x="201" y="1201"/>
                  </a:cubicBezTo>
                  <a:lnTo>
                    <a:pt x="201" y="1001"/>
                  </a:lnTo>
                  <a:lnTo>
                    <a:pt x="201" y="801"/>
                  </a:lnTo>
                  <a:cubicBezTo>
                    <a:pt x="201" y="734"/>
                    <a:pt x="234" y="634"/>
                    <a:pt x="268" y="534"/>
                  </a:cubicBezTo>
                  <a:cubicBezTo>
                    <a:pt x="301" y="434"/>
                    <a:pt x="334" y="400"/>
                    <a:pt x="401" y="334"/>
                  </a:cubicBezTo>
                  <a:cubicBezTo>
                    <a:pt x="451" y="317"/>
                    <a:pt x="484" y="309"/>
                    <a:pt x="509" y="309"/>
                  </a:cubicBezTo>
                  <a:close/>
                  <a:moveTo>
                    <a:pt x="601" y="0"/>
                  </a:moveTo>
                  <a:cubicBezTo>
                    <a:pt x="534" y="0"/>
                    <a:pt x="468" y="0"/>
                    <a:pt x="401" y="67"/>
                  </a:cubicBezTo>
                  <a:cubicBezTo>
                    <a:pt x="334" y="100"/>
                    <a:pt x="268" y="134"/>
                    <a:pt x="234" y="200"/>
                  </a:cubicBezTo>
                  <a:cubicBezTo>
                    <a:pt x="168" y="267"/>
                    <a:pt x="134" y="334"/>
                    <a:pt x="101" y="434"/>
                  </a:cubicBezTo>
                  <a:cubicBezTo>
                    <a:pt x="67" y="500"/>
                    <a:pt x="34" y="567"/>
                    <a:pt x="34" y="667"/>
                  </a:cubicBezTo>
                  <a:cubicBezTo>
                    <a:pt x="1" y="767"/>
                    <a:pt x="1" y="834"/>
                    <a:pt x="1" y="934"/>
                  </a:cubicBezTo>
                  <a:lnTo>
                    <a:pt x="1" y="1134"/>
                  </a:lnTo>
                  <a:lnTo>
                    <a:pt x="1" y="1334"/>
                  </a:lnTo>
                  <a:cubicBezTo>
                    <a:pt x="1" y="1434"/>
                    <a:pt x="1" y="1501"/>
                    <a:pt x="34" y="1568"/>
                  </a:cubicBezTo>
                  <a:cubicBezTo>
                    <a:pt x="34" y="1635"/>
                    <a:pt x="67" y="1701"/>
                    <a:pt x="101" y="1735"/>
                  </a:cubicBezTo>
                  <a:cubicBezTo>
                    <a:pt x="134" y="1768"/>
                    <a:pt x="168" y="1801"/>
                    <a:pt x="234" y="1801"/>
                  </a:cubicBezTo>
                  <a:cubicBezTo>
                    <a:pt x="301" y="1801"/>
                    <a:pt x="368" y="1768"/>
                    <a:pt x="401" y="1735"/>
                  </a:cubicBezTo>
                  <a:cubicBezTo>
                    <a:pt x="501" y="1701"/>
                    <a:pt x="534" y="1635"/>
                    <a:pt x="601" y="1568"/>
                  </a:cubicBezTo>
                  <a:cubicBezTo>
                    <a:pt x="668" y="1535"/>
                    <a:pt x="701" y="1468"/>
                    <a:pt x="735" y="1368"/>
                  </a:cubicBezTo>
                  <a:cubicBezTo>
                    <a:pt x="768" y="1301"/>
                    <a:pt x="768" y="1234"/>
                    <a:pt x="801" y="1134"/>
                  </a:cubicBezTo>
                  <a:cubicBezTo>
                    <a:pt x="801" y="1034"/>
                    <a:pt x="835" y="967"/>
                    <a:pt x="835" y="867"/>
                  </a:cubicBezTo>
                  <a:lnTo>
                    <a:pt x="835" y="467"/>
                  </a:lnTo>
                  <a:cubicBezTo>
                    <a:pt x="835" y="367"/>
                    <a:pt x="801" y="300"/>
                    <a:pt x="801" y="200"/>
                  </a:cubicBezTo>
                  <a:cubicBezTo>
                    <a:pt x="801" y="167"/>
                    <a:pt x="768" y="100"/>
                    <a:pt x="735" y="67"/>
                  </a:cubicBezTo>
                  <a:cubicBezTo>
                    <a:pt x="701" y="0"/>
                    <a:pt x="635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5"/>
            <p:cNvSpPr/>
            <p:nvPr/>
          </p:nvSpPr>
          <p:spPr>
            <a:xfrm>
              <a:off x="6613472" y="3066939"/>
              <a:ext cx="16938" cy="32830"/>
            </a:xfrm>
            <a:custGeom>
              <a:rect b="b" l="l" r="r" t="t"/>
              <a:pathLst>
                <a:path extrusionOk="0" h="2136" w="1102">
                  <a:moveTo>
                    <a:pt x="267" y="634"/>
                  </a:moveTo>
                  <a:cubicBezTo>
                    <a:pt x="267" y="667"/>
                    <a:pt x="267" y="701"/>
                    <a:pt x="301" y="701"/>
                  </a:cubicBezTo>
                  <a:lnTo>
                    <a:pt x="301" y="934"/>
                  </a:lnTo>
                  <a:cubicBezTo>
                    <a:pt x="267" y="968"/>
                    <a:pt x="267" y="1001"/>
                    <a:pt x="267" y="1034"/>
                  </a:cubicBezTo>
                  <a:cubicBezTo>
                    <a:pt x="234" y="1034"/>
                    <a:pt x="234" y="1068"/>
                    <a:pt x="201" y="1101"/>
                  </a:cubicBezTo>
                  <a:lnTo>
                    <a:pt x="134" y="1101"/>
                  </a:lnTo>
                  <a:cubicBezTo>
                    <a:pt x="134" y="1068"/>
                    <a:pt x="134" y="1034"/>
                    <a:pt x="134" y="1001"/>
                  </a:cubicBezTo>
                  <a:cubicBezTo>
                    <a:pt x="134" y="1001"/>
                    <a:pt x="134" y="1001"/>
                    <a:pt x="134" y="968"/>
                  </a:cubicBezTo>
                  <a:lnTo>
                    <a:pt x="134" y="834"/>
                  </a:lnTo>
                  <a:cubicBezTo>
                    <a:pt x="134" y="834"/>
                    <a:pt x="134" y="801"/>
                    <a:pt x="134" y="801"/>
                  </a:cubicBezTo>
                  <a:cubicBezTo>
                    <a:pt x="134" y="767"/>
                    <a:pt x="134" y="734"/>
                    <a:pt x="134" y="701"/>
                  </a:cubicBezTo>
                  <a:cubicBezTo>
                    <a:pt x="167" y="667"/>
                    <a:pt x="167" y="667"/>
                    <a:pt x="201" y="634"/>
                  </a:cubicBezTo>
                  <a:close/>
                  <a:moveTo>
                    <a:pt x="301" y="400"/>
                  </a:moveTo>
                  <a:cubicBezTo>
                    <a:pt x="267" y="400"/>
                    <a:pt x="234" y="434"/>
                    <a:pt x="201" y="434"/>
                  </a:cubicBezTo>
                  <a:cubicBezTo>
                    <a:pt x="167" y="467"/>
                    <a:pt x="134" y="501"/>
                    <a:pt x="134" y="534"/>
                  </a:cubicBezTo>
                  <a:cubicBezTo>
                    <a:pt x="101" y="567"/>
                    <a:pt x="67" y="601"/>
                    <a:pt x="34" y="634"/>
                  </a:cubicBezTo>
                  <a:cubicBezTo>
                    <a:pt x="0" y="701"/>
                    <a:pt x="0" y="767"/>
                    <a:pt x="0" y="867"/>
                  </a:cubicBezTo>
                  <a:lnTo>
                    <a:pt x="0" y="1001"/>
                  </a:lnTo>
                  <a:cubicBezTo>
                    <a:pt x="0" y="1034"/>
                    <a:pt x="0" y="1068"/>
                    <a:pt x="0" y="1134"/>
                  </a:cubicBezTo>
                  <a:cubicBezTo>
                    <a:pt x="0" y="1168"/>
                    <a:pt x="0" y="1201"/>
                    <a:pt x="0" y="1234"/>
                  </a:cubicBezTo>
                  <a:cubicBezTo>
                    <a:pt x="0" y="1234"/>
                    <a:pt x="0" y="1268"/>
                    <a:pt x="34" y="1301"/>
                  </a:cubicBezTo>
                  <a:cubicBezTo>
                    <a:pt x="67" y="1301"/>
                    <a:pt x="67" y="1334"/>
                    <a:pt x="101" y="1334"/>
                  </a:cubicBezTo>
                  <a:cubicBezTo>
                    <a:pt x="134" y="1301"/>
                    <a:pt x="167" y="1301"/>
                    <a:pt x="201" y="1301"/>
                  </a:cubicBezTo>
                  <a:cubicBezTo>
                    <a:pt x="234" y="1268"/>
                    <a:pt x="267" y="1234"/>
                    <a:pt x="301" y="1201"/>
                  </a:cubicBezTo>
                  <a:cubicBezTo>
                    <a:pt x="334" y="1168"/>
                    <a:pt x="334" y="1134"/>
                    <a:pt x="367" y="1101"/>
                  </a:cubicBezTo>
                  <a:cubicBezTo>
                    <a:pt x="401" y="1068"/>
                    <a:pt x="401" y="1034"/>
                    <a:pt x="401" y="968"/>
                  </a:cubicBezTo>
                  <a:lnTo>
                    <a:pt x="401" y="867"/>
                  </a:lnTo>
                  <a:lnTo>
                    <a:pt x="401" y="734"/>
                  </a:lnTo>
                  <a:lnTo>
                    <a:pt x="401" y="601"/>
                  </a:lnTo>
                  <a:cubicBezTo>
                    <a:pt x="434" y="567"/>
                    <a:pt x="434" y="534"/>
                    <a:pt x="401" y="501"/>
                  </a:cubicBezTo>
                  <a:cubicBezTo>
                    <a:pt x="401" y="467"/>
                    <a:pt x="401" y="467"/>
                    <a:pt x="367" y="434"/>
                  </a:cubicBezTo>
                  <a:cubicBezTo>
                    <a:pt x="334" y="434"/>
                    <a:pt x="334" y="400"/>
                    <a:pt x="301" y="400"/>
                  </a:cubicBezTo>
                  <a:close/>
                  <a:moveTo>
                    <a:pt x="934" y="1068"/>
                  </a:moveTo>
                  <a:cubicBezTo>
                    <a:pt x="934" y="1101"/>
                    <a:pt x="934" y="1134"/>
                    <a:pt x="934" y="1201"/>
                  </a:cubicBezTo>
                  <a:lnTo>
                    <a:pt x="934" y="1334"/>
                  </a:lnTo>
                  <a:cubicBezTo>
                    <a:pt x="934" y="1334"/>
                    <a:pt x="934" y="1368"/>
                    <a:pt x="934" y="1368"/>
                  </a:cubicBezTo>
                  <a:cubicBezTo>
                    <a:pt x="934" y="1401"/>
                    <a:pt x="934" y="1435"/>
                    <a:pt x="934" y="1468"/>
                  </a:cubicBezTo>
                  <a:cubicBezTo>
                    <a:pt x="934" y="1468"/>
                    <a:pt x="901" y="1501"/>
                    <a:pt x="868" y="1535"/>
                  </a:cubicBezTo>
                  <a:lnTo>
                    <a:pt x="834" y="1535"/>
                  </a:lnTo>
                  <a:cubicBezTo>
                    <a:pt x="801" y="1468"/>
                    <a:pt x="801" y="1435"/>
                    <a:pt x="801" y="1401"/>
                  </a:cubicBezTo>
                  <a:lnTo>
                    <a:pt x="801" y="1268"/>
                  </a:lnTo>
                  <a:cubicBezTo>
                    <a:pt x="801" y="1268"/>
                    <a:pt x="801" y="1234"/>
                    <a:pt x="801" y="1234"/>
                  </a:cubicBezTo>
                  <a:cubicBezTo>
                    <a:pt x="801" y="1201"/>
                    <a:pt x="801" y="1168"/>
                    <a:pt x="801" y="1134"/>
                  </a:cubicBezTo>
                  <a:cubicBezTo>
                    <a:pt x="801" y="1101"/>
                    <a:pt x="834" y="1101"/>
                    <a:pt x="868" y="1068"/>
                  </a:cubicBezTo>
                  <a:close/>
                  <a:moveTo>
                    <a:pt x="968" y="867"/>
                  </a:moveTo>
                  <a:cubicBezTo>
                    <a:pt x="934" y="867"/>
                    <a:pt x="901" y="867"/>
                    <a:pt x="868" y="901"/>
                  </a:cubicBezTo>
                  <a:cubicBezTo>
                    <a:pt x="834" y="901"/>
                    <a:pt x="801" y="934"/>
                    <a:pt x="768" y="968"/>
                  </a:cubicBezTo>
                  <a:cubicBezTo>
                    <a:pt x="734" y="1001"/>
                    <a:pt x="701" y="1034"/>
                    <a:pt x="701" y="1068"/>
                  </a:cubicBezTo>
                  <a:cubicBezTo>
                    <a:pt x="668" y="1101"/>
                    <a:pt x="668" y="1134"/>
                    <a:pt x="668" y="1201"/>
                  </a:cubicBezTo>
                  <a:cubicBezTo>
                    <a:pt x="668" y="1234"/>
                    <a:pt x="668" y="1268"/>
                    <a:pt x="668" y="1301"/>
                  </a:cubicBezTo>
                  <a:lnTo>
                    <a:pt x="668" y="1568"/>
                  </a:lnTo>
                  <a:cubicBezTo>
                    <a:pt x="634" y="1601"/>
                    <a:pt x="634" y="1635"/>
                    <a:pt x="668" y="1668"/>
                  </a:cubicBezTo>
                  <a:cubicBezTo>
                    <a:pt x="668" y="1701"/>
                    <a:pt x="668" y="1701"/>
                    <a:pt x="701" y="1735"/>
                  </a:cubicBezTo>
                  <a:cubicBezTo>
                    <a:pt x="701" y="1768"/>
                    <a:pt x="734" y="1768"/>
                    <a:pt x="768" y="1768"/>
                  </a:cubicBezTo>
                  <a:cubicBezTo>
                    <a:pt x="801" y="1768"/>
                    <a:pt x="834" y="1735"/>
                    <a:pt x="868" y="1735"/>
                  </a:cubicBezTo>
                  <a:cubicBezTo>
                    <a:pt x="901" y="1701"/>
                    <a:pt x="934" y="1668"/>
                    <a:pt x="968" y="1635"/>
                  </a:cubicBezTo>
                  <a:cubicBezTo>
                    <a:pt x="1001" y="1601"/>
                    <a:pt x="1001" y="1568"/>
                    <a:pt x="1035" y="1535"/>
                  </a:cubicBezTo>
                  <a:cubicBezTo>
                    <a:pt x="1035" y="1501"/>
                    <a:pt x="1068" y="1468"/>
                    <a:pt x="1068" y="1435"/>
                  </a:cubicBezTo>
                  <a:cubicBezTo>
                    <a:pt x="1068" y="1401"/>
                    <a:pt x="1101" y="1334"/>
                    <a:pt x="1101" y="1301"/>
                  </a:cubicBezTo>
                  <a:lnTo>
                    <a:pt x="1101" y="1034"/>
                  </a:lnTo>
                  <a:cubicBezTo>
                    <a:pt x="1101" y="1001"/>
                    <a:pt x="1068" y="968"/>
                    <a:pt x="1068" y="968"/>
                  </a:cubicBezTo>
                  <a:cubicBezTo>
                    <a:pt x="1068" y="934"/>
                    <a:pt x="1068" y="901"/>
                    <a:pt x="1035" y="867"/>
                  </a:cubicBezTo>
                  <a:close/>
                  <a:moveTo>
                    <a:pt x="968" y="0"/>
                  </a:moveTo>
                  <a:lnTo>
                    <a:pt x="868" y="67"/>
                  </a:lnTo>
                  <a:cubicBezTo>
                    <a:pt x="868" y="67"/>
                    <a:pt x="834" y="67"/>
                    <a:pt x="834" y="100"/>
                  </a:cubicBezTo>
                  <a:lnTo>
                    <a:pt x="801" y="134"/>
                  </a:lnTo>
                  <a:lnTo>
                    <a:pt x="67" y="2102"/>
                  </a:lnTo>
                  <a:cubicBezTo>
                    <a:pt x="67" y="2135"/>
                    <a:pt x="67" y="2135"/>
                    <a:pt x="67" y="2135"/>
                  </a:cubicBezTo>
                  <a:lnTo>
                    <a:pt x="101" y="2135"/>
                  </a:lnTo>
                  <a:lnTo>
                    <a:pt x="201" y="2102"/>
                  </a:lnTo>
                  <a:lnTo>
                    <a:pt x="234" y="2068"/>
                  </a:lnTo>
                  <a:lnTo>
                    <a:pt x="234" y="2035"/>
                  </a:lnTo>
                  <a:lnTo>
                    <a:pt x="1001" y="34"/>
                  </a:lnTo>
                  <a:cubicBezTo>
                    <a:pt x="1001" y="34"/>
                    <a:pt x="1001" y="34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5"/>
            <p:cNvSpPr/>
            <p:nvPr/>
          </p:nvSpPr>
          <p:spPr>
            <a:xfrm>
              <a:off x="6463246" y="3145127"/>
              <a:ext cx="60004" cy="43328"/>
            </a:xfrm>
            <a:custGeom>
              <a:rect b="b" l="l" r="r" t="t"/>
              <a:pathLst>
                <a:path extrusionOk="0" h="2819" w="3904">
                  <a:moveTo>
                    <a:pt x="113" y="0"/>
                  </a:moveTo>
                  <a:cubicBezTo>
                    <a:pt x="101" y="0"/>
                    <a:pt x="84" y="17"/>
                    <a:pt x="68" y="50"/>
                  </a:cubicBezTo>
                  <a:cubicBezTo>
                    <a:pt x="1" y="84"/>
                    <a:pt x="1" y="150"/>
                    <a:pt x="1" y="217"/>
                  </a:cubicBezTo>
                  <a:lnTo>
                    <a:pt x="1" y="784"/>
                  </a:lnTo>
                  <a:lnTo>
                    <a:pt x="1" y="817"/>
                  </a:lnTo>
                  <a:cubicBezTo>
                    <a:pt x="1" y="817"/>
                    <a:pt x="34" y="817"/>
                    <a:pt x="68" y="784"/>
                  </a:cubicBezTo>
                  <a:cubicBezTo>
                    <a:pt x="101" y="717"/>
                    <a:pt x="134" y="651"/>
                    <a:pt x="134" y="584"/>
                  </a:cubicBezTo>
                  <a:lnTo>
                    <a:pt x="134" y="50"/>
                  </a:lnTo>
                  <a:cubicBezTo>
                    <a:pt x="134" y="17"/>
                    <a:pt x="126" y="0"/>
                    <a:pt x="113" y="0"/>
                  </a:cubicBezTo>
                  <a:close/>
                  <a:moveTo>
                    <a:pt x="3870" y="384"/>
                  </a:moveTo>
                  <a:lnTo>
                    <a:pt x="3503" y="617"/>
                  </a:lnTo>
                  <a:cubicBezTo>
                    <a:pt x="3470" y="651"/>
                    <a:pt x="3437" y="717"/>
                    <a:pt x="3403" y="784"/>
                  </a:cubicBezTo>
                  <a:lnTo>
                    <a:pt x="3403" y="851"/>
                  </a:lnTo>
                  <a:lnTo>
                    <a:pt x="3437" y="851"/>
                  </a:lnTo>
                  <a:lnTo>
                    <a:pt x="3804" y="651"/>
                  </a:lnTo>
                  <a:cubicBezTo>
                    <a:pt x="3837" y="617"/>
                    <a:pt x="3870" y="551"/>
                    <a:pt x="3904" y="484"/>
                  </a:cubicBezTo>
                  <a:cubicBezTo>
                    <a:pt x="3904" y="417"/>
                    <a:pt x="3904" y="384"/>
                    <a:pt x="3870" y="384"/>
                  </a:cubicBezTo>
                  <a:close/>
                  <a:moveTo>
                    <a:pt x="3154" y="809"/>
                  </a:moveTo>
                  <a:cubicBezTo>
                    <a:pt x="3149" y="809"/>
                    <a:pt x="3143" y="811"/>
                    <a:pt x="3136" y="817"/>
                  </a:cubicBezTo>
                  <a:lnTo>
                    <a:pt x="2769" y="1018"/>
                  </a:lnTo>
                  <a:cubicBezTo>
                    <a:pt x="2736" y="1051"/>
                    <a:pt x="2703" y="1118"/>
                    <a:pt x="2669" y="1184"/>
                  </a:cubicBezTo>
                  <a:lnTo>
                    <a:pt x="2669" y="1251"/>
                  </a:lnTo>
                  <a:cubicBezTo>
                    <a:pt x="2703" y="1251"/>
                    <a:pt x="2703" y="1284"/>
                    <a:pt x="2703" y="1284"/>
                  </a:cubicBezTo>
                  <a:lnTo>
                    <a:pt x="3070" y="1084"/>
                  </a:lnTo>
                  <a:cubicBezTo>
                    <a:pt x="3136" y="1018"/>
                    <a:pt x="3170" y="951"/>
                    <a:pt x="3170" y="917"/>
                  </a:cubicBezTo>
                  <a:cubicBezTo>
                    <a:pt x="3197" y="863"/>
                    <a:pt x="3180" y="809"/>
                    <a:pt x="3154" y="809"/>
                  </a:cubicBezTo>
                  <a:close/>
                  <a:moveTo>
                    <a:pt x="2403" y="1218"/>
                  </a:moveTo>
                  <a:lnTo>
                    <a:pt x="2069" y="1451"/>
                  </a:lnTo>
                  <a:cubicBezTo>
                    <a:pt x="2002" y="1485"/>
                    <a:pt x="1969" y="1518"/>
                    <a:pt x="1969" y="1585"/>
                  </a:cubicBezTo>
                  <a:lnTo>
                    <a:pt x="1969" y="1685"/>
                  </a:lnTo>
                  <a:lnTo>
                    <a:pt x="2336" y="1485"/>
                  </a:lnTo>
                  <a:cubicBezTo>
                    <a:pt x="2403" y="1451"/>
                    <a:pt x="2436" y="1384"/>
                    <a:pt x="2436" y="1318"/>
                  </a:cubicBezTo>
                  <a:cubicBezTo>
                    <a:pt x="2469" y="1251"/>
                    <a:pt x="2436" y="1218"/>
                    <a:pt x="2403" y="1218"/>
                  </a:cubicBezTo>
                  <a:close/>
                  <a:moveTo>
                    <a:pt x="113" y="1126"/>
                  </a:moveTo>
                  <a:cubicBezTo>
                    <a:pt x="101" y="1126"/>
                    <a:pt x="84" y="1134"/>
                    <a:pt x="68" y="1151"/>
                  </a:cubicBezTo>
                  <a:cubicBezTo>
                    <a:pt x="1" y="1218"/>
                    <a:pt x="1" y="1284"/>
                    <a:pt x="1" y="1351"/>
                  </a:cubicBezTo>
                  <a:lnTo>
                    <a:pt x="1" y="1918"/>
                  </a:lnTo>
                  <a:lnTo>
                    <a:pt x="1" y="1952"/>
                  </a:lnTo>
                  <a:cubicBezTo>
                    <a:pt x="1" y="1952"/>
                    <a:pt x="34" y="1952"/>
                    <a:pt x="68" y="1918"/>
                  </a:cubicBezTo>
                  <a:cubicBezTo>
                    <a:pt x="101" y="1851"/>
                    <a:pt x="134" y="1785"/>
                    <a:pt x="134" y="1718"/>
                  </a:cubicBezTo>
                  <a:lnTo>
                    <a:pt x="134" y="1151"/>
                  </a:lnTo>
                  <a:cubicBezTo>
                    <a:pt x="134" y="1134"/>
                    <a:pt x="126" y="1126"/>
                    <a:pt x="113" y="1126"/>
                  </a:cubicBezTo>
                  <a:close/>
                  <a:moveTo>
                    <a:pt x="1702" y="1651"/>
                  </a:moveTo>
                  <a:lnTo>
                    <a:pt x="1335" y="1851"/>
                  </a:lnTo>
                  <a:cubicBezTo>
                    <a:pt x="1302" y="1885"/>
                    <a:pt x="1268" y="1952"/>
                    <a:pt x="1235" y="2018"/>
                  </a:cubicBezTo>
                  <a:lnTo>
                    <a:pt x="1235" y="2085"/>
                  </a:lnTo>
                  <a:lnTo>
                    <a:pt x="1268" y="2118"/>
                  </a:lnTo>
                  <a:lnTo>
                    <a:pt x="1635" y="1918"/>
                  </a:lnTo>
                  <a:cubicBezTo>
                    <a:pt x="1669" y="1851"/>
                    <a:pt x="1702" y="1785"/>
                    <a:pt x="1735" y="1751"/>
                  </a:cubicBezTo>
                  <a:cubicBezTo>
                    <a:pt x="1735" y="1685"/>
                    <a:pt x="1735" y="1651"/>
                    <a:pt x="1702" y="1651"/>
                  </a:cubicBezTo>
                  <a:close/>
                  <a:moveTo>
                    <a:pt x="968" y="2052"/>
                  </a:moveTo>
                  <a:lnTo>
                    <a:pt x="601" y="2252"/>
                  </a:lnTo>
                  <a:cubicBezTo>
                    <a:pt x="535" y="2318"/>
                    <a:pt x="501" y="2352"/>
                    <a:pt x="501" y="2419"/>
                  </a:cubicBezTo>
                  <a:lnTo>
                    <a:pt x="501" y="2519"/>
                  </a:lnTo>
                  <a:lnTo>
                    <a:pt x="535" y="2519"/>
                  </a:lnTo>
                  <a:lnTo>
                    <a:pt x="901" y="2318"/>
                  </a:lnTo>
                  <a:cubicBezTo>
                    <a:pt x="935" y="2252"/>
                    <a:pt x="968" y="2218"/>
                    <a:pt x="1002" y="2152"/>
                  </a:cubicBezTo>
                  <a:cubicBezTo>
                    <a:pt x="1002" y="2052"/>
                    <a:pt x="1002" y="2052"/>
                    <a:pt x="968" y="2052"/>
                  </a:cubicBezTo>
                  <a:close/>
                  <a:moveTo>
                    <a:pt x="113" y="2227"/>
                  </a:moveTo>
                  <a:cubicBezTo>
                    <a:pt x="101" y="2227"/>
                    <a:pt x="84" y="2235"/>
                    <a:pt x="68" y="2252"/>
                  </a:cubicBezTo>
                  <a:cubicBezTo>
                    <a:pt x="34" y="2318"/>
                    <a:pt x="1" y="2385"/>
                    <a:pt x="1" y="2452"/>
                  </a:cubicBezTo>
                  <a:lnTo>
                    <a:pt x="1" y="2785"/>
                  </a:lnTo>
                  <a:lnTo>
                    <a:pt x="1" y="2819"/>
                  </a:lnTo>
                  <a:lnTo>
                    <a:pt x="34" y="2819"/>
                  </a:lnTo>
                  <a:lnTo>
                    <a:pt x="168" y="2719"/>
                  </a:lnTo>
                  <a:cubicBezTo>
                    <a:pt x="234" y="2685"/>
                    <a:pt x="234" y="2619"/>
                    <a:pt x="268" y="2585"/>
                  </a:cubicBezTo>
                  <a:cubicBezTo>
                    <a:pt x="301" y="2485"/>
                    <a:pt x="268" y="2485"/>
                    <a:pt x="234" y="2485"/>
                  </a:cubicBezTo>
                  <a:lnTo>
                    <a:pt x="134" y="2552"/>
                  </a:lnTo>
                  <a:lnTo>
                    <a:pt x="134" y="2252"/>
                  </a:lnTo>
                  <a:cubicBezTo>
                    <a:pt x="134" y="2235"/>
                    <a:pt x="126" y="2227"/>
                    <a:pt x="113" y="2227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5"/>
            <p:cNvSpPr/>
            <p:nvPr/>
          </p:nvSpPr>
          <p:spPr>
            <a:xfrm>
              <a:off x="6526831" y="3144358"/>
              <a:ext cx="7700" cy="7193"/>
            </a:xfrm>
            <a:custGeom>
              <a:rect b="b" l="l" r="r" t="t"/>
              <a:pathLst>
                <a:path extrusionOk="0" h="468" w="501">
                  <a:moveTo>
                    <a:pt x="467" y="0"/>
                  </a:moveTo>
                  <a:lnTo>
                    <a:pt x="100" y="200"/>
                  </a:lnTo>
                  <a:cubicBezTo>
                    <a:pt x="33" y="267"/>
                    <a:pt x="0" y="300"/>
                    <a:pt x="0" y="367"/>
                  </a:cubicBezTo>
                  <a:cubicBezTo>
                    <a:pt x="0" y="400"/>
                    <a:pt x="0" y="434"/>
                    <a:pt x="0" y="467"/>
                  </a:cubicBezTo>
                  <a:lnTo>
                    <a:pt x="33" y="467"/>
                  </a:lnTo>
                  <a:lnTo>
                    <a:pt x="400" y="267"/>
                  </a:lnTo>
                  <a:cubicBezTo>
                    <a:pt x="434" y="200"/>
                    <a:pt x="467" y="167"/>
                    <a:pt x="500" y="100"/>
                  </a:cubicBezTo>
                  <a:cubicBezTo>
                    <a:pt x="500" y="33"/>
                    <a:pt x="500" y="0"/>
                    <a:pt x="46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5"/>
            <p:cNvSpPr/>
            <p:nvPr/>
          </p:nvSpPr>
          <p:spPr>
            <a:xfrm>
              <a:off x="6538098" y="3137995"/>
              <a:ext cx="7670" cy="7393"/>
            </a:xfrm>
            <a:custGeom>
              <a:rect b="b" l="l" r="r" t="t"/>
              <a:pathLst>
                <a:path extrusionOk="0" h="481" w="499">
                  <a:moveTo>
                    <a:pt x="488" y="1"/>
                  </a:moveTo>
                  <a:cubicBezTo>
                    <a:pt x="483" y="1"/>
                    <a:pt x="477" y="5"/>
                    <a:pt x="468" y="14"/>
                  </a:cubicBezTo>
                  <a:lnTo>
                    <a:pt x="101" y="214"/>
                  </a:lnTo>
                  <a:cubicBezTo>
                    <a:pt x="34" y="247"/>
                    <a:pt x="1" y="314"/>
                    <a:pt x="1" y="381"/>
                  </a:cubicBezTo>
                  <a:lnTo>
                    <a:pt x="1" y="481"/>
                  </a:lnTo>
                  <a:cubicBezTo>
                    <a:pt x="1" y="481"/>
                    <a:pt x="34" y="447"/>
                    <a:pt x="34" y="447"/>
                  </a:cubicBezTo>
                  <a:lnTo>
                    <a:pt x="401" y="247"/>
                  </a:lnTo>
                  <a:cubicBezTo>
                    <a:pt x="435" y="214"/>
                    <a:pt x="468" y="147"/>
                    <a:pt x="468" y="81"/>
                  </a:cubicBezTo>
                  <a:cubicBezTo>
                    <a:pt x="492" y="32"/>
                    <a:pt x="499" y="1"/>
                    <a:pt x="48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5"/>
            <p:cNvSpPr/>
            <p:nvPr/>
          </p:nvSpPr>
          <p:spPr>
            <a:xfrm>
              <a:off x="6549379" y="3131340"/>
              <a:ext cx="7685" cy="7393"/>
            </a:xfrm>
            <a:custGeom>
              <a:rect b="b" l="l" r="r" t="t"/>
              <a:pathLst>
                <a:path extrusionOk="0" h="481" w="500">
                  <a:moveTo>
                    <a:pt x="487" y="1"/>
                  </a:moveTo>
                  <a:cubicBezTo>
                    <a:pt x="482" y="1"/>
                    <a:pt x="476" y="5"/>
                    <a:pt x="468" y="13"/>
                  </a:cubicBezTo>
                  <a:lnTo>
                    <a:pt x="101" y="213"/>
                  </a:lnTo>
                  <a:cubicBezTo>
                    <a:pt x="34" y="247"/>
                    <a:pt x="1" y="313"/>
                    <a:pt x="1" y="380"/>
                  </a:cubicBezTo>
                  <a:lnTo>
                    <a:pt x="1" y="480"/>
                  </a:lnTo>
                  <a:lnTo>
                    <a:pt x="34" y="480"/>
                  </a:lnTo>
                  <a:lnTo>
                    <a:pt x="368" y="280"/>
                  </a:lnTo>
                  <a:cubicBezTo>
                    <a:pt x="434" y="213"/>
                    <a:pt x="468" y="147"/>
                    <a:pt x="468" y="113"/>
                  </a:cubicBezTo>
                  <a:cubicBezTo>
                    <a:pt x="493" y="38"/>
                    <a:pt x="499" y="1"/>
                    <a:pt x="48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5"/>
            <p:cNvSpPr/>
            <p:nvPr/>
          </p:nvSpPr>
          <p:spPr>
            <a:xfrm>
              <a:off x="6560661" y="3124869"/>
              <a:ext cx="7716" cy="7193"/>
            </a:xfrm>
            <a:custGeom>
              <a:rect b="b" l="l" r="r" t="t"/>
              <a:pathLst>
                <a:path extrusionOk="0" h="468" w="502">
                  <a:moveTo>
                    <a:pt x="434" y="1"/>
                  </a:moveTo>
                  <a:lnTo>
                    <a:pt x="67" y="201"/>
                  </a:lnTo>
                  <a:cubicBezTo>
                    <a:pt x="34" y="267"/>
                    <a:pt x="1" y="334"/>
                    <a:pt x="1" y="367"/>
                  </a:cubicBezTo>
                  <a:lnTo>
                    <a:pt x="1" y="468"/>
                  </a:lnTo>
                  <a:lnTo>
                    <a:pt x="368" y="267"/>
                  </a:lnTo>
                  <a:cubicBezTo>
                    <a:pt x="434" y="234"/>
                    <a:pt x="468" y="167"/>
                    <a:pt x="468" y="101"/>
                  </a:cubicBezTo>
                  <a:cubicBezTo>
                    <a:pt x="501" y="1"/>
                    <a:pt x="468" y="1"/>
                    <a:pt x="43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5"/>
            <p:cNvSpPr/>
            <p:nvPr/>
          </p:nvSpPr>
          <p:spPr>
            <a:xfrm>
              <a:off x="6263805" y="3054536"/>
              <a:ext cx="73853" cy="50429"/>
            </a:xfrm>
            <a:custGeom>
              <a:rect b="b" l="l" r="r" t="t"/>
              <a:pathLst>
                <a:path extrusionOk="0" h="3281" w="4805">
                  <a:moveTo>
                    <a:pt x="4629" y="1"/>
                  </a:moveTo>
                  <a:cubicBezTo>
                    <a:pt x="4591" y="1"/>
                    <a:pt x="4549" y="13"/>
                    <a:pt x="4504" y="40"/>
                  </a:cubicBezTo>
                  <a:lnTo>
                    <a:pt x="268" y="2442"/>
                  </a:lnTo>
                  <a:cubicBezTo>
                    <a:pt x="101" y="2575"/>
                    <a:pt x="1" y="2809"/>
                    <a:pt x="1" y="3009"/>
                  </a:cubicBezTo>
                  <a:cubicBezTo>
                    <a:pt x="26" y="3181"/>
                    <a:pt x="105" y="3281"/>
                    <a:pt x="212" y="3281"/>
                  </a:cubicBezTo>
                  <a:cubicBezTo>
                    <a:pt x="250" y="3281"/>
                    <a:pt x="291" y="3268"/>
                    <a:pt x="334" y="3242"/>
                  </a:cubicBezTo>
                  <a:lnTo>
                    <a:pt x="4504" y="807"/>
                  </a:lnTo>
                  <a:cubicBezTo>
                    <a:pt x="4671" y="674"/>
                    <a:pt x="4771" y="474"/>
                    <a:pt x="4804" y="240"/>
                  </a:cubicBezTo>
                  <a:cubicBezTo>
                    <a:pt x="4804" y="94"/>
                    <a:pt x="4733" y="1"/>
                    <a:pt x="462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5"/>
            <p:cNvSpPr/>
            <p:nvPr/>
          </p:nvSpPr>
          <p:spPr>
            <a:xfrm>
              <a:off x="6268431" y="3241896"/>
              <a:ext cx="73330" cy="50214"/>
            </a:xfrm>
            <a:custGeom>
              <a:rect b="b" l="l" r="r" t="t"/>
              <a:pathLst>
                <a:path extrusionOk="0" h="3267" w="4771">
                  <a:moveTo>
                    <a:pt x="4599" y="1"/>
                  </a:moveTo>
                  <a:cubicBezTo>
                    <a:pt x="4568" y="1"/>
                    <a:pt x="4536" y="9"/>
                    <a:pt x="4503" y="25"/>
                  </a:cubicBezTo>
                  <a:lnTo>
                    <a:pt x="267" y="2460"/>
                  </a:lnTo>
                  <a:cubicBezTo>
                    <a:pt x="100" y="2594"/>
                    <a:pt x="0" y="2794"/>
                    <a:pt x="0" y="3027"/>
                  </a:cubicBezTo>
                  <a:cubicBezTo>
                    <a:pt x="0" y="3174"/>
                    <a:pt x="72" y="3267"/>
                    <a:pt x="175" y="3267"/>
                  </a:cubicBezTo>
                  <a:cubicBezTo>
                    <a:pt x="213" y="3267"/>
                    <a:pt x="256" y="3254"/>
                    <a:pt x="300" y="3228"/>
                  </a:cubicBezTo>
                  <a:lnTo>
                    <a:pt x="4470" y="793"/>
                  </a:lnTo>
                  <a:cubicBezTo>
                    <a:pt x="4670" y="659"/>
                    <a:pt x="4770" y="459"/>
                    <a:pt x="4770" y="259"/>
                  </a:cubicBezTo>
                  <a:cubicBezTo>
                    <a:pt x="4770" y="82"/>
                    <a:pt x="4694" y="1"/>
                    <a:pt x="459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5"/>
            <p:cNvSpPr/>
            <p:nvPr/>
          </p:nvSpPr>
          <p:spPr>
            <a:xfrm>
              <a:off x="6571435" y="3102736"/>
              <a:ext cx="73837" cy="50152"/>
            </a:xfrm>
            <a:custGeom>
              <a:rect b="b" l="l" r="r" t="t"/>
              <a:pathLst>
                <a:path extrusionOk="0" h="3263" w="4804">
                  <a:moveTo>
                    <a:pt x="4628" y="0"/>
                  </a:moveTo>
                  <a:cubicBezTo>
                    <a:pt x="4590" y="0"/>
                    <a:pt x="4548" y="13"/>
                    <a:pt x="4503" y="40"/>
                  </a:cubicBezTo>
                  <a:lnTo>
                    <a:pt x="300" y="2441"/>
                  </a:lnTo>
                  <a:cubicBezTo>
                    <a:pt x="100" y="2575"/>
                    <a:pt x="0" y="2808"/>
                    <a:pt x="34" y="3042"/>
                  </a:cubicBezTo>
                  <a:cubicBezTo>
                    <a:pt x="34" y="3173"/>
                    <a:pt x="116" y="3263"/>
                    <a:pt x="232" y="3263"/>
                  </a:cubicBezTo>
                  <a:cubicBezTo>
                    <a:pt x="264" y="3263"/>
                    <a:pt x="298" y="3256"/>
                    <a:pt x="334" y="3242"/>
                  </a:cubicBezTo>
                  <a:lnTo>
                    <a:pt x="4503" y="773"/>
                  </a:lnTo>
                  <a:cubicBezTo>
                    <a:pt x="4670" y="640"/>
                    <a:pt x="4804" y="440"/>
                    <a:pt x="4804" y="240"/>
                  </a:cubicBezTo>
                  <a:cubicBezTo>
                    <a:pt x="4804" y="93"/>
                    <a:pt x="4732" y="0"/>
                    <a:pt x="462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5"/>
            <p:cNvSpPr/>
            <p:nvPr/>
          </p:nvSpPr>
          <p:spPr>
            <a:xfrm>
              <a:off x="6590909" y="2881762"/>
              <a:ext cx="73853" cy="50214"/>
            </a:xfrm>
            <a:custGeom>
              <a:rect b="b" l="l" r="r" t="t"/>
              <a:pathLst>
                <a:path extrusionOk="0" h="3267" w="4805">
                  <a:moveTo>
                    <a:pt x="4629" y="0"/>
                  </a:moveTo>
                  <a:cubicBezTo>
                    <a:pt x="4591" y="0"/>
                    <a:pt x="4549" y="13"/>
                    <a:pt x="4504" y="40"/>
                  </a:cubicBezTo>
                  <a:lnTo>
                    <a:pt x="301" y="2441"/>
                  </a:lnTo>
                  <a:cubicBezTo>
                    <a:pt x="134" y="2575"/>
                    <a:pt x="1" y="2775"/>
                    <a:pt x="34" y="3008"/>
                  </a:cubicBezTo>
                  <a:cubicBezTo>
                    <a:pt x="34" y="3185"/>
                    <a:pt x="111" y="3266"/>
                    <a:pt x="220" y="3266"/>
                  </a:cubicBezTo>
                  <a:cubicBezTo>
                    <a:pt x="255" y="3266"/>
                    <a:pt x="294" y="3258"/>
                    <a:pt x="334" y="3242"/>
                  </a:cubicBezTo>
                  <a:lnTo>
                    <a:pt x="4504" y="773"/>
                  </a:lnTo>
                  <a:cubicBezTo>
                    <a:pt x="4704" y="640"/>
                    <a:pt x="4804" y="440"/>
                    <a:pt x="4804" y="240"/>
                  </a:cubicBezTo>
                  <a:cubicBezTo>
                    <a:pt x="4804" y="93"/>
                    <a:pt x="4733" y="0"/>
                    <a:pt x="462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6366860" y="2744354"/>
              <a:ext cx="182027" cy="123360"/>
            </a:xfrm>
            <a:custGeom>
              <a:rect b="b" l="l" r="r" t="t"/>
              <a:pathLst>
                <a:path extrusionOk="0" h="8026" w="11843">
                  <a:moveTo>
                    <a:pt x="11373" y="1"/>
                  </a:moveTo>
                  <a:cubicBezTo>
                    <a:pt x="11245" y="1"/>
                    <a:pt x="11098" y="46"/>
                    <a:pt x="10942" y="140"/>
                  </a:cubicBezTo>
                  <a:lnTo>
                    <a:pt x="901" y="5944"/>
                  </a:lnTo>
                  <a:cubicBezTo>
                    <a:pt x="368" y="6278"/>
                    <a:pt x="34" y="6811"/>
                    <a:pt x="1" y="7445"/>
                  </a:cubicBezTo>
                  <a:cubicBezTo>
                    <a:pt x="1" y="7826"/>
                    <a:pt x="181" y="8026"/>
                    <a:pt x="450" y="8026"/>
                  </a:cubicBezTo>
                  <a:cubicBezTo>
                    <a:pt x="583" y="8026"/>
                    <a:pt x="737" y="7978"/>
                    <a:pt x="901" y="7879"/>
                  </a:cubicBezTo>
                  <a:lnTo>
                    <a:pt x="10942" y="2075"/>
                  </a:lnTo>
                  <a:cubicBezTo>
                    <a:pt x="11476" y="1774"/>
                    <a:pt x="11809" y="1207"/>
                    <a:pt x="11842" y="607"/>
                  </a:cubicBezTo>
                  <a:cubicBezTo>
                    <a:pt x="11842" y="217"/>
                    <a:pt x="11654" y="1"/>
                    <a:pt x="113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5"/>
            <p:cNvSpPr/>
            <p:nvPr/>
          </p:nvSpPr>
          <p:spPr>
            <a:xfrm>
              <a:off x="5184062" y="2931791"/>
              <a:ext cx="927487" cy="1049817"/>
            </a:xfrm>
            <a:custGeom>
              <a:rect b="b" l="l" r="r" t="t"/>
              <a:pathLst>
                <a:path extrusionOk="0" h="68303" w="60344">
                  <a:moveTo>
                    <a:pt x="57285" y="0"/>
                  </a:moveTo>
                  <a:cubicBezTo>
                    <a:pt x="57004" y="0"/>
                    <a:pt x="56718" y="85"/>
                    <a:pt x="56474" y="254"/>
                  </a:cubicBezTo>
                  <a:lnTo>
                    <a:pt x="1969" y="31676"/>
                  </a:lnTo>
                  <a:cubicBezTo>
                    <a:pt x="801" y="32410"/>
                    <a:pt x="67" y="33678"/>
                    <a:pt x="1" y="35079"/>
                  </a:cubicBezTo>
                  <a:lnTo>
                    <a:pt x="1" y="37914"/>
                  </a:lnTo>
                  <a:lnTo>
                    <a:pt x="1" y="65234"/>
                  </a:lnTo>
                  <a:cubicBezTo>
                    <a:pt x="1" y="65334"/>
                    <a:pt x="1" y="65434"/>
                    <a:pt x="1" y="65500"/>
                  </a:cubicBezTo>
                  <a:cubicBezTo>
                    <a:pt x="101" y="66168"/>
                    <a:pt x="468" y="66735"/>
                    <a:pt x="1068" y="67035"/>
                  </a:cubicBezTo>
                  <a:lnTo>
                    <a:pt x="3080" y="68203"/>
                  </a:lnTo>
                  <a:lnTo>
                    <a:pt x="3080" y="68203"/>
                  </a:lnTo>
                  <a:cubicBezTo>
                    <a:pt x="2739" y="67951"/>
                    <a:pt x="2536" y="67543"/>
                    <a:pt x="2536" y="67135"/>
                  </a:cubicBezTo>
                  <a:lnTo>
                    <a:pt x="2536" y="40516"/>
                  </a:lnTo>
                  <a:lnTo>
                    <a:pt x="2536" y="36546"/>
                  </a:lnTo>
                  <a:cubicBezTo>
                    <a:pt x="2603" y="35145"/>
                    <a:pt x="3336" y="33878"/>
                    <a:pt x="4504" y="33111"/>
                  </a:cubicBezTo>
                  <a:lnTo>
                    <a:pt x="59010" y="1688"/>
                  </a:lnTo>
                  <a:cubicBezTo>
                    <a:pt x="59263" y="1519"/>
                    <a:pt x="59557" y="1430"/>
                    <a:pt x="59848" y="1430"/>
                  </a:cubicBezTo>
                  <a:cubicBezTo>
                    <a:pt x="60017" y="1430"/>
                    <a:pt x="60185" y="1460"/>
                    <a:pt x="60344" y="1521"/>
                  </a:cubicBezTo>
                  <a:cubicBezTo>
                    <a:pt x="59910" y="1288"/>
                    <a:pt x="58276" y="354"/>
                    <a:pt x="57909" y="154"/>
                  </a:cubicBezTo>
                  <a:cubicBezTo>
                    <a:pt x="57719" y="51"/>
                    <a:pt x="57504" y="0"/>
                    <a:pt x="57285" y="0"/>
                  </a:cubicBezTo>
                  <a:close/>
                  <a:moveTo>
                    <a:pt x="3080" y="68203"/>
                  </a:moveTo>
                  <a:cubicBezTo>
                    <a:pt x="3129" y="68239"/>
                    <a:pt x="3181" y="68273"/>
                    <a:pt x="3236" y="68302"/>
                  </a:cubicBezTo>
                  <a:lnTo>
                    <a:pt x="3136" y="68236"/>
                  </a:lnTo>
                  <a:lnTo>
                    <a:pt x="3080" y="682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5"/>
            <p:cNvSpPr/>
            <p:nvPr/>
          </p:nvSpPr>
          <p:spPr>
            <a:xfrm>
              <a:off x="5223025" y="2953770"/>
              <a:ext cx="898269" cy="1030220"/>
            </a:xfrm>
            <a:custGeom>
              <a:rect b="b" l="l" r="r" t="t"/>
              <a:pathLst>
                <a:path extrusionOk="0" h="67028" w="58443">
                  <a:moveTo>
                    <a:pt x="57315" y="0"/>
                  </a:moveTo>
                  <a:cubicBezTo>
                    <a:pt x="57026" y="0"/>
                    <a:pt x="56740" y="89"/>
                    <a:pt x="56508" y="258"/>
                  </a:cubicBezTo>
                  <a:lnTo>
                    <a:pt x="1969" y="31681"/>
                  </a:lnTo>
                  <a:cubicBezTo>
                    <a:pt x="801" y="32448"/>
                    <a:pt x="68" y="33715"/>
                    <a:pt x="1" y="35116"/>
                  </a:cubicBezTo>
                  <a:lnTo>
                    <a:pt x="1" y="65672"/>
                  </a:lnTo>
                  <a:cubicBezTo>
                    <a:pt x="1" y="66455"/>
                    <a:pt x="632" y="67027"/>
                    <a:pt x="1330" y="67027"/>
                  </a:cubicBezTo>
                  <a:cubicBezTo>
                    <a:pt x="1553" y="67027"/>
                    <a:pt x="1784" y="66969"/>
                    <a:pt x="2002" y="66839"/>
                  </a:cubicBezTo>
                  <a:lnTo>
                    <a:pt x="56475" y="35450"/>
                  </a:lnTo>
                  <a:cubicBezTo>
                    <a:pt x="57642" y="34683"/>
                    <a:pt x="58376" y="33415"/>
                    <a:pt x="58443" y="32014"/>
                  </a:cubicBezTo>
                  <a:lnTo>
                    <a:pt x="58443" y="1392"/>
                  </a:lnTo>
                  <a:cubicBezTo>
                    <a:pt x="58443" y="1326"/>
                    <a:pt x="58443" y="1225"/>
                    <a:pt x="58443" y="1159"/>
                  </a:cubicBezTo>
                  <a:cubicBezTo>
                    <a:pt x="58443" y="1092"/>
                    <a:pt x="58443" y="1025"/>
                    <a:pt x="58409" y="959"/>
                  </a:cubicBezTo>
                  <a:lnTo>
                    <a:pt x="58409" y="925"/>
                  </a:lnTo>
                  <a:cubicBezTo>
                    <a:pt x="58409" y="859"/>
                    <a:pt x="58376" y="825"/>
                    <a:pt x="58376" y="758"/>
                  </a:cubicBezTo>
                  <a:cubicBezTo>
                    <a:pt x="58343" y="658"/>
                    <a:pt x="58309" y="592"/>
                    <a:pt x="58242" y="492"/>
                  </a:cubicBezTo>
                  <a:cubicBezTo>
                    <a:pt x="58242" y="458"/>
                    <a:pt x="58209" y="425"/>
                    <a:pt x="58176" y="392"/>
                  </a:cubicBezTo>
                  <a:cubicBezTo>
                    <a:pt x="58176" y="358"/>
                    <a:pt x="58142" y="358"/>
                    <a:pt x="58109" y="325"/>
                  </a:cubicBezTo>
                  <a:cubicBezTo>
                    <a:pt x="58076" y="258"/>
                    <a:pt x="58042" y="225"/>
                    <a:pt x="58009" y="191"/>
                  </a:cubicBezTo>
                  <a:cubicBezTo>
                    <a:pt x="57942" y="158"/>
                    <a:pt x="57876" y="125"/>
                    <a:pt x="57809" y="91"/>
                  </a:cubicBezTo>
                  <a:cubicBezTo>
                    <a:pt x="57650" y="30"/>
                    <a:pt x="57482" y="0"/>
                    <a:pt x="573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5"/>
            <p:cNvSpPr/>
            <p:nvPr/>
          </p:nvSpPr>
          <p:spPr>
            <a:xfrm>
              <a:off x="5193299" y="2931791"/>
              <a:ext cx="918250" cy="531479"/>
            </a:xfrm>
            <a:custGeom>
              <a:rect b="b" l="l" r="r" t="t"/>
              <a:pathLst>
                <a:path extrusionOk="0" h="34579" w="59743">
                  <a:moveTo>
                    <a:pt x="56704" y="0"/>
                  </a:moveTo>
                  <a:cubicBezTo>
                    <a:pt x="56426" y="0"/>
                    <a:pt x="56151" y="85"/>
                    <a:pt x="55907" y="254"/>
                  </a:cubicBezTo>
                  <a:lnTo>
                    <a:pt x="1368" y="31676"/>
                  </a:lnTo>
                  <a:cubicBezTo>
                    <a:pt x="801" y="32010"/>
                    <a:pt x="334" y="32510"/>
                    <a:pt x="0" y="33111"/>
                  </a:cubicBezTo>
                  <a:lnTo>
                    <a:pt x="2502" y="34578"/>
                  </a:lnTo>
                  <a:cubicBezTo>
                    <a:pt x="2836" y="33978"/>
                    <a:pt x="3303" y="33478"/>
                    <a:pt x="3903" y="33111"/>
                  </a:cubicBezTo>
                  <a:lnTo>
                    <a:pt x="58409" y="1688"/>
                  </a:lnTo>
                  <a:cubicBezTo>
                    <a:pt x="58652" y="1505"/>
                    <a:pt x="58933" y="1421"/>
                    <a:pt x="59213" y="1421"/>
                  </a:cubicBezTo>
                  <a:cubicBezTo>
                    <a:pt x="59393" y="1421"/>
                    <a:pt x="59573" y="1456"/>
                    <a:pt x="59743" y="1521"/>
                  </a:cubicBezTo>
                  <a:cubicBezTo>
                    <a:pt x="59343" y="1288"/>
                    <a:pt x="57708" y="354"/>
                    <a:pt x="57341" y="154"/>
                  </a:cubicBezTo>
                  <a:cubicBezTo>
                    <a:pt x="57137" y="51"/>
                    <a:pt x="56920" y="0"/>
                    <a:pt x="567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5"/>
            <p:cNvSpPr/>
            <p:nvPr/>
          </p:nvSpPr>
          <p:spPr>
            <a:xfrm>
              <a:off x="5352225" y="3056995"/>
              <a:ext cx="709080" cy="410886"/>
            </a:xfrm>
            <a:custGeom>
              <a:rect b="b" l="l" r="r" t="t"/>
              <a:pathLst>
                <a:path extrusionOk="0" h="26733" w="46134">
                  <a:moveTo>
                    <a:pt x="45959" y="0"/>
                  </a:moveTo>
                  <a:cubicBezTo>
                    <a:pt x="45938" y="0"/>
                    <a:pt x="45918" y="4"/>
                    <a:pt x="45900" y="13"/>
                  </a:cubicBezTo>
                  <a:lnTo>
                    <a:pt x="101" y="26466"/>
                  </a:lnTo>
                  <a:cubicBezTo>
                    <a:pt x="34" y="26532"/>
                    <a:pt x="1" y="26599"/>
                    <a:pt x="34" y="26666"/>
                  </a:cubicBezTo>
                  <a:cubicBezTo>
                    <a:pt x="68" y="26699"/>
                    <a:pt x="101" y="26733"/>
                    <a:pt x="168" y="26733"/>
                  </a:cubicBezTo>
                  <a:cubicBezTo>
                    <a:pt x="168" y="26733"/>
                    <a:pt x="201" y="26733"/>
                    <a:pt x="234" y="26699"/>
                  </a:cubicBezTo>
                  <a:lnTo>
                    <a:pt x="46034" y="247"/>
                  </a:lnTo>
                  <a:cubicBezTo>
                    <a:pt x="46100" y="214"/>
                    <a:pt x="46134" y="147"/>
                    <a:pt x="46100" y="80"/>
                  </a:cubicBezTo>
                  <a:cubicBezTo>
                    <a:pt x="46076" y="31"/>
                    <a:pt x="46016" y="0"/>
                    <a:pt x="45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5"/>
            <p:cNvSpPr/>
            <p:nvPr/>
          </p:nvSpPr>
          <p:spPr>
            <a:xfrm>
              <a:off x="5351718" y="3134414"/>
              <a:ext cx="709587" cy="410886"/>
            </a:xfrm>
            <a:custGeom>
              <a:rect b="b" l="l" r="r" t="t"/>
              <a:pathLst>
                <a:path extrusionOk="0" h="26733" w="46167">
                  <a:moveTo>
                    <a:pt x="45992" y="0"/>
                  </a:moveTo>
                  <a:cubicBezTo>
                    <a:pt x="45971" y="0"/>
                    <a:pt x="45951" y="4"/>
                    <a:pt x="45933" y="13"/>
                  </a:cubicBezTo>
                  <a:lnTo>
                    <a:pt x="134" y="26499"/>
                  </a:lnTo>
                  <a:cubicBezTo>
                    <a:pt x="1" y="26566"/>
                    <a:pt x="34" y="26732"/>
                    <a:pt x="201" y="26732"/>
                  </a:cubicBezTo>
                  <a:lnTo>
                    <a:pt x="267" y="26732"/>
                  </a:lnTo>
                  <a:lnTo>
                    <a:pt x="46067" y="247"/>
                  </a:lnTo>
                  <a:cubicBezTo>
                    <a:pt x="46133" y="213"/>
                    <a:pt x="46167" y="147"/>
                    <a:pt x="46133" y="80"/>
                  </a:cubicBezTo>
                  <a:cubicBezTo>
                    <a:pt x="46109" y="31"/>
                    <a:pt x="46049" y="0"/>
                    <a:pt x="45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5"/>
            <p:cNvSpPr/>
            <p:nvPr/>
          </p:nvSpPr>
          <p:spPr>
            <a:xfrm>
              <a:off x="5352225" y="3211709"/>
              <a:ext cx="709740" cy="411009"/>
            </a:xfrm>
            <a:custGeom>
              <a:rect b="b" l="l" r="r" t="t"/>
              <a:pathLst>
                <a:path extrusionOk="0" h="26741" w="46177">
                  <a:moveTo>
                    <a:pt x="45958" y="1"/>
                  </a:moveTo>
                  <a:cubicBezTo>
                    <a:pt x="45939" y="1"/>
                    <a:pt x="45919" y="7"/>
                    <a:pt x="45900" y="21"/>
                  </a:cubicBezTo>
                  <a:lnTo>
                    <a:pt x="101" y="26507"/>
                  </a:lnTo>
                  <a:cubicBezTo>
                    <a:pt x="34" y="26540"/>
                    <a:pt x="1" y="26607"/>
                    <a:pt x="34" y="26674"/>
                  </a:cubicBezTo>
                  <a:cubicBezTo>
                    <a:pt x="68" y="26707"/>
                    <a:pt x="101" y="26740"/>
                    <a:pt x="168" y="26740"/>
                  </a:cubicBezTo>
                  <a:lnTo>
                    <a:pt x="234" y="26740"/>
                  </a:lnTo>
                  <a:lnTo>
                    <a:pt x="46034" y="255"/>
                  </a:lnTo>
                  <a:cubicBezTo>
                    <a:pt x="46177" y="226"/>
                    <a:pt x="46074" y="1"/>
                    <a:pt x="45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5"/>
            <p:cNvSpPr/>
            <p:nvPr/>
          </p:nvSpPr>
          <p:spPr>
            <a:xfrm>
              <a:off x="5351718" y="3289620"/>
              <a:ext cx="709587" cy="411025"/>
            </a:xfrm>
            <a:custGeom>
              <a:rect b="b" l="l" r="r" t="t"/>
              <a:pathLst>
                <a:path extrusionOk="0" h="26742" w="46167">
                  <a:moveTo>
                    <a:pt x="46026" y="1"/>
                  </a:moveTo>
                  <a:cubicBezTo>
                    <a:pt x="45994" y="1"/>
                    <a:pt x="45961" y="9"/>
                    <a:pt x="45933" y="23"/>
                  </a:cubicBezTo>
                  <a:lnTo>
                    <a:pt x="134" y="26475"/>
                  </a:lnTo>
                  <a:cubicBezTo>
                    <a:pt x="1" y="26542"/>
                    <a:pt x="34" y="26742"/>
                    <a:pt x="201" y="26742"/>
                  </a:cubicBezTo>
                  <a:cubicBezTo>
                    <a:pt x="201" y="26708"/>
                    <a:pt x="234" y="26708"/>
                    <a:pt x="267" y="26708"/>
                  </a:cubicBezTo>
                  <a:lnTo>
                    <a:pt x="46067" y="256"/>
                  </a:lnTo>
                  <a:cubicBezTo>
                    <a:pt x="46133" y="223"/>
                    <a:pt x="46167" y="123"/>
                    <a:pt x="46133" y="56"/>
                  </a:cubicBezTo>
                  <a:cubicBezTo>
                    <a:pt x="46114" y="17"/>
                    <a:pt x="46071" y="1"/>
                    <a:pt x="46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5"/>
            <p:cNvSpPr/>
            <p:nvPr/>
          </p:nvSpPr>
          <p:spPr>
            <a:xfrm>
              <a:off x="5352225" y="3366824"/>
              <a:ext cx="709080" cy="410733"/>
            </a:xfrm>
            <a:custGeom>
              <a:rect b="b" l="l" r="r" t="t"/>
              <a:pathLst>
                <a:path extrusionOk="0" h="26723" w="46134">
                  <a:moveTo>
                    <a:pt x="45986" y="0"/>
                  </a:moveTo>
                  <a:cubicBezTo>
                    <a:pt x="45956" y="0"/>
                    <a:pt x="45926" y="11"/>
                    <a:pt x="45900" y="36"/>
                  </a:cubicBezTo>
                  <a:lnTo>
                    <a:pt x="101" y="26489"/>
                  </a:lnTo>
                  <a:cubicBezTo>
                    <a:pt x="34" y="26522"/>
                    <a:pt x="1" y="26589"/>
                    <a:pt x="34" y="26656"/>
                  </a:cubicBezTo>
                  <a:cubicBezTo>
                    <a:pt x="68" y="26689"/>
                    <a:pt x="101" y="26722"/>
                    <a:pt x="168" y="26722"/>
                  </a:cubicBezTo>
                  <a:lnTo>
                    <a:pt x="234" y="26722"/>
                  </a:lnTo>
                  <a:lnTo>
                    <a:pt x="46034" y="270"/>
                  </a:lnTo>
                  <a:cubicBezTo>
                    <a:pt x="46100" y="203"/>
                    <a:pt x="46134" y="137"/>
                    <a:pt x="46100" y="70"/>
                  </a:cubicBezTo>
                  <a:cubicBezTo>
                    <a:pt x="46080" y="29"/>
                    <a:pt x="46034" y="0"/>
                    <a:pt x="459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5379922" y="3643653"/>
              <a:ext cx="33845" cy="114937"/>
            </a:xfrm>
            <a:custGeom>
              <a:rect b="b" l="l" r="r" t="t"/>
              <a:pathLst>
                <a:path extrusionOk="0" h="7478" w="2202">
                  <a:moveTo>
                    <a:pt x="1867" y="1"/>
                  </a:moveTo>
                  <a:cubicBezTo>
                    <a:pt x="1787" y="1"/>
                    <a:pt x="1697" y="24"/>
                    <a:pt x="1601" y="72"/>
                  </a:cubicBezTo>
                  <a:lnTo>
                    <a:pt x="601" y="672"/>
                  </a:lnTo>
                  <a:cubicBezTo>
                    <a:pt x="267" y="872"/>
                    <a:pt x="34" y="1273"/>
                    <a:pt x="0" y="1673"/>
                  </a:cubicBezTo>
                  <a:lnTo>
                    <a:pt x="0" y="7477"/>
                  </a:lnTo>
                  <a:lnTo>
                    <a:pt x="2202" y="6209"/>
                  </a:lnTo>
                  <a:lnTo>
                    <a:pt x="2202" y="405"/>
                  </a:lnTo>
                  <a:cubicBezTo>
                    <a:pt x="2202" y="144"/>
                    <a:pt x="2066" y="1"/>
                    <a:pt x="18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5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5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5"/>
            <p:cNvSpPr/>
            <p:nvPr/>
          </p:nvSpPr>
          <p:spPr>
            <a:xfrm>
              <a:off x="5476814" y="3571137"/>
              <a:ext cx="33338" cy="131567"/>
            </a:xfrm>
            <a:custGeom>
              <a:rect b="b" l="l" r="r" t="t"/>
              <a:pathLst>
                <a:path extrusionOk="0" h="8560" w="2169">
                  <a:moveTo>
                    <a:pt x="1865" y="1"/>
                  </a:moveTo>
                  <a:cubicBezTo>
                    <a:pt x="1788" y="1"/>
                    <a:pt x="1699" y="28"/>
                    <a:pt x="1602" y="86"/>
                  </a:cubicBezTo>
                  <a:lnTo>
                    <a:pt x="601" y="653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8559"/>
                  </a:lnTo>
                  <a:lnTo>
                    <a:pt x="2169" y="7292"/>
                  </a:lnTo>
                  <a:lnTo>
                    <a:pt x="2169" y="420"/>
                  </a:lnTo>
                  <a:cubicBezTo>
                    <a:pt x="2169" y="160"/>
                    <a:pt x="2052" y="1"/>
                    <a:pt x="18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5"/>
            <p:cNvSpPr/>
            <p:nvPr/>
          </p:nvSpPr>
          <p:spPr>
            <a:xfrm>
              <a:off x="5428630" y="3532912"/>
              <a:ext cx="33338" cy="197474"/>
            </a:xfrm>
            <a:custGeom>
              <a:rect b="b" l="l" r="r" t="t"/>
              <a:pathLst>
                <a:path extrusionOk="0" h="12848" w="2169">
                  <a:moveTo>
                    <a:pt x="1846" y="1"/>
                  </a:moveTo>
                  <a:cubicBezTo>
                    <a:pt x="1771" y="1"/>
                    <a:pt x="1687" y="24"/>
                    <a:pt x="1601" y="72"/>
                  </a:cubicBezTo>
                  <a:lnTo>
                    <a:pt x="567" y="672"/>
                  </a:lnTo>
                  <a:cubicBezTo>
                    <a:pt x="234" y="872"/>
                    <a:pt x="33" y="1272"/>
                    <a:pt x="0" y="1673"/>
                  </a:cubicBezTo>
                  <a:lnTo>
                    <a:pt x="0" y="12847"/>
                  </a:lnTo>
                  <a:lnTo>
                    <a:pt x="2168" y="11613"/>
                  </a:lnTo>
                  <a:lnTo>
                    <a:pt x="2168" y="405"/>
                  </a:lnTo>
                  <a:cubicBezTo>
                    <a:pt x="2168" y="144"/>
                    <a:pt x="2033" y="1"/>
                    <a:pt x="1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5"/>
            <p:cNvSpPr/>
            <p:nvPr/>
          </p:nvSpPr>
          <p:spPr>
            <a:xfrm>
              <a:off x="5553203" y="3492181"/>
              <a:ext cx="33860" cy="166426"/>
            </a:xfrm>
            <a:custGeom>
              <a:rect b="b" l="l" r="r" t="t"/>
              <a:pathLst>
                <a:path extrusionOk="0" h="10828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1" y="1688"/>
                  </a:cubicBezTo>
                  <a:lnTo>
                    <a:pt x="1" y="10827"/>
                  </a:lnTo>
                  <a:lnTo>
                    <a:pt x="2202" y="9560"/>
                  </a:lnTo>
                  <a:lnTo>
                    <a:pt x="2202" y="420"/>
                  </a:lnTo>
                  <a:cubicBezTo>
                    <a:pt x="2202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5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5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5650111" y="3311199"/>
              <a:ext cx="33338" cy="291523"/>
            </a:xfrm>
            <a:custGeom>
              <a:rect b="b" l="l" r="r" t="t"/>
              <a:pathLst>
                <a:path extrusionOk="0" h="18967" w="2169">
                  <a:moveTo>
                    <a:pt x="1850" y="1"/>
                  </a:moveTo>
                  <a:cubicBezTo>
                    <a:pt x="1774" y="1"/>
                    <a:pt x="1689" y="28"/>
                    <a:pt x="1602" y="86"/>
                  </a:cubicBezTo>
                  <a:lnTo>
                    <a:pt x="567" y="687"/>
                  </a:lnTo>
                  <a:cubicBezTo>
                    <a:pt x="234" y="887"/>
                    <a:pt x="34" y="1254"/>
                    <a:pt x="0" y="1687"/>
                  </a:cubicBezTo>
                  <a:lnTo>
                    <a:pt x="0" y="18966"/>
                  </a:lnTo>
                  <a:lnTo>
                    <a:pt x="2169" y="17699"/>
                  </a:lnTo>
                  <a:lnTo>
                    <a:pt x="2169" y="420"/>
                  </a:lnTo>
                  <a:cubicBezTo>
                    <a:pt x="2169" y="160"/>
                    <a:pt x="2035" y="1"/>
                    <a:pt x="18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5601404" y="3445011"/>
              <a:ext cx="33860" cy="185916"/>
            </a:xfrm>
            <a:custGeom>
              <a:rect b="b" l="l" r="r" t="t"/>
              <a:pathLst>
                <a:path extrusionOk="0" h="12096" w="2203">
                  <a:moveTo>
                    <a:pt x="1872" y="1"/>
                  </a:moveTo>
                  <a:cubicBezTo>
                    <a:pt x="1791" y="1"/>
                    <a:pt x="1699" y="28"/>
                    <a:pt x="1602" y="87"/>
                  </a:cubicBezTo>
                  <a:lnTo>
                    <a:pt x="601" y="654"/>
                  </a:lnTo>
                  <a:cubicBezTo>
                    <a:pt x="267" y="887"/>
                    <a:pt x="34" y="1254"/>
                    <a:pt x="0" y="1688"/>
                  </a:cubicBezTo>
                  <a:lnTo>
                    <a:pt x="0" y="12095"/>
                  </a:lnTo>
                  <a:lnTo>
                    <a:pt x="2202" y="10828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5726500" y="3511901"/>
              <a:ext cx="33338" cy="46725"/>
            </a:xfrm>
            <a:custGeom>
              <a:rect b="b" l="l" r="r" t="t"/>
              <a:pathLst>
                <a:path extrusionOk="0" h="3040" w="2169">
                  <a:moveTo>
                    <a:pt x="1843" y="1"/>
                  </a:moveTo>
                  <a:cubicBezTo>
                    <a:pt x="1769" y="1"/>
                    <a:pt x="1686" y="24"/>
                    <a:pt x="1602" y="71"/>
                  </a:cubicBezTo>
                  <a:lnTo>
                    <a:pt x="568" y="671"/>
                  </a:lnTo>
                  <a:cubicBezTo>
                    <a:pt x="234" y="905"/>
                    <a:pt x="1" y="1272"/>
                    <a:pt x="1" y="1672"/>
                  </a:cubicBezTo>
                  <a:lnTo>
                    <a:pt x="1" y="3040"/>
                  </a:lnTo>
                  <a:lnTo>
                    <a:pt x="2169" y="1772"/>
                  </a:lnTo>
                  <a:lnTo>
                    <a:pt x="2169" y="438"/>
                  </a:lnTo>
                  <a:cubicBezTo>
                    <a:pt x="2169" y="151"/>
                    <a:pt x="2031" y="1"/>
                    <a:pt x="18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5822885" y="3336222"/>
              <a:ext cx="33860" cy="166519"/>
            </a:xfrm>
            <a:custGeom>
              <a:rect b="b" l="l" r="r" t="t"/>
              <a:pathLst>
                <a:path extrusionOk="0" h="10834" w="2203">
                  <a:moveTo>
                    <a:pt x="1887" y="1"/>
                  </a:moveTo>
                  <a:cubicBezTo>
                    <a:pt x="1802" y="1"/>
                    <a:pt x="1705" y="31"/>
                    <a:pt x="1602" y="93"/>
                  </a:cubicBezTo>
                  <a:lnTo>
                    <a:pt x="601" y="660"/>
                  </a:lnTo>
                  <a:cubicBezTo>
                    <a:pt x="268" y="893"/>
                    <a:pt x="34" y="1260"/>
                    <a:pt x="34" y="1694"/>
                  </a:cubicBezTo>
                  <a:lnTo>
                    <a:pt x="1" y="10834"/>
                  </a:lnTo>
                  <a:lnTo>
                    <a:pt x="2202" y="9600"/>
                  </a:lnTo>
                  <a:lnTo>
                    <a:pt x="2202" y="426"/>
                  </a:lnTo>
                  <a:cubicBezTo>
                    <a:pt x="2202" y="150"/>
                    <a:pt x="2075" y="1"/>
                    <a:pt x="1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5774700" y="3317870"/>
              <a:ext cx="33338" cy="212567"/>
            </a:xfrm>
            <a:custGeom>
              <a:rect b="b" l="l" r="r" t="t"/>
              <a:pathLst>
                <a:path extrusionOk="0" h="13830" w="2169">
                  <a:moveTo>
                    <a:pt x="1865" y="0"/>
                  </a:moveTo>
                  <a:cubicBezTo>
                    <a:pt x="1788" y="0"/>
                    <a:pt x="1699" y="27"/>
                    <a:pt x="1601" y="86"/>
                  </a:cubicBezTo>
                  <a:lnTo>
                    <a:pt x="601" y="653"/>
                  </a:lnTo>
                  <a:cubicBezTo>
                    <a:pt x="234" y="886"/>
                    <a:pt x="34" y="1253"/>
                    <a:pt x="0" y="1687"/>
                  </a:cubicBezTo>
                  <a:lnTo>
                    <a:pt x="0" y="13829"/>
                  </a:lnTo>
                  <a:lnTo>
                    <a:pt x="2168" y="12595"/>
                  </a:lnTo>
                  <a:lnTo>
                    <a:pt x="2168" y="419"/>
                  </a:lnTo>
                  <a:cubicBezTo>
                    <a:pt x="2168" y="160"/>
                    <a:pt x="2051" y="0"/>
                    <a:pt x="1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5899274" y="3344014"/>
              <a:ext cx="33860" cy="115152"/>
            </a:xfrm>
            <a:custGeom>
              <a:rect b="b" l="l" r="r" t="t"/>
              <a:pathLst>
                <a:path extrusionOk="0" h="7492" w="2203">
                  <a:moveTo>
                    <a:pt x="1872" y="1"/>
                  </a:moveTo>
                  <a:cubicBezTo>
                    <a:pt x="1791" y="1"/>
                    <a:pt x="1700" y="28"/>
                    <a:pt x="1602" y="86"/>
                  </a:cubicBezTo>
                  <a:lnTo>
                    <a:pt x="601" y="687"/>
                  </a:lnTo>
                  <a:cubicBezTo>
                    <a:pt x="268" y="887"/>
                    <a:pt x="34" y="1254"/>
                    <a:pt x="1" y="1654"/>
                  </a:cubicBezTo>
                  <a:lnTo>
                    <a:pt x="1" y="7491"/>
                  </a:lnTo>
                  <a:lnTo>
                    <a:pt x="2203" y="6224"/>
                  </a:lnTo>
                  <a:lnTo>
                    <a:pt x="2203" y="420"/>
                  </a:lnTo>
                  <a:cubicBezTo>
                    <a:pt x="2203" y="160"/>
                    <a:pt x="2069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5996182" y="3271207"/>
              <a:ext cx="33860" cy="131567"/>
            </a:xfrm>
            <a:custGeom>
              <a:rect b="b" l="l" r="r" t="t"/>
              <a:pathLst>
                <a:path extrusionOk="0" h="8560" w="2203">
                  <a:moveTo>
                    <a:pt x="1872" y="1"/>
                  </a:moveTo>
                  <a:cubicBezTo>
                    <a:pt x="1791" y="1"/>
                    <a:pt x="1699" y="28"/>
                    <a:pt x="1602" y="86"/>
                  </a:cubicBezTo>
                  <a:lnTo>
                    <a:pt x="601" y="687"/>
                  </a:lnTo>
                  <a:cubicBezTo>
                    <a:pt x="234" y="887"/>
                    <a:pt x="34" y="1254"/>
                    <a:pt x="0" y="1688"/>
                  </a:cubicBezTo>
                  <a:lnTo>
                    <a:pt x="0" y="8559"/>
                  </a:lnTo>
                  <a:lnTo>
                    <a:pt x="2202" y="7292"/>
                  </a:lnTo>
                  <a:lnTo>
                    <a:pt x="2202" y="420"/>
                  </a:lnTo>
                  <a:cubicBezTo>
                    <a:pt x="2202" y="160"/>
                    <a:pt x="2068" y="1"/>
                    <a:pt x="18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5947982" y="3184566"/>
              <a:ext cx="33353" cy="245889"/>
            </a:xfrm>
            <a:custGeom>
              <a:rect b="b" l="l" r="r" t="t"/>
              <a:pathLst>
                <a:path extrusionOk="0" h="15998" w="2170">
                  <a:moveTo>
                    <a:pt x="1851" y="0"/>
                  </a:moveTo>
                  <a:cubicBezTo>
                    <a:pt x="1775" y="0"/>
                    <a:pt x="1690" y="28"/>
                    <a:pt x="1602" y="86"/>
                  </a:cubicBezTo>
                  <a:lnTo>
                    <a:pt x="568" y="653"/>
                  </a:lnTo>
                  <a:cubicBezTo>
                    <a:pt x="234" y="887"/>
                    <a:pt x="1" y="1254"/>
                    <a:pt x="1" y="1687"/>
                  </a:cubicBezTo>
                  <a:lnTo>
                    <a:pt x="1" y="15997"/>
                  </a:lnTo>
                  <a:lnTo>
                    <a:pt x="2169" y="14763"/>
                  </a:lnTo>
                  <a:lnTo>
                    <a:pt x="2169" y="420"/>
                  </a:lnTo>
                  <a:cubicBezTo>
                    <a:pt x="2169" y="160"/>
                    <a:pt x="2035" y="0"/>
                    <a:pt x="1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5265077" y="3776142"/>
              <a:ext cx="67167" cy="46771"/>
            </a:xfrm>
            <a:custGeom>
              <a:rect b="b" l="l" r="r" t="t"/>
              <a:pathLst>
                <a:path extrusionOk="0" h="3043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59"/>
                  </a:lnTo>
                  <a:cubicBezTo>
                    <a:pt x="267" y="2126"/>
                    <a:pt x="34" y="2426"/>
                    <a:pt x="0" y="2793"/>
                  </a:cubicBezTo>
                  <a:cubicBezTo>
                    <a:pt x="0" y="2955"/>
                    <a:pt x="98" y="3043"/>
                    <a:pt x="242" y="3043"/>
                  </a:cubicBezTo>
                  <a:cubicBezTo>
                    <a:pt x="336" y="3043"/>
                    <a:pt x="449" y="3006"/>
                    <a:pt x="567" y="2927"/>
                  </a:cubicBezTo>
                  <a:lnTo>
                    <a:pt x="3770" y="1092"/>
                  </a:lnTo>
                  <a:cubicBezTo>
                    <a:pt x="4103" y="925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5265077" y="3628605"/>
              <a:ext cx="67167" cy="46786"/>
            </a:xfrm>
            <a:custGeom>
              <a:rect b="b" l="l" r="r" t="t"/>
              <a:pathLst>
                <a:path extrusionOk="0" h="3044" w="4370">
                  <a:moveTo>
                    <a:pt x="4121" y="0"/>
                  </a:moveTo>
                  <a:cubicBezTo>
                    <a:pt x="4022" y="0"/>
                    <a:pt x="3901" y="38"/>
                    <a:pt x="3770" y="117"/>
                  </a:cubicBezTo>
                  <a:lnTo>
                    <a:pt x="567" y="1951"/>
                  </a:lnTo>
                  <a:cubicBezTo>
                    <a:pt x="267" y="2118"/>
                    <a:pt x="34" y="2452"/>
                    <a:pt x="0" y="2785"/>
                  </a:cubicBezTo>
                  <a:cubicBezTo>
                    <a:pt x="0" y="2954"/>
                    <a:pt x="107" y="3043"/>
                    <a:pt x="262" y="3043"/>
                  </a:cubicBezTo>
                  <a:cubicBezTo>
                    <a:pt x="352" y="3043"/>
                    <a:pt x="457" y="3013"/>
                    <a:pt x="567" y="2952"/>
                  </a:cubicBezTo>
                  <a:lnTo>
                    <a:pt x="3770" y="1084"/>
                  </a:lnTo>
                  <a:cubicBezTo>
                    <a:pt x="4103" y="917"/>
                    <a:pt x="4303" y="617"/>
                    <a:pt x="4370" y="250"/>
                  </a:cubicBezTo>
                  <a:cubicBezTo>
                    <a:pt x="4370" y="89"/>
                    <a:pt x="4272" y="0"/>
                    <a:pt x="41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5265077" y="3481853"/>
              <a:ext cx="67167" cy="46740"/>
            </a:xfrm>
            <a:custGeom>
              <a:rect b="b" l="l" r="r" t="t"/>
              <a:pathLst>
                <a:path extrusionOk="0" h="3041" w="4370">
                  <a:moveTo>
                    <a:pt x="4100" y="0"/>
                  </a:moveTo>
                  <a:cubicBezTo>
                    <a:pt x="4005" y="0"/>
                    <a:pt x="3892" y="30"/>
                    <a:pt x="3770" y="91"/>
                  </a:cubicBezTo>
                  <a:lnTo>
                    <a:pt x="567" y="1926"/>
                  </a:lnTo>
                  <a:cubicBezTo>
                    <a:pt x="267" y="2126"/>
                    <a:pt x="34" y="2426"/>
                    <a:pt x="0" y="2760"/>
                  </a:cubicBezTo>
                  <a:cubicBezTo>
                    <a:pt x="0" y="2945"/>
                    <a:pt x="101" y="3041"/>
                    <a:pt x="249" y="3041"/>
                  </a:cubicBezTo>
                  <a:cubicBezTo>
                    <a:pt x="341" y="3041"/>
                    <a:pt x="452" y="3003"/>
                    <a:pt x="567" y="2927"/>
                  </a:cubicBezTo>
                  <a:lnTo>
                    <a:pt x="3770" y="1092"/>
                  </a:lnTo>
                  <a:cubicBezTo>
                    <a:pt x="4103" y="892"/>
                    <a:pt x="4303" y="592"/>
                    <a:pt x="4370" y="258"/>
                  </a:cubicBezTo>
                  <a:cubicBezTo>
                    <a:pt x="4370" y="89"/>
                    <a:pt x="4263" y="0"/>
                    <a:pt x="4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5410170" y="374242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67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2" y="918"/>
                    <a:pt x="7873" y="617"/>
                    <a:pt x="7939" y="250"/>
                  </a:cubicBezTo>
                  <a:cubicBezTo>
                    <a:pt x="7939" y="89"/>
                    <a:pt x="7841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5357866" y="3818886"/>
              <a:ext cx="26175" cy="40592"/>
            </a:xfrm>
            <a:custGeom>
              <a:rect b="b" l="l" r="r" t="t"/>
              <a:pathLst>
                <a:path extrusionOk="0" h="2641" w="1703">
                  <a:moveTo>
                    <a:pt x="1503" y="1"/>
                  </a:moveTo>
                  <a:cubicBezTo>
                    <a:pt x="1452" y="1"/>
                    <a:pt x="1395" y="16"/>
                    <a:pt x="1335" y="46"/>
                  </a:cubicBezTo>
                  <a:lnTo>
                    <a:pt x="368" y="646"/>
                  </a:lnTo>
                  <a:cubicBezTo>
                    <a:pt x="168" y="779"/>
                    <a:pt x="34" y="1013"/>
                    <a:pt x="1" y="1246"/>
                  </a:cubicBezTo>
                  <a:lnTo>
                    <a:pt x="1" y="2381"/>
                  </a:lnTo>
                  <a:cubicBezTo>
                    <a:pt x="1" y="2543"/>
                    <a:pt x="81" y="2640"/>
                    <a:pt x="197" y="2640"/>
                  </a:cubicBezTo>
                  <a:cubicBezTo>
                    <a:pt x="248" y="2640"/>
                    <a:pt x="307" y="2621"/>
                    <a:pt x="368" y="2581"/>
                  </a:cubicBezTo>
                  <a:lnTo>
                    <a:pt x="1335" y="2014"/>
                  </a:lnTo>
                  <a:cubicBezTo>
                    <a:pt x="1569" y="1880"/>
                    <a:pt x="1702" y="1647"/>
                    <a:pt x="1702" y="1380"/>
                  </a:cubicBezTo>
                  <a:lnTo>
                    <a:pt x="1702" y="246"/>
                  </a:lnTo>
                  <a:cubicBezTo>
                    <a:pt x="1702" y="82"/>
                    <a:pt x="1620" y="1"/>
                    <a:pt x="15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5670108" y="3592593"/>
              <a:ext cx="122038" cy="78402"/>
            </a:xfrm>
            <a:custGeom>
              <a:rect b="b" l="l" r="r" t="t"/>
              <a:pathLst>
                <a:path extrusionOk="0" h="5101" w="7940">
                  <a:moveTo>
                    <a:pt x="7692" y="0"/>
                  </a:moveTo>
                  <a:cubicBezTo>
                    <a:pt x="7603" y="0"/>
                    <a:pt x="7495" y="30"/>
                    <a:pt x="7372" y="91"/>
                  </a:cubicBezTo>
                  <a:lnTo>
                    <a:pt x="567" y="3994"/>
                  </a:lnTo>
                  <a:cubicBezTo>
                    <a:pt x="267" y="4194"/>
                    <a:pt x="67" y="4495"/>
                    <a:pt x="0" y="4828"/>
                  </a:cubicBezTo>
                  <a:cubicBezTo>
                    <a:pt x="0" y="4998"/>
                    <a:pt x="109" y="5101"/>
                    <a:pt x="274" y="5101"/>
                  </a:cubicBezTo>
                  <a:cubicBezTo>
                    <a:pt x="368" y="5101"/>
                    <a:pt x="480" y="5067"/>
                    <a:pt x="601" y="4995"/>
                  </a:cubicBezTo>
                  <a:lnTo>
                    <a:pt x="7372" y="1092"/>
                  </a:lnTo>
                  <a:cubicBezTo>
                    <a:pt x="7672" y="925"/>
                    <a:pt x="7906" y="592"/>
                    <a:pt x="7939" y="258"/>
                  </a:cubicBezTo>
                  <a:cubicBezTo>
                    <a:pt x="7939" y="89"/>
                    <a:pt x="7846" y="0"/>
                    <a:pt x="76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5617803" y="3668767"/>
              <a:ext cx="26175" cy="40269"/>
            </a:xfrm>
            <a:custGeom>
              <a:rect b="b" l="l" r="r" t="t"/>
              <a:pathLst>
                <a:path extrusionOk="0" h="2620" w="1703">
                  <a:moveTo>
                    <a:pt x="1483" y="0"/>
                  </a:moveTo>
                  <a:cubicBezTo>
                    <a:pt x="1438" y="0"/>
                    <a:pt x="1387" y="13"/>
                    <a:pt x="1335" y="39"/>
                  </a:cubicBezTo>
                  <a:lnTo>
                    <a:pt x="368" y="606"/>
                  </a:lnTo>
                  <a:cubicBezTo>
                    <a:pt x="168" y="739"/>
                    <a:pt x="34" y="973"/>
                    <a:pt x="1" y="1240"/>
                  </a:cubicBezTo>
                  <a:lnTo>
                    <a:pt x="1" y="2374"/>
                  </a:lnTo>
                  <a:cubicBezTo>
                    <a:pt x="1" y="2537"/>
                    <a:pt x="83" y="2619"/>
                    <a:pt x="200" y="2619"/>
                  </a:cubicBezTo>
                  <a:cubicBezTo>
                    <a:pt x="251" y="2619"/>
                    <a:pt x="308" y="2604"/>
                    <a:pt x="368" y="2574"/>
                  </a:cubicBezTo>
                  <a:lnTo>
                    <a:pt x="1335" y="2007"/>
                  </a:lnTo>
                  <a:cubicBezTo>
                    <a:pt x="1569" y="1874"/>
                    <a:pt x="1702" y="1640"/>
                    <a:pt x="1702" y="1373"/>
                  </a:cubicBezTo>
                  <a:lnTo>
                    <a:pt x="1702" y="272"/>
                  </a:lnTo>
                  <a:cubicBezTo>
                    <a:pt x="1702" y="100"/>
                    <a:pt x="1611" y="0"/>
                    <a:pt x="1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5930045" y="3442490"/>
              <a:ext cx="122038" cy="78448"/>
            </a:xfrm>
            <a:custGeom>
              <a:rect b="b" l="l" r="r" t="t"/>
              <a:pathLst>
                <a:path extrusionOk="0" h="5104" w="7940">
                  <a:moveTo>
                    <a:pt x="7698" y="1"/>
                  </a:moveTo>
                  <a:cubicBezTo>
                    <a:pt x="7604" y="1"/>
                    <a:pt x="7491" y="38"/>
                    <a:pt x="7372" y="117"/>
                  </a:cubicBezTo>
                  <a:lnTo>
                    <a:pt x="567" y="4020"/>
                  </a:lnTo>
                  <a:cubicBezTo>
                    <a:pt x="267" y="4187"/>
                    <a:pt x="34" y="4487"/>
                    <a:pt x="0" y="4854"/>
                  </a:cubicBezTo>
                  <a:cubicBezTo>
                    <a:pt x="0" y="5015"/>
                    <a:pt x="98" y="5104"/>
                    <a:pt x="242" y="5104"/>
                  </a:cubicBezTo>
                  <a:cubicBezTo>
                    <a:pt x="336" y="5104"/>
                    <a:pt x="449" y="5066"/>
                    <a:pt x="567" y="4987"/>
                  </a:cubicBezTo>
                  <a:lnTo>
                    <a:pt x="7372" y="1084"/>
                  </a:lnTo>
                  <a:cubicBezTo>
                    <a:pt x="7673" y="918"/>
                    <a:pt x="7873" y="617"/>
                    <a:pt x="7939" y="251"/>
                  </a:cubicBezTo>
                  <a:cubicBezTo>
                    <a:pt x="7939" y="89"/>
                    <a:pt x="7842" y="1"/>
                    <a:pt x="76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5877741" y="3519048"/>
              <a:ext cx="26175" cy="40177"/>
            </a:xfrm>
            <a:custGeom>
              <a:rect b="b" l="l" r="r" t="t"/>
              <a:pathLst>
                <a:path extrusionOk="0" h="2614" w="1703">
                  <a:moveTo>
                    <a:pt x="1486" y="0"/>
                  </a:moveTo>
                  <a:cubicBezTo>
                    <a:pt x="1440" y="0"/>
                    <a:pt x="1389" y="13"/>
                    <a:pt x="1335" y="40"/>
                  </a:cubicBezTo>
                  <a:lnTo>
                    <a:pt x="368" y="607"/>
                  </a:lnTo>
                  <a:cubicBezTo>
                    <a:pt x="168" y="740"/>
                    <a:pt x="34" y="974"/>
                    <a:pt x="1" y="1240"/>
                  </a:cubicBezTo>
                  <a:lnTo>
                    <a:pt x="1" y="2341"/>
                  </a:lnTo>
                  <a:cubicBezTo>
                    <a:pt x="1" y="2514"/>
                    <a:pt x="92" y="2613"/>
                    <a:pt x="220" y="2613"/>
                  </a:cubicBezTo>
                  <a:cubicBezTo>
                    <a:pt x="266" y="2613"/>
                    <a:pt x="316" y="2601"/>
                    <a:pt x="368" y="2575"/>
                  </a:cubicBezTo>
                  <a:lnTo>
                    <a:pt x="1335" y="2008"/>
                  </a:lnTo>
                  <a:cubicBezTo>
                    <a:pt x="1569" y="1874"/>
                    <a:pt x="1702" y="1641"/>
                    <a:pt x="1702" y="1374"/>
                  </a:cubicBezTo>
                  <a:lnTo>
                    <a:pt x="1702" y="240"/>
                  </a:lnTo>
                  <a:cubicBezTo>
                    <a:pt x="1702" y="93"/>
                    <a:pt x="1613" y="0"/>
                    <a:pt x="14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5184062" y="1460851"/>
              <a:ext cx="1496070" cy="1859370"/>
            </a:xfrm>
            <a:custGeom>
              <a:rect b="b" l="l" r="r" t="t"/>
              <a:pathLst>
                <a:path extrusionOk="0" h="120974" w="97337">
                  <a:moveTo>
                    <a:pt x="94287" y="1"/>
                  </a:moveTo>
                  <a:cubicBezTo>
                    <a:pt x="94004" y="1"/>
                    <a:pt x="93726" y="85"/>
                    <a:pt x="93501" y="254"/>
                  </a:cubicBezTo>
                  <a:lnTo>
                    <a:pt x="1969" y="53058"/>
                  </a:lnTo>
                  <a:cubicBezTo>
                    <a:pt x="801" y="53826"/>
                    <a:pt x="67" y="55093"/>
                    <a:pt x="1" y="56494"/>
                  </a:cubicBezTo>
                  <a:lnTo>
                    <a:pt x="1" y="59330"/>
                  </a:lnTo>
                  <a:lnTo>
                    <a:pt x="1" y="117905"/>
                  </a:lnTo>
                  <a:cubicBezTo>
                    <a:pt x="1" y="118005"/>
                    <a:pt x="1" y="118105"/>
                    <a:pt x="1" y="118205"/>
                  </a:cubicBezTo>
                  <a:cubicBezTo>
                    <a:pt x="101" y="118839"/>
                    <a:pt x="468" y="119406"/>
                    <a:pt x="1068" y="119706"/>
                  </a:cubicBezTo>
                  <a:lnTo>
                    <a:pt x="3136" y="120940"/>
                  </a:lnTo>
                  <a:lnTo>
                    <a:pt x="3236" y="120974"/>
                  </a:lnTo>
                  <a:cubicBezTo>
                    <a:pt x="2803" y="120740"/>
                    <a:pt x="2536" y="120306"/>
                    <a:pt x="2536" y="119806"/>
                  </a:cubicBezTo>
                  <a:lnTo>
                    <a:pt x="2536" y="61898"/>
                  </a:lnTo>
                  <a:lnTo>
                    <a:pt x="2536" y="57895"/>
                  </a:lnTo>
                  <a:cubicBezTo>
                    <a:pt x="2603" y="56527"/>
                    <a:pt x="3336" y="55260"/>
                    <a:pt x="4504" y="54493"/>
                  </a:cubicBezTo>
                  <a:lnTo>
                    <a:pt x="96003" y="1688"/>
                  </a:lnTo>
                  <a:cubicBezTo>
                    <a:pt x="96256" y="1519"/>
                    <a:pt x="96550" y="1431"/>
                    <a:pt x="96841" y="1431"/>
                  </a:cubicBezTo>
                  <a:cubicBezTo>
                    <a:pt x="97010" y="1431"/>
                    <a:pt x="97178" y="1460"/>
                    <a:pt x="97337" y="1521"/>
                  </a:cubicBezTo>
                  <a:cubicBezTo>
                    <a:pt x="96903" y="1288"/>
                    <a:pt x="95302" y="354"/>
                    <a:pt x="94935" y="154"/>
                  </a:cubicBezTo>
                  <a:cubicBezTo>
                    <a:pt x="94731" y="52"/>
                    <a:pt x="94507" y="1"/>
                    <a:pt x="942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5223025" y="1482830"/>
              <a:ext cx="1467374" cy="1840081"/>
            </a:xfrm>
            <a:custGeom>
              <a:rect b="b" l="l" r="r" t="t"/>
              <a:pathLst>
                <a:path extrusionOk="0" h="119719" w="95470">
                  <a:moveTo>
                    <a:pt x="94316" y="1"/>
                  </a:moveTo>
                  <a:cubicBezTo>
                    <a:pt x="94019" y="1"/>
                    <a:pt x="93733" y="89"/>
                    <a:pt x="93501" y="258"/>
                  </a:cubicBezTo>
                  <a:lnTo>
                    <a:pt x="1969" y="53063"/>
                  </a:lnTo>
                  <a:cubicBezTo>
                    <a:pt x="801" y="53830"/>
                    <a:pt x="68" y="55097"/>
                    <a:pt x="1" y="56498"/>
                  </a:cubicBezTo>
                  <a:lnTo>
                    <a:pt x="1" y="118376"/>
                  </a:lnTo>
                  <a:cubicBezTo>
                    <a:pt x="1" y="119163"/>
                    <a:pt x="638" y="119718"/>
                    <a:pt x="1340" y="119718"/>
                  </a:cubicBezTo>
                  <a:cubicBezTo>
                    <a:pt x="1560" y="119718"/>
                    <a:pt x="1787" y="119663"/>
                    <a:pt x="2002" y="119544"/>
                  </a:cubicBezTo>
                  <a:lnTo>
                    <a:pt x="93468" y="66739"/>
                  </a:lnTo>
                  <a:cubicBezTo>
                    <a:pt x="94635" y="65972"/>
                    <a:pt x="95369" y="64704"/>
                    <a:pt x="95469" y="63303"/>
                  </a:cubicBezTo>
                  <a:lnTo>
                    <a:pt x="95469" y="1392"/>
                  </a:lnTo>
                  <a:cubicBezTo>
                    <a:pt x="95469" y="1326"/>
                    <a:pt x="95436" y="1226"/>
                    <a:pt x="95436" y="1159"/>
                  </a:cubicBezTo>
                  <a:cubicBezTo>
                    <a:pt x="95436" y="1092"/>
                    <a:pt x="95436" y="1025"/>
                    <a:pt x="95402" y="959"/>
                  </a:cubicBezTo>
                  <a:lnTo>
                    <a:pt x="95402" y="925"/>
                  </a:lnTo>
                  <a:cubicBezTo>
                    <a:pt x="95402" y="859"/>
                    <a:pt x="95369" y="825"/>
                    <a:pt x="95369" y="759"/>
                  </a:cubicBezTo>
                  <a:cubicBezTo>
                    <a:pt x="95336" y="659"/>
                    <a:pt x="95302" y="592"/>
                    <a:pt x="95236" y="492"/>
                  </a:cubicBezTo>
                  <a:cubicBezTo>
                    <a:pt x="95236" y="458"/>
                    <a:pt x="95202" y="425"/>
                    <a:pt x="95169" y="392"/>
                  </a:cubicBezTo>
                  <a:cubicBezTo>
                    <a:pt x="95169" y="358"/>
                    <a:pt x="95135" y="358"/>
                    <a:pt x="95135" y="325"/>
                  </a:cubicBezTo>
                  <a:cubicBezTo>
                    <a:pt x="95069" y="258"/>
                    <a:pt x="95035" y="225"/>
                    <a:pt x="95002" y="192"/>
                  </a:cubicBezTo>
                  <a:cubicBezTo>
                    <a:pt x="94935" y="158"/>
                    <a:pt x="94869" y="125"/>
                    <a:pt x="94835" y="91"/>
                  </a:cubicBezTo>
                  <a:cubicBezTo>
                    <a:pt x="94664" y="30"/>
                    <a:pt x="94488" y="1"/>
                    <a:pt x="94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5193299" y="1460851"/>
              <a:ext cx="1486832" cy="860121"/>
            </a:xfrm>
            <a:custGeom>
              <a:rect b="b" l="l" r="r" t="t"/>
              <a:pathLst>
                <a:path extrusionOk="0" h="55961" w="96736">
                  <a:moveTo>
                    <a:pt x="93686" y="1"/>
                  </a:moveTo>
                  <a:cubicBezTo>
                    <a:pt x="93403" y="1"/>
                    <a:pt x="93125" y="85"/>
                    <a:pt x="92900" y="254"/>
                  </a:cubicBezTo>
                  <a:lnTo>
                    <a:pt x="1368" y="53058"/>
                  </a:lnTo>
                  <a:cubicBezTo>
                    <a:pt x="801" y="53425"/>
                    <a:pt x="334" y="53892"/>
                    <a:pt x="0" y="54493"/>
                  </a:cubicBezTo>
                  <a:lnTo>
                    <a:pt x="2502" y="55960"/>
                  </a:lnTo>
                  <a:cubicBezTo>
                    <a:pt x="2836" y="55360"/>
                    <a:pt x="3303" y="54860"/>
                    <a:pt x="3903" y="54493"/>
                  </a:cubicBezTo>
                  <a:lnTo>
                    <a:pt x="95402" y="1688"/>
                  </a:lnTo>
                  <a:cubicBezTo>
                    <a:pt x="95655" y="1519"/>
                    <a:pt x="95949" y="1431"/>
                    <a:pt x="96240" y="1431"/>
                  </a:cubicBezTo>
                  <a:cubicBezTo>
                    <a:pt x="96409" y="1431"/>
                    <a:pt x="96577" y="1460"/>
                    <a:pt x="96736" y="1521"/>
                  </a:cubicBezTo>
                  <a:cubicBezTo>
                    <a:pt x="96302" y="1288"/>
                    <a:pt x="94668" y="354"/>
                    <a:pt x="94334" y="154"/>
                  </a:cubicBezTo>
                  <a:cubicBezTo>
                    <a:pt x="94130" y="52"/>
                    <a:pt x="93906" y="1"/>
                    <a:pt x="9368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5327618" y="2430022"/>
              <a:ext cx="1258572" cy="728184"/>
            </a:xfrm>
            <a:custGeom>
              <a:rect b="b" l="l" r="r" t="t"/>
              <a:pathLst>
                <a:path extrusionOk="0" h="47377" w="81885">
                  <a:moveTo>
                    <a:pt x="81612" y="0"/>
                  </a:moveTo>
                  <a:cubicBezTo>
                    <a:pt x="81574" y="0"/>
                    <a:pt x="81534" y="13"/>
                    <a:pt x="81492" y="43"/>
                  </a:cubicBezTo>
                  <a:lnTo>
                    <a:pt x="201" y="46976"/>
                  </a:lnTo>
                  <a:cubicBezTo>
                    <a:pt x="1" y="47077"/>
                    <a:pt x="67" y="47343"/>
                    <a:pt x="301" y="47377"/>
                  </a:cubicBezTo>
                  <a:cubicBezTo>
                    <a:pt x="334" y="47377"/>
                    <a:pt x="368" y="47343"/>
                    <a:pt x="401" y="47343"/>
                  </a:cubicBezTo>
                  <a:lnTo>
                    <a:pt x="81692" y="410"/>
                  </a:lnTo>
                  <a:cubicBezTo>
                    <a:pt x="81884" y="273"/>
                    <a:pt x="81783" y="0"/>
                    <a:pt x="8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5328648" y="3137180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17" y="0"/>
                  </a:moveTo>
                  <a:cubicBezTo>
                    <a:pt x="109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101" y="2368"/>
                    <a:pt x="234" y="2368"/>
                  </a:cubicBezTo>
                  <a:cubicBezTo>
                    <a:pt x="334" y="2368"/>
                    <a:pt x="434" y="2268"/>
                    <a:pt x="434" y="2168"/>
                  </a:cubicBezTo>
                  <a:lnTo>
                    <a:pt x="434" y="200"/>
                  </a:lnTo>
                  <a:cubicBezTo>
                    <a:pt x="434" y="67"/>
                    <a:pt x="326" y="0"/>
                    <a:pt x="2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5537311" y="3016172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68" y="1"/>
                    <a:pt x="1" y="101"/>
                    <a:pt x="1" y="201"/>
                  </a:cubicBezTo>
                  <a:lnTo>
                    <a:pt x="1" y="2169"/>
                  </a:lnTo>
                  <a:cubicBezTo>
                    <a:pt x="1" y="2269"/>
                    <a:pt x="68" y="2369"/>
                    <a:pt x="201" y="2369"/>
                  </a:cubicBezTo>
                  <a:cubicBezTo>
                    <a:pt x="301" y="2369"/>
                    <a:pt x="401" y="2269"/>
                    <a:pt x="401" y="2169"/>
                  </a:cubicBezTo>
                  <a:lnTo>
                    <a:pt x="401" y="201"/>
                  </a:lnTo>
                  <a:cubicBezTo>
                    <a:pt x="401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5745467" y="2895687"/>
              <a:ext cx="6179" cy="36427"/>
            </a:xfrm>
            <a:custGeom>
              <a:rect b="b" l="l" r="r" t="t"/>
              <a:pathLst>
                <a:path extrusionOk="0" h="2370" w="402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lnTo>
                    <a:pt x="1" y="2136"/>
                  </a:lnTo>
                  <a:cubicBezTo>
                    <a:pt x="1" y="2269"/>
                    <a:pt x="101" y="2369"/>
                    <a:pt x="201" y="2369"/>
                  </a:cubicBezTo>
                  <a:cubicBezTo>
                    <a:pt x="301" y="2369"/>
                    <a:pt x="401" y="2269"/>
                    <a:pt x="401" y="2136"/>
                  </a:cubicBezTo>
                  <a:lnTo>
                    <a:pt x="401" y="201"/>
                  </a:lnTo>
                  <a:cubicBezTo>
                    <a:pt x="401" y="68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5953623" y="2774310"/>
              <a:ext cx="6686" cy="36796"/>
            </a:xfrm>
            <a:custGeom>
              <a:rect b="b" l="l" r="r" t="t"/>
              <a:pathLst>
                <a:path extrusionOk="0" h="2394" w="435">
                  <a:moveTo>
                    <a:pt x="218" y="1"/>
                  </a:moveTo>
                  <a:cubicBezTo>
                    <a:pt x="109" y="1"/>
                    <a:pt x="1" y="76"/>
                    <a:pt x="1" y="226"/>
                  </a:cubicBezTo>
                  <a:lnTo>
                    <a:pt x="1" y="2194"/>
                  </a:lnTo>
                  <a:cubicBezTo>
                    <a:pt x="1" y="2294"/>
                    <a:pt x="101" y="2394"/>
                    <a:pt x="201" y="2394"/>
                  </a:cubicBezTo>
                  <a:cubicBezTo>
                    <a:pt x="334" y="2394"/>
                    <a:pt x="434" y="2294"/>
                    <a:pt x="434" y="2160"/>
                  </a:cubicBezTo>
                  <a:lnTo>
                    <a:pt x="434" y="226"/>
                  </a:lnTo>
                  <a:cubicBezTo>
                    <a:pt x="434" y="76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6161779" y="2653702"/>
              <a:ext cx="6686" cy="36412"/>
            </a:xfrm>
            <a:custGeom>
              <a:rect b="b" l="l" r="r" t="t"/>
              <a:pathLst>
                <a:path extrusionOk="0" h="2369" w="435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lnTo>
                    <a:pt x="1" y="2168"/>
                  </a:lnTo>
                  <a:cubicBezTo>
                    <a:pt x="1" y="2269"/>
                    <a:pt x="101" y="2369"/>
                    <a:pt x="234" y="2369"/>
                  </a:cubicBezTo>
                  <a:cubicBezTo>
                    <a:pt x="334" y="2369"/>
                    <a:pt x="434" y="2269"/>
                    <a:pt x="434" y="2168"/>
                  </a:cubicBezTo>
                  <a:lnTo>
                    <a:pt x="434" y="200"/>
                  </a:ln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6369934" y="2532694"/>
              <a:ext cx="6686" cy="36934"/>
            </a:xfrm>
            <a:custGeom>
              <a:rect b="b" l="l" r="r" t="t"/>
              <a:pathLst>
                <a:path extrusionOk="0" h="2403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169"/>
                  </a:lnTo>
                  <a:cubicBezTo>
                    <a:pt x="1" y="2303"/>
                    <a:pt x="101" y="2403"/>
                    <a:pt x="234" y="2403"/>
                  </a:cubicBezTo>
                  <a:cubicBezTo>
                    <a:pt x="334" y="2403"/>
                    <a:pt x="434" y="2303"/>
                    <a:pt x="434" y="2169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6578613" y="2412224"/>
              <a:ext cx="6163" cy="36412"/>
            </a:xfrm>
            <a:custGeom>
              <a:rect b="b" l="l" r="r" t="t"/>
              <a:pathLst>
                <a:path extrusionOk="0" h="2369" w="401"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lnTo>
                    <a:pt x="0" y="2168"/>
                  </a:lnTo>
                  <a:cubicBezTo>
                    <a:pt x="0" y="2268"/>
                    <a:pt x="67" y="2368"/>
                    <a:pt x="200" y="2368"/>
                  </a:cubicBezTo>
                  <a:cubicBezTo>
                    <a:pt x="300" y="2368"/>
                    <a:pt x="400" y="2268"/>
                    <a:pt x="400" y="2168"/>
                  </a:cubicBezTo>
                  <a:lnTo>
                    <a:pt x="400" y="200"/>
                  </a:lnTo>
                  <a:cubicBezTo>
                    <a:pt x="400" y="67"/>
                    <a:pt x="300" y="0"/>
                    <a:pt x="2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5331722" y="1651885"/>
              <a:ext cx="1249981" cy="1442751"/>
            </a:xfrm>
            <a:custGeom>
              <a:rect b="b" l="l" r="r" t="t"/>
              <a:pathLst>
                <a:path extrusionOk="0" h="93868" w="81326">
                  <a:moveTo>
                    <a:pt x="81325" y="0"/>
                  </a:moveTo>
                  <a:cubicBezTo>
                    <a:pt x="71151" y="5871"/>
                    <a:pt x="76222" y="30322"/>
                    <a:pt x="67782" y="35326"/>
                  </a:cubicBezTo>
                  <a:cubicBezTo>
                    <a:pt x="66995" y="35790"/>
                    <a:pt x="66296" y="35999"/>
                    <a:pt x="65668" y="35999"/>
                  </a:cubicBezTo>
                  <a:cubicBezTo>
                    <a:pt x="60154" y="35999"/>
                    <a:pt x="60155" y="19900"/>
                    <a:pt x="54618" y="19900"/>
                  </a:cubicBezTo>
                  <a:cubicBezTo>
                    <a:pt x="53999" y="19900"/>
                    <a:pt x="53311" y="20101"/>
                    <a:pt x="52538" y="20548"/>
                  </a:cubicBezTo>
                  <a:cubicBezTo>
                    <a:pt x="44065" y="25418"/>
                    <a:pt x="47434" y="56708"/>
                    <a:pt x="38995" y="61611"/>
                  </a:cubicBezTo>
                  <a:cubicBezTo>
                    <a:pt x="37891" y="62246"/>
                    <a:pt x="36958" y="62516"/>
                    <a:pt x="36154" y="62516"/>
                  </a:cubicBezTo>
                  <a:cubicBezTo>
                    <a:pt x="31595" y="62516"/>
                    <a:pt x="31127" y="53857"/>
                    <a:pt x="26595" y="53857"/>
                  </a:cubicBezTo>
                  <a:cubicBezTo>
                    <a:pt x="25790" y="53857"/>
                    <a:pt x="24858" y="54130"/>
                    <a:pt x="23751" y="54773"/>
                  </a:cubicBezTo>
                  <a:cubicBezTo>
                    <a:pt x="15278" y="59676"/>
                    <a:pt x="18647" y="77256"/>
                    <a:pt x="13577" y="80191"/>
                  </a:cubicBezTo>
                  <a:cubicBezTo>
                    <a:pt x="12828" y="80625"/>
                    <a:pt x="12152" y="80802"/>
                    <a:pt x="11523" y="80802"/>
                  </a:cubicBezTo>
                  <a:cubicBezTo>
                    <a:pt x="8697" y="80802"/>
                    <a:pt x="6805" y="77225"/>
                    <a:pt x="3381" y="77225"/>
                  </a:cubicBezTo>
                  <a:cubicBezTo>
                    <a:pt x="2408" y="77225"/>
                    <a:pt x="1311" y="77514"/>
                    <a:pt x="34" y="78256"/>
                  </a:cubicBezTo>
                  <a:lnTo>
                    <a:pt x="1" y="93867"/>
                  </a:lnTo>
                  <a:lnTo>
                    <a:pt x="81325" y="46934"/>
                  </a:lnTo>
                  <a:lnTo>
                    <a:pt x="813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5331722" y="1787740"/>
              <a:ext cx="1249981" cy="1306896"/>
            </a:xfrm>
            <a:custGeom>
              <a:rect b="b" l="l" r="r" t="t"/>
              <a:pathLst>
                <a:path extrusionOk="0" h="85029" w="81326">
                  <a:moveTo>
                    <a:pt x="81325" y="1"/>
                  </a:moveTo>
                  <a:cubicBezTo>
                    <a:pt x="81200" y="105"/>
                    <a:pt x="81049" y="157"/>
                    <a:pt x="80896" y="157"/>
                  </a:cubicBezTo>
                  <a:cubicBezTo>
                    <a:pt x="80805" y="157"/>
                    <a:pt x="80712" y="139"/>
                    <a:pt x="80625" y="101"/>
                  </a:cubicBezTo>
                  <a:lnTo>
                    <a:pt x="74921" y="11609"/>
                  </a:lnTo>
                  <a:cubicBezTo>
                    <a:pt x="75154" y="11709"/>
                    <a:pt x="75288" y="11943"/>
                    <a:pt x="75254" y="12210"/>
                  </a:cubicBezTo>
                  <a:cubicBezTo>
                    <a:pt x="75221" y="12777"/>
                    <a:pt x="74887" y="13344"/>
                    <a:pt x="74420" y="13677"/>
                  </a:cubicBezTo>
                  <a:cubicBezTo>
                    <a:pt x="74288" y="13753"/>
                    <a:pt x="74164" y="13788"/>
                    <a:pt x="74054" y="13788"/>
                  </a:cubicBezTo>
                  <a:cubicBezTo>
                    <a:pt x="73775" y="13788"/>
                    <a:pt x="73586" y="13560"/>
                    <a:pt x="73586" y="13177"/>
                  </a:cubicBezTo>
                  <a:lnTo>
                    <a:pt x="68483" y="16079"/>
                  </a:lnTo>
                  <a:cubicBezTo>
                    <a:pt x="68483" y="16680"/>
                    <a:pt x="68149" y="17213"/>
                    <a:pt x="67649" y="17547"/>
                  </a:cubicBezTo>
                  <a:cubicBezTo>
                    <a:pt x="67549" y="17622"/>
                    <a:pt x="67411" y="17659"/>
                    <a:pt x="67278" y="17659"/>
                  </a:cubicBezTo>
                  <a:cubicBezTo>
                    <a:pt x="67234" y="17659"/>
                    <a:pt x="67190" y="17655"/>
                    <a:pt x="67149" y="17647"/>
                  </a:cubicBezTo>
                  <a:lnTo>
                    <a:pt x="61411" y="29188"/>
                  </a:lnTo>
                  <a:cubicBezTo>
                    <a:pt x="61645" y="29289"/>
                    <a:pt x="61778" y="29522"/>
                    <a:pt x="61745" y="29789"/>
                  </a:cubicBezTo>
                  <a:cubicBezTo>
                    <a:pt x="61711" y="30356"/>
                    <a:pt x="61378" y="30923"/>
                    <a:pt x="60911" y="31223"/>
                  </a:cubicBezTo>
                  <a:cubicBezTo>
                    <a:pt x="60753" y="31308"/>
                    <a:pt x="60609" y="31349"/>
                    <a:pt x="60486" y="31349"/>
                  </a:cubicBezTo>
                  <a:cubicBezTo>
                    <a:pt x="60270" y="31349"/>
                    <a:pt x="60119" y="31223"/>
                    <a:pt x="60077" y="30990"/>
                  </a:cubicBezTo>
                  <a:lnTo>
                    <a:pt x="54940" y="35426"/>
                  </a:lnTo>
                  <a:cubicBezTo>
                    <a:pt x="54940" y="35493"/>
                    <a:pt x="54973" y="35560"/>
                    <a:pt x="54973" y="35660"/>
                  </a:cubicBezTo>
                  <a:cubicBezTo>
                    <a:pt x="54940" y="36227"/>
                    <a:pt x="54606" y="36794"/>
                    <a:pt x="54139" y="37128"/>
                  </a:cubicBezTo>
                  <a:cubicBezTo>
                    <a:pt x="54007" y="37203"/>
                    <a:pt x="53883" y="37238"/>
                    <a:pt x="53773" y="37238"/>
                  </a:cubicBezTo>
                  <a:cubicBezTo>
                    <a:pt x="53494" y="37238"/>
                    <a:pt x="53305" y="37010"/>
                    <a:pt x="53305" y="36627"/>
                  </a:cubicBezTo>
                  <a:cubicBezTo>
                    <a:pt x="53305" y="36327"/>
                    <a:pt x="53372" y="36027"/>
                    <a:pt x="53539" y="35793"/>
                  </a:cubicBezTo>
                  <a:lnTo>
                    <a:pt x="47968" y="32558"/>
                  </a:lnTo>
                  <a:cubicBezTo>
                    <a:pt x="47801" y="32824"/>
                    <a:pt x="47601" y="33025"/>
                    <a:pt x="47368" y="33191"/>
                  </a:cubicBezTo>
                  <a:cubicBezTo>
                    <a:pt x="47232" y="33273"/>
                    <a:pt x="47102" y="33310"/>
                    <a:pt x="46987" y="33310"/>
                  </a:cubicBezTo>
                  <a:cubicBezTo>
                    <a:pt x="46818" y="33310"/>
                    <a:pt x="46680" y="33230"/>
                    <a:pt x="46601" y="33091"/>
                  </a:cubicBezTo>
                  <a:lnTo>
                    <a:pt x="41330" y="39162"/>
                  </a:lnTo>
                  <a:cubicBezTo>
                    <a:pt x="41397" y="39296"/>
                    <a:pt x="41430" y="39429"/>
                    <a:pt x="41430" y="39563"/>
                  </a:cubicBezTo>
                  <a:cubicBezTo>
                    <a:pt x="41397" y="40163"/>
                    <a:pt x="41097" y="40697"/>
                    <a:pt x="40596" y="41030"/>
                  </a:cubicBezTo>
                  <a:cubicBezTo>
                    <a:pt x="40461" y="41109"/>
                    <a:pt x="40332" y="41146"/>
                    <a:pt x="40219" y="41146"/>
                  </a:cubicBezTo>
                  <a:cubicBezTo>
                    <a:pt x="39997" y="41146"/>
                    <a:pt x="39828" y="41006"/>
                    <a:pt x="39762" y="40763"/>
                  </a:cubicBezTo>
                  <a:lnTo>
                    <a:pt x="34625" y="45200"/>
                  </a:lnTo>
                  <a:cubicBezTo>
                    <a:pt x="34659" y="45267"/>
                    <a:pt x="34659" y="45333"/>
                    <a:pt x="34659" y="45433"/>
                  </a:cubicBezTo>
                  <a:cubicBezTo>
                    <a:pt x="34625" y="46001"/>
                    <a:pt x="34325" y="46568"/>
                    <a:pt x="33825" y="46901"/>
                  </a:cubicBezTo>
                  <a:cubicBezTo>
                    <a:pt x="33725" y="46968"/>
                    <a:pt x="33608" y="47001"/>
                    <a:pt x="33491" y="47001"/>
                  </a:cubicBezTo>
                  <a:cubicBezTo>
                    <a:pt x="33374" y="47001"/>
                    <a:pt x="33258" y="46968"/>
                    <a:pt x="33158" y="46901"/>
                  </a:cubicBezTo>
                  <a:lnTo>
                    <a:pt x="27720" y="54740"/>
                  </a:lnTo>
                  <a:cubicBezTo>
                    <a:pt x="27854" y="54840"/>
                    <a:pt x="27921" y="55040"/>
                    <a:pt x="27921" y="55207"/>
                  </a:cubicBezTo>
                  <a:cubicBezTo>
                    <a:pt x="27887" y="55808"/>
                    <a:pt x="27554" y="56341"/>
                    <a:pt x="27087" y="56675"/>
                  </a:cubicBezTo>
                  <a:cubicBezTo>
                    <a:pt x="26938" y="56756"/>
                    <a:pt x="26805" y="56793"/>
                    <a:pt x="26691" y="56793"/>
                  </a:cubicBezTo>
                  <a:cubicBezTo>
                    <a:pt x="26525" y="56793"/>
                    <a:pt x="26399" y="56713"/>
                    <a:pt x="26319" y="56575"/>
                  </a:cubicBezTo>
                  <a:lnTo>
                    <a:pt x="21049" y="62646"/>
                  </a:lnTo>
                  <a:cubicBezTo>
                    <a:pt x="21116" y="62746"/>
                    <a:pt x="21149" y="62879"/>
                    <a:pt x="21149" y="63013"/>
                  </a:cubicBezTo>
                  <a:cubicBezTo>
                    <a:pt x="21116" y="63613"/>
                    <a:pt x="20815" y="64180"/>
                    <a:pt x="20315" y="64480"/>
                  </a:cubicBezTo>
                  <a:cubicBezTo>
                    <a:pt x="20176" y="64560"/>
                    <a:pt x="20045" y="64598"/>
                    <a:pt x="19931" y="64598"/>
                  </a:cubicBezTo>
                  <a:cubicBezTo>
                    <a:pt x="19662" y="64598"/>
                    <a:pt x="19481" y="64388"/>
                    <a:pt x="19481" y="64013"/>
                  </a:cubicBezTo>
                  <a:cubicBezTo>
                    <a:pt x="19481" y="63780"/>
                    <a:pt x="19548" y="63546"/>
                    <a:pt x="19648" y="63313"/>
                  </a:cubicBezTo>
                  <a:lnTo>
                    <a:pt x="14211" y="61745"/>
                  </a:lnTo>
                  <a:cubicBezTo>
                    <a:pt x="14077" y="62079"/>
                    <a:pt x="13844" y="62346"/>
                    <a:pt x="13544" y="62546"/>
                  </a:cubicBezTo>
                  <a:cubicBezTo>
                    <a:pt x="13454" y="62617"/>
                    <a:pt x="13336" y="62650"/>
                    <a:pt x="13215" y="62650"/>
                  </a:cubicBezTo>
                  <a:cubicBezTo>
                    <a:pt x="13110" y="62650"/>
                    <a:pt x="13003" y="62625"/>
                    <a:pt x="12910" y="62579"/>
                  </a:cubicBezTo>
                  <a:lnTo>
                    <a:pt x="7406" y="71319"/>
                  </a:lnTo>
                  <a:cubicBezTo>
                    <a:pt x="7573" y="71419"/>
                    <a:pt x="7639" y="71619"/>
                    <a:pt x="7639" y="71819"/>
                  </a:cubicBezTo>
                  <a:cubicBezTo>
                    <a:pt x="7606" y="72419"/>
                    <a:pt x="7272" y="72953"/>
                    <a:pt x="6805" y="73287"/>
                  </a:cubicBezTo>
                  <a:cubicBezTo>
                    <a:pt x="6654" y="73375"/>
                    <a:pt x="6517" y="73416"/>
                    <a:pt x="6399" y="73416"/>
                  </a:cubicBezTo>
                  <a:cubicBezTo>
                    <a:pt x="6206" y="73416"/>
                    <a:pt x="6067" y="73306"/>
                    <a:pt x="6005" y="73120"/>
                  </a:cubicBezTo>
                  <a:lnTo>
                    <a:pt x="1" y="79158"/>
                  </a:lnTo>
                  <a:lnTo>
                    <a:pt x="1" y="85028"/>
                  </a:lnTo>
                  <a:lnTo>
                    <a:pt x="81325" y="38095"/>
                  </a:lnTo>
                  <a:lnTo>
                    <a:pt x="813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5328648" y="2908383"/>
              <a:ext cx="98967" cy="99090"/>
            </a:xfrm>
            <a:custGeom>
              <a:rect b="b" l="l" r="r" t="t"/>
              <a:pathLst>
                <a:path extrusionOk="0" h="6447" w="6439">
                  <a:moveTo>
                    <a:pt x="6205" y="0"/>
                  </a:moveTo>
                  <a:cubicBezTo>
                    <a:pt x="6155" y="0"/>
                    <a:pt x="6105" y="25"/>
                    <a:pt x="6071" y="76"/>
                  </a:cubicBezTo>
                  <a:lnTo>
                    <a:pt x="67" y="6113"/>
                  </a:lnTo>
                  <a:cubicBezTo>
                    <a:pt x="0" y="6180"/>
                    <a:pt x="0" y="6313"/>
                    <a:pt x="67" y="6413"/>
                  </a:cubicBezTo>
                  <a:cubicBezTo>
                    <a:pt x="101" y="6447"/>
                    <a:pt x="167" y="6447"/>
                    <a:pt x="234" y="6447"/>
                  </a:cubicBezTo>
                  <a:cubicBezTo>
                    <a:pt x="267" y="6447"/>
                    <a:pt x="334" y="6447"/>
                    <a:pt x="367" y="6413"/>
                  </a:cubicBezTo>
                  <a:lnTo>
                    <a:pt x="6338" y="342"/>
                  </a:lnTo>
                  <a:cubicBezTo>
                    <a:pt x="6438" y="276"/>
                    <a:pt x="6438" y="142"/>
                    <a:pt x="6338" y="76"/>
                  </a:cubicBezTo>
                  <a:cubicBezTo>
                    <a:pt x="6305" y="25"/>
                    <a:pt x="6255" y="0"/>
                    <a:pt x="62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5442463" y="2745968"/>
              <a:ext cx="91790" cy="141020"/>
            </a:xfrm>
            <a:custGeom>
              <a:rect b="b" l="l" r="r" t="t"/>
              <a:pathLst>
                <a:path extrusionOk="0" h="9175" w="5972">
                  <a:moveTo>
                    <a:pt x="5725" y="0"/>
                  </a:moveTo>
                  <a:cubicBezTo>
                    <a:pt x="5656" y="0"/>
                    <a:pt x="5593" y="37"/>
                    <a:pt x="5571" y="102"/>
                  </a:cubicBezTo>
                  <a:lnTo>
                    <a:pt x="67" y="8841"/>
                  </a:lnTo>
                  <a:cubicBezTo>
                    <a:pt x="1" y="8941"/>
                    <a:pt x="1" y="9075"/>
                    <a:pt x="134" y="9141"/>
                  </a:cubicBezTo>
                  <a:cubicBezTo>
                    <a:pt x="134" y="9175"/>
                    <a:pt x="201" y="9175"/>
                    <a:pt x="234" y="9175"/>
                  </a:cubicBezTo>
                  <a:cubicBezTo>
                    <a:pt x="301" y="9175"/>
                    <a:pt x="368" y="9141"/>
                    <a:pt x="401" y="9075"/>
                  </a:cubicBezTo>
                  <a:lnTo>
                    <a:pt x="5905" y="302"/>
                  </a:lnTo>
                  <a:cubicBezTo>
                    <a:pt x="5972" y="202"/>
                    <a:pt x="5938" y="102"/>
                    <a:pt x="5838" y="35"/>
                  </a:cubicBezTo>
                  <a:cubicBezTo>
                    <a:pt x="5803" y="11"/>
                    <a:pt x="5763" y="0"/>
                    <a:pt x="572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5545826" y="2733564"/>
              <a:ext cx="91989" cy="30386"/>
            </a:xfrm>
            <a:custGeom>
              <a:rect b="b" l="l" r="r" t="t"/>
              <a:pathLst>
                <a:path extrusionOk="0" h="1977" w="5985">
                  <a:moveTo>
                    <a:pt x="322" y="1"/>
                  </a:moveTo>
                  <a:cubicBezTo>
                    <a:pt x="96" y="1"/>
                    <a:pt x="1" y="349"/>
                    <a:pt x="247" y="442"/>
                  </a:cubicBezTo>
                  <a:lnTo>
                    <a:pt x="5685" y="1976"/>
                  </a:lnTo>
                  <a:lnTo>
                    <a:pt x="5751" y="1976"/>
                  </a:lnTo>
                  <a:cubicBezTo>
                    <a:pt x="5818" y="1976"/>
                    <a:pt x="5918" y="1909"/>
                    <a:pt x="5951" y="1843"/>
                  </a:cubicBezTo>
                  <a:cubicBezTo>
                    <a:pt x="5985" y="1709"/>
                    <a:pt x="5918" y="1609"/>
                    <a:pt x="5785" y="1576"/>
                  </a:cubicBezTo>
                  <a:lnTo>
                    <a:pt x="381" y="8"/>
                  </a:lnTo>
                  <a:cubicBezTo>
                    <a:pt x="360" y="3"/>
                    <a:pt x="341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5652155" y="2654086"/>
              <a:ext cx="88208" cy="99598"/>
            </a:xfrm>
            <a:custGeom>
              <a:rect b="b" l="l" r="r" t="t"/>
              <a:pathLst>
                <a:path extrusionOk="0" h="6480" w="5739">
                  <a:moveTo>
                    <a:pt x="5505" y="0"/>
                  </a:moveTo>
                  <a:cubicBezTo>
                    <a:pt x="5455" y="0"/>
                    <a:pt x="5405" y="25"/>
                    <a:pt x="5371" y="75"/>
                  </a:cubicBezTo>
                  <a:lnTo>
                    <a:pt x="101" y="6146"/>
                  </a:lnTo>
                  <a:cubicBezTo>
                    <a:pt x="1" y="6213"/>
                    <a:pt x="34" y="6346"/>
                    <a:pt x="134" y="6447"/>
                  </a:cubicBezTo>
                  <a:cubicBezTo>
                    <a:pt x="168" y="6480"/>
                    <a:pt x="201" y="6480"/>
                    <a:pt x="268" y="6480"/>
                  </a:cubicBezTo>
                  <a:cubicBezTo>
                    <a:pt x="301" y="6480"/>
                    <a:pt x="368" y="6447"/>
                    <a:pt x="401" y="6413"/>
                  </a:cubicBezTo>
                  <a:lnTo>
                    <a:pt x="5672" y="376"/>
                  </a:lnTo>
                  <a:cubicBezTo>
                    <a:pt x="5738" y="275"/>
                    <a:pt x="5738" y="142"/>
                    <a:pt x="5638" y="75"/>
                  </a:cubicBezTo>
                  <a:cubicBezTo>
                    <a:pt x="5605" y="25"/>
                    <a:pt x="5555" y="0"/>
                    <a:pt x="55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5755211" y="2505320"/>
              <a:ext cx="90760" cy="126864"/>
            </a:xfrm>
            <a:custGeom>
              <a:rect b="b" l="l" r="r" t="t"/>
              <a:pathLst>
                <a:path extrusionOk="0" h="8254" w="5905">
                  <a:moveTo>
                    <a:pt x="5653" y="1"/>
                  </a:moveTo>
                  <a:cubicBezTo>
                    <a:pt x="5598" y="1"/>
                    <a:pt x="5541" y="26"/>
                    <a:pt x="5505" y="81"/>
                  </a:cubicBezTo>
                  <a:lnTo>
                    <a:pt x="67" y="7920"/>
                  </a:lnTo>
                  <a:cubicBezTo>
                    <a:pt x="1" y="7986"/>
                    <a:pt x="34" y="8120"/>
                    <a:pt x="134" y="8187"/>
                  </a:cubicBezTo>
                  <a:cubicBezTo>
                    <a:pt x="167" y="8220"/>
                    <a:pt x="201" y="8220"/>
                    <a:pt x="234" y="8253"/>
                  </a:cubicBezTo>
                  <a:cubicBezTo>
                    <a:pt x="301" y="8220"/>
                    <a:pt x="368" y="8187"/>
                    <a:pt x="434" y="8153"/>
                  </a:cubicBezTo>
                  <a:lnTo>
                    <a:pt x="5838" y="314"/>
                  </a:lnTo>
                  <a:cubicBezTo>
                    <a:pt x="5905" y="214"/>
                    <a:pt x="5871" y="81"/>
                    <a:pt x="5771" y="47"/>
                  </a:cubicBezTo>
                  <a:cubicBezTo>
                    <a:pt x="5741" y="17"/>
                    <a:pt x="5698" y="1"/>
                    <a:pt x="565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5861848" y="2410994"/>
              <a:ext cx="85642" cy="74560"/>
            </a:xfrm>
            <a:custGeom>
              <a:rect b="b" l="l" r="r" t="t"/>
              <a:pathLst>
                <a:path extrusionOk="0" h="4851" w="5572">
                  <a:moveTo>
                    <a:pt x="5351" y="0"/>
                  </a:moveTo>
                  <a:cubicBezTo>
                    <a:pt x="5301" y="0"/>
                    <a:pt x="5250" y="17"/>
                    <a:pt x="5205" y="47"/>
                  </a:cubicBezTo>
                  <a:lnTo>
                    <a:pt x="68" y="4483"/>
                  </a:lnTo>
                  <a:cubicBezTo>
                    <a:pt x="1" y="4583"/>
                    <a:pt x="1" y="4717"/>
                    <a:pt x="68" y="4783"/>
                  </a:cubicBezTo>
                  <a:cubicBezTo>
                    <a:pt x="101" y="4817"/>
                    <a:pt x="168" y="4850"/>
                    <a:pt x="234" y="4850"/>
                  </a:cubicBezTo>
                  <a:cubicBezTo>
                    <a:pt x="268" y="4850"/>
                    <a:pt x="301" y="4850"/>
                    <a:pt x="334" y="4817"/>
                  </a:cubicBezTo>
                  <a:lnTo>
                    <a:pt x="5471" y="380"/>
                  </a:lnTo>
                  <a:cubicBezTo>
                    <a:pt x="5572" y="280"/>
                    <a:pt x="5572" y="147"/>
                    <a:pt x="5505" y="80"/>
                  </a:cubicBezTo>
                  <a:cubicBezTo>
                    <a:pt x="5468" y="25"/>
                    <a:pt x="5411" y="0"/>
                    <a:pt x="53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5964397" y="2293198"/>
              <a:ext cx="89607" cy="100059"/>
            </a:xfrm>
            <a:custGeom>
              <a:rect b="b" l="l" r="r" t="t"/>
              <a:pathLst>
                <a:path extrusionOk="0" h="6510" w="5830">
                  <a:moveTo>
                    <a:pt x="5517" y="1"/>
                  </a:moveTo>
                  <a:cubicBezTo>
                    <a:pt x="5465" y="1"/>
                    <a:pt x="5413" y="22"/>
                    <a:pt x="5371" y="72"/>
                  </a:cubicBezTo>
                  <a:lnTo>
                    <a:pt x="100" y="6143"/>
                  </a:lnTo>
                  <a:cubicBezTo>
                    <a:pt x="0" y="6276"/>
                    <a:pt x="100" y="6510"/>
                    <a:pt x="267" y="6510"/>
                  </a:cubicBezTo>
                  <a:cubicBezTo>
                    <a:pt x="334" y="6476"/>
                    <a:pt x="367" y="6476"/>
                    <a:pt x="434" y="6410"/>
                  </a:cubicBezTo>
                  <a:lnTo>
                    <a:pt x="5704" y="339"/>
                  </a:lnTo>
                  <a:cubicBezTo>
                    <a:pt x="5829" y="189"/>
                    <a:pt x="5673" y="1"/>
                    <a:pt x="551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6066423" y="2285052"/>
              <a:ext cx="93327" cy="55916"/>
            </a:xfrm>
            <a:custGeom>
              <a:rect b="b" l="l" r="r" t="t"/>
              <a:pathLst>
                <a:path extrusionOk="0" h="3638" w="6072">
                  <a:moveTo>
                    <a:pt x="229" y="0"/>
                  </a:moveTo>
                  <a:cubicBezTo>
                    <a:pt x="167" y="0"/>
                    <a:pt x="110" y="37"/>
                    <a:pt x="67" y="101"/>
                  </a:cubicBezTo>
                  <a:cubicBezTo>
                    <a:pt x="0" y="202"/>
                    <a:pt x="34" y="335"/>
                    <a:pt x="134" y="402"/>
                  </a:cubicBezTo>
                  <a:lnTo>
                    <a:pt x="5704" y="3604"/>
                  </a:lnTo>
                  <a:cubicBezTo>
                    <a:pt x="5738" y="3637"/>
                    <a:pt x="5771" y="3637"/>
                    <a:pt x="5838" y="3637"/>
                  </a:cubicBezTo>
                  <a:cubicBezTo>
                    <a:pt x="5905" y="3637"/>
                    <a:pt x="5971" y="3604"/>
                    <a:pt x="6005" y="3571"/>
                  </a:cubicBezTo>
                  <a:cubicBezTo>
                    <a:pt x="6071" y="3471"/>
                    <a:pt x="6038" y="3337"/>
                    <a:pt x="5938" y="3270"/>
                  </a:cubicBezTo>
                  <a:lnTo>
                    <a:pt x="334" y="35"/>
                  </a:lnTo>
                  <a:cubicBezTo>
                    <a:pt x="299" y="11"/>
                    <a:pt x="263" y="0"/>
                    <a:pt x="22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6174090" y="2260522"/>
              <a:ext cx="86902" cy="74806"/>
            </a:xfrm>
            <a:custGeom>
              <a:rect b="b" l="l" r="r" t="t"/>
              <a:pathLst>
                <a:path extrusionOk="0" h="4867" w="5654">
                  <a:moveTo>
                    <a:pt x="5343" y="1"/>
                  </a:moveTo>
                  <a:cubicBezTo>
                    <a:pt x="5297" y="1"/>
                    <a:pt x="5248" y="19"/>
                    <a:pt x="5204" y="63"/>
                  </a:cubicBezTo>
                  <a:lnTo>
                    <a:pt x="67" y="4499"/>
                  </a:lnTo>
                  <a:cubicBezTo>
                    <a:pt x="0" y="4566"/>
                    <a:pt x="0" y="4700"/>
                    <a:pt x="67" y="4800"/>
                  </a:cubicBezTo>
                  <a:cubicBezTo>
                    <a:pt x="134" y="4833"/>
                    <a:pt x="167" y="4866"/>
                    <a:pt x="234" y="4866"/>
                  </a:cubicBezTo>
                  <a:cubicBezTo>
                    <a:pt x="267" y="4866"/>
                    <a:pt x="334" y="4833"/>
                    <a:pt x="367" y="4833"/>
                  </a:cubicBezTo>
                  <a:lnTo>
                    <a:pt x="5471" y="363"/>
                  </a:lnTo>
                  <a:cubicBezTo>
                    <a:pt x="5653" y="233"/>
                    <a:pt x="5510" y="1"/>
                    <a:pt x="53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6273549" y="2056208"/>
              <a:ext cx="95386" cy="183748"/>
            </a:xfrm>
            <a:custGeom>
              <a:rect b="b" l="l" r="r" t="t"/>
              <a:pathLst>
                <a:path extrusionOk="0" h="11955" w="6206">
                  <a:moveTo>
                    <a:pt x="5959" y="1"/>
                  </a:moveTo>
                  <a:cubicBezTo>
                    <a:pt x="5878" y="1"/>
                    <a:pt x="5796" y="38"/>
                    <a:pt x="5771" y="113"/>
                  </a:cubicBezTo>
                  <a:lnTo>
                    <a:pt x="67" y="11655"/>
                  </a:lnTo>
                  <a:cubicBezTo>
                    <a:pt x="1" y="11755"/>
                    <a:pt x="67" y="11855"/>
                    <a:pt x="167" y="11922"/>
                  </a:cubicBezTo>
                  <a:cubicBezTo>
                    <a:pt x="167" y="11922"/>
                    <a:pt x="201" y="11955"/>
                    <a:pt x="234" y="11955"/>
                  </a:cubicBezTo>
                  <a:cubicBezTo>
                    <a:pt x="334" y="11955"/>
                    <a:pt x="401" y="11888"/>
                    <a:pt x="434" y="11822"/>
                  </a:cubicBezTo>
                  <a:lnTo>
                    <a:pt x="6138" y="313"/>
                  </a:lnTo>
                  <a:cubicBezTo>
                    <a:pt x="6205" y="180"/>
                    <a:pt x="6138" y="80"/>
                    <a:pt x="6038" y="13"/>
                  </a:cubicBezTo>
                  <a:cubicBezTo>
                    <a:pt x="6013" y="5"/>
                    <a:pt x="5986" y="1"/>
                    <a:pt x="59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6381739" y="1986997"/>
              <a:ext cx="86149" cy="51474"/>
            </a:xfrm>
            <a:custGeom>
              <a:rect b="b" l="l" r="r" t="t"/>
              <a:pathLst>
                <a:path extrusionOk="0" h="3349" w="5605">
                  <a:moveTo>
                    <a:pt x="5350" y="0"/>
                  </a:moveTo>
                  <a:cubicBezTo>
                    <a:pt x="5323" y="0"/>
                    <a:pt x="5295" y="5"/>
                    <a:pt x="5270" y="13"/>
                  </a:cubicBezTo>
                  <a:lnTo>
                    <a:pt x="200" y="2948"/>
                  </a:lnTo>
                  <a:cubicBezTo>
                    <a:pt x="0" y="3048"/>
                    <a:pt x="100" y="3315"/>
                    <a:pt x="300" y="3349"/>
                  </a:cubicBezTo>
                  <a:cubicBezTo>
                    <a:pt x="334" y="3349"/>
                    <a:pt x="367" y="3315"/>
                    <a:pt x="400" y="3315"/>
                  </a:cubicBezTo>
                  <a:lnTo>
                    <a:pt x="5504" y="380"/>
                  </a:lnTo>
                  <a:cubicBezTo>
                    <a:pt x="5571" y="313"/>
                    <a:pt x="5604" y="213"/>
                    <a:pt x="5571" y="113"/>
                  </a:cubicBezTo>
                  <a:cubicBezTo>
                    <a:pt x="5521" y="38"/>
                    <a:pt x="5433" y="0"/>
                    <a:pt x="535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6481705" y="1786127"/>
              <a:ext cx="95755" cy="183134"/>
            </a:xfrm>
            <a:custGeom>
              <a:rect b="b" l="l" r="r" t="t"/>
              <a:pathLst>
                <a:path extrusionOk="0" h="11915" w="6230">
                  <a:moveTo>
                    <a:pt x="5918" y="1"/>
                  </a:moveTo>
                  <a:cubicBezTo>
                    <a:pt x="5852" y="1"/>
                    <a:pt x="5793" y="31"/>
                    <a:pt x="5771" y="106"/>
                  </a:cubicBezTo>
                  <a:lnTo>
                    <a:pt x="67" y="11614"/>
                  </a:lnTo>
                  <a:cubicBezTo>
                    <a:pt x="1" y="11714"/>
                    <a:pt x="67" y="11848"/>
                    <a:pt x="167" y="11881"/>
                  </a:cubicBezTo>
                  <a:cubicBezTo>
                    <a:pt x="201" y="11914"/>
                    <a:pt x="234" y="11914"/>
                    <a:pt x="268" y="11914"/>
                  </a:cubicBezTo>
                  <a:cubicBezTo>
                    <a:pt x="334" y="11914"/>
                    <a:pt x="401" y="11848"/>
                    <a:pt x="434" y="11781"/>
                  </a:cubicBezTo>
                  <a:lnTo>
                    <a:pt x="6138" y="273"/>
                  </a:lnTo>
                  <a:cubicBezTo>
                    <a:pt x="6229" y="137"/>
                    <a:pt x="6058" y="1"/>
                    <a:pt x="59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5419392" y="287896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3" y="427"/>
                  </a:moveTo>
                  <a:cubicBezTo>
                    <a:pt x="1620" y="427"/>
                    <a:pt x="1807" y="616"/>
                    <a:pt x="1735" y="855"/>
                  </a:cubicBezTo>
                  <a:cubicBezTo>
                    <a:pt x="1702" y="1356"/>
                    <a:pt x="1435" y="1823"/>
                    <a:pt x="1001" y="2123"/>
                  </a:cubicBezTo>
                  <a:cubicBezTo>
                    <a:pt x="917" y="2186"/>
                    <a:pt x="832" y="2210"/>
                    <a:pt x="748" y="2210"/>
                  </a:cubicBezTo>
                  <a:cubicBezTo>
                    <a:pt x="699" y="2210"/>
                    <a:pt x="650" y="2202"/>
                    <a:pt x="601" y="2190"/>
                  </a:cubicBezTo>
                  <a:cubicBezTo>
                    <a:pt x="501" y="2123"/>
                    <a:pt x="468" y="1990"/>
                    <a:pt x="468" y="1823"/>
                  </a:cubicBezTo>
                  <a:cubicBezTo>
                    <a:pt x="501" y="1289"/>
                    <a:pt x="768" y="822"/>
                    <a:pt x="1202" y="522"/>
                  </a:cubicBezTo>
                  <a:cubicBezTo>
                    <a:pt x="1267" y="456"/>
                    <a:pt x="1346" y="427"/>
                    <a:pt x="1423" y="427"/>
                  </a:cubicBezTo>
                  <a:close/>
                  <a:moveTo>
                    <a:pt x="1432" y="1"/>
                  </a:moveTo>
                  <a:cubicBezTo>
                    <a:pt x="1285" y="1"/>
                    <a:pt x="1135" y="48"/>
                    <a:pt x="1001" y="155"/>
                  </a:cubicBezTo>
                  <a:cubicBezTo>
                    <a:pt x="434" y="522"/>
                    <a:pt x="67" y="1122"/>
                    <a:pt x="34" y="1823"/>
                  </a:cubicBezTo>
                  <a:cubicBezTo>
                    <a:pt x="1" y="2090"/>
                    <a:pt x="134" y="2390"/>
                    <a:pt x="401" y="2523"/>
                  </a:cubicBezTo>
                  <a:cubicBezTo>
                    <a:pt x="501" y="2590"/>
                    <a:pt x="601" y="2623"/>
                    <a:pt x="701" y="2623"/>
                  </a:cubicBezTo>
                  <a:cubicBezTo>
                    <a:pt x="868" y="2623"/>
                    <a:pt x="1035" y="2590"/>
                    <a:pt x="1202" y="2490"/>
                  </a:cubicBezTo>
                  <a:cubicBezTo>
                    <a:pt x="1769" y="2123"/>
                    <a:pt x="2136" y="1523"/>
                    <a:pt x="2136" y="822"/>
                  </a:cubicBezTo>
                  <a:cubicBezTo>
                    <a:pt x="2209" y="358"/>
                    <a:pt x="1834" y="1"/>
                    <a:pt x="143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5523478" y="2713368"/>
              <a:ext cx="34460" cy="40838"/>
            </a:xfrm>
            <a:custGeom>
              <a:rect b="b" l="l" r="r" t="t"/>
              <a:pathLst>
                <a:path extrusionOk="0" h="2657" w="2242">
                  <a:moveTo>
                    <a:pt x="1439" y="452"/>
                  </a:moveTo>
                  <a:cubicBezTo>
                    <a:pt x="1495" y="452"/>
                    <a:pt x="1550" y="463"/>
                    <a:pt x="1601" y="488"/>
                  </a:cubicBezTo>
                  <a:cubicBezTo>
                    <a:pt x="1701" y="555"/>
                    <a:pt x="1735" y="688"/>
                    <a:pt x="1735" y="855"/>
                  </a:cubicBezTo>
                  <a:cubicBezTo>
                    <a:pt x="1701" y="1355"/>
                    <a:pt x="1435" y="1856"/>
                    <a:pt x="1001" y="2156"/>
                  </a:cubicBezTo>
                  <a:cubicBezTo>
                    <a:pt x="903" y="2205"/>
                    <a:pt x="806" y="2236"/>
                    <a:pt x="708" y="2236"/>
                  </a:cubicBezTo>
                  <a:cubicBezTo>
                    <a:pt x="672" y="2236"/>
                    <a:pt x="636" y="2232"/>
                    <a:pt x="601" y="2223"/>
                  </a:cubicBezTo>
                  <a:cubicBezTo>
                    <a:pt x="501" y="2123"/>
                    <a:pt x="434" y="1989"/>
                    <a:pt x="467" y="1856"/>
                  </a:cubicBezTo>
                  <a:cubicBezTo>
                    <a:pt x="501" y="1322"/>
                    <a:pt x="767" y="855"/>
                    <a:pt x="1201" y="555"/>
                  </a:cubicBezTo>
                  <a:lnTo>
                    <a:pt x="1201" y="521"/>
                  </a:lnTo>
                  <a:cubicBezTo>
                    <a:pt x="1263" y="480"/>
                    <a:pt x="1350" y="452"/>
                    <a:pt x="1439" y="452"/>
                  </a:cubicBezTo>
                  <a:close/>
                  <a:moveTo>
                    <a:pt x="1434" y="1"/>
                  </a:moveTo>
                  <a:cubicBezTo>
                    <a:pt x="1285" y="1"/>
                    <a:pt x="1134" y="48"/>
                    <a:pt x="1001" y="154"/>
                  </a:cubicBezTo>
                  <a:cubicBezTo>
                    <a:pt x="434" y="521"/>
                    <a:pt x="67" y="1155"/>
                    <a:pt x="34" y="1822"/>
                  </a:cubicBezTo>
                  <a:cubicBezTo>
                    <a:pt x="0" y="2123"/>
                    <a:pt x="167" y="2389"/>
                    <a:pt x="400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23"/>
                    <a:pt x="1068" y="2590"/>
                    <a:pt x="1201" y="2489"/>
                  </a:cubicBezTo>
                  <a:cubicBezTo>
                    <a:pt x="1768" y="2123"/>
                    <a:pt x="2102" y="1522"/>
                    <a:pt x="2168" y="855"/>
                  </a:cubicBezTo>
                  <a:cubicBezTo>
                    <a:pt x="2242" y="365"/>
                    <a:pt x="1847" y="1"/>
                    <a:pt x="14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5627548" y="2743309"/>
              <a:ext cx="34091" cy="40623"/>
            </a:xfrm>
            <a:custGeom>
              <a:rect b="b" l="l" r="r" t="t"/>
              <a:pathLst>
                <a:path extrusionOk="0" h="2643" w="2218">
                  <a:moveTo>
                    <a:pt x="1468" y="441"/>
                  </a:moveTo>
                  <a:lnTo>
                    <a:pt x="1468" y="475"/>
                  </a:lnTo>
                  <a:cubicBezTo>
                    <a:pt x="1480" y="464"/>
                    <a:pt x="1494" y="460"/>
                    <a:pt x="1510" y="460"/>
                  </a:cubicBezTo>
                  <a:cubicBezTo>
                    <a:pt x="1543" y="460"/>
                    <a:pt x="1580" y="475"/>
                    <a:pt x="1602" y="475"/>
                  </a:cubicBezTo>
                  <a:cubicBezTo>
                    <a:pt x="1702" y="575"/>
                    <a:pt x="1769" y="708"/>
                    <a:pt x="1735" y="842"/>
                  </a:cubicBezTo>
                  <a:cubicBezTo>
                    <a:pt x="1702" y="1375"/>
                    <a:pt x="1435" y="1842"/>
                    <a:pt x="1001" y="2143"/>
                  </a:cubicBezTo>
                  <a:cubicBezTo>
                    <a:pt x="928" y="2191"/>
                    <a:pt x="819" y="2222"/>
                    <a:pt x="714" y="2222"/>
                  </a:cubicBezTo>
                  <a:cubicBezTo>
                    <a:pt x="675" y="2222"/>
                    <a:pt x="637" y="2218"/>
                    <a:pt x="601" y="2209"/>
                  </a:cubicBezTo>
                  <a:cubicBezTo>
                    <a:pt x="501" y="2109"/>
                    <a:pt x="434" y="1976"/>
                    <a:pt x="468" y="1842"/>
                  </a:cubicBezTo>
                  <a:cubicBezTo>
                    <a:pt x="501" y="1309"/>
                    <a:pt x="768" y="842"/>
                    <a:pt x="1202" y="541"/>
                  </a:cubicBezTo>
                  <a:cubicBezTo>
                    <a:pt x="1302" y="475"/>
                    <a:pt x="1368" y="475"/>
                    <a:pt x="1468" y="441"/>
                  </a:cubicBezTo>
                  <a:close/>
                  <a:moveTo>
                    <a:pt x="1451" y="0"/>
                  </a:moveTo>
                  <a:cubicBezTo>
                    <a:pt x="1298" y="0"/>
                    <a:pt x="1141" y="54"/>
                    <a:pt x="1001" y="175"/>
                  </a:cubicBezTo>
                  <a:cubicBezTo>
                    <a:pt x="434" y="541"/>
                    <a:pt x="67" y="1142"/>
                    <a:pt x="34" y="1842"/>
                  </a:cubicBezTo>
                  <a:cubicBezTo>
                    <a:pt x="1" y="2109"/>
                    <a:pt x="167" y="2409"/>
                    <a:pt x="401" y="2543"/>
                  </a:cubicBezTo>
                  <a:cubicBezTo>
                    <a:pt x="501" y="2610"/>
                    <a:pt x="601" y="2643"/>
                    <a:pt x="735" y="2643"/>
                  </a:cubicBezTo>
                  <a:cubicBezTo>
                    <a:pt x="901" y="2643"/>
                    <a:pt x="1068" y="2576"/>
                    <a:pt x="1202" y="2476"/>
                  </a:cubicBezTo>
                  <a:cubicBezTo>
                    <a:pt x="1769" y="2109"/>
                    <a:pt x="2136" y="1509"/>
                    <a:pt x="2169" y="842"/>
                  </a:cubicBezTo>
                  <a:cubicBezTo>
                    <a:pt x="2217" y="360"/>
                    <a:pt x="1848" y="0"/>
                    <a:pt x="14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5732141" y="2623638"/>
              <a:ext cx="33583" cy="40331"/>
            </a:xfrm>
            <a:custGeom>
              <a:rect b="b" l="l" r="r" t="t"/>
              <a:pathLst>
                <a:path extrusionOk="0" h="2624" w="2185">
                  <a:moveTo>
                    <a:pt x="1406" y="452"/>
                  </a:moveTo>
                  <a:cubicBezTo>
                    <a:pt x="1462" y="452"/>
                    <a:pt x="1517" y="463"/>
                    <a:pt x="1568" y="489"/>
                  </a:cubicBezTo>
                  <a:cubicBezTo>
                    <a:pt x="1668" y="555"/>
                    <a:pt x="1735" y="689"/>
                    <a:pt x="1702" y="855"/>
                  </a:cubicBezTo>
                  <a:cubicBezTo>
                    <a:pt x="1668" y="1356"/>
                    <a:pt x="1402" y="1823"/>
                    <a:pt x="968" y="2123"/>
                  </a:cubicBezTo>
                  <a:cubicBezTo>
                    <a:pt x="901" y="2190"/>
                    <a:pt x="821" y="2218"/>
                    <a:pt x="743" y="2218"/>
                  </a:cubicBezTo>
                  <a:cubicBezTo>
                    <a:pt x="547" y="2218"/>
                    <a:pt x="363" y="2038"/>
                    <a:pt x="434" y="1823"/>
                  </a:cubicBezTo>
                  <a:cubicBezTo>
                    <a:pt x="468" y="1289"/>
                    <a:pt x="734" y="822"/>
                    <a:pt x="1168" y="522"/>
                  </a:cubicBezTo>
                  <a:cubicBezTo>
                    <a:pt x="1230" y="481"/>
                    <a:pt x="1317" y="452"/>
                    <a:pt x="1406" y="452"/>
                  </a:cubicBezTo>
                  <a:close/>
                  <a:moveTo>
                    <a:pt x="1399" y="1"/>
                  </a:moveTo>
                  <a:cubicBezTo>
                    <a:pt x="1252" y="1"/>
                    <a:pt x="1102" y="48"/>
                    <a:pt x="968" y="155"/>
                  </a:cubicBezTo>
                  <a:cubicBezTo>
                    <a:pt x="401" y="522"/>
                    <a:pt x="34" y="1122"/>
                    <a:pt x="1" y="1789"/>
                  </a:cubicBezTo>
                  <a:cubicBezTo>
                    <a:pt x="1" y="2090"/>
                    <a:pt x="134" y="2357"/>
                    <a:pt x="367" y="2523"/>
                  </a:cubicBezTo>
                  <a:cubicBezTo>
                    <a:pt x="468" y="2590"/>
                    <a:pt x="568" y="2623"/>
                    <a:pt x="701" y="2623"/>
                  </a:cubicBezTo>
                  <a:cubicBezTo>
                    <a:pt x="868" y="2623"/>
                    <a:pt x="1035" y="2557"/>
                    <a:pt x="1168" y="2457"/>
                  </a:cubicBezTo>
                  <a:cubicBezTo>
                    <a:pt x="1735" y="2090"/>
                    <a:pt x="2102" y="1489"/>
                    <a:pt x="2135" y="822"/>
                  </a:cubicBezTo>
                  <a:cubicBezTo>
                    <a:pt x="2184" y="358"/>
                    <a:pt x="1803" y="1"/>
                    <a:pt x="139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5836227" y="2472904"/>
              <a:ext cx="33952" cy="40331"/>
            </a:xfrm>
            <a:custGeom>
              <a:rect b="b" l="l" r="r" t="t"/>
              <a:pathLst>
                <a:path extrusionOk="0" h="2624" w="2209">
                  <a:moveTo>
                    <a:pt x="1421" y="469"/>
                  </a:moveTo>
                  <a:cubicBezTo>
                    <a:pt x="1470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1" y="855"/>
                  </a:cubicBezTo>
                  <a:cubicBezTo>
                    <a:pt x="1668" y="1389"/>
                    <a:pt x="1401" y="1856"/>
                    <a:pt x="967" y="2156"/>
                  </a:cubicBezTo>
                  <a:cubicBezTo>
                    <a:pt x="906" y="2198"/>
                    <a:pt x="818" y="2226"/>
                    <a:pt x="729" y="2226"/>
                  </a:cubicBezTo>
                  <a:cubicBezTo>
                    <a:pt x="674" y="2226"/>
                    <a:pt x="618" y="2215"/>
                    <a:pt x="567" y="2190"/>
                  </a:cubicBezTo>
                  <a:cubicBezTo>
                    <a:pt x="467" y="2123"/>
                    <a:pt x="434" y="1990"/>
                    <a:pt x="434" y="1823"/>
                  </a:cubicBezTo>
                  <a:cubicBezTo>
                    <a:pt x="467" y="1322"/>
                    <a:pt x="734" y="855"/>
                    <a:pt x="1168" y="555"/>
                  </a:cubicBezTo>
                  <a:cubicBezTo>
                    <a:pt x="1252" y="492"/>
                    <a:pt x="1337" y="469"/>
                    <a:pt x="1421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1" y="48"/>
                    <a:pt x="967" y="155"/>
                  </a:cubicBezTo>
                  <a:cubicBezTo>
                    <a:pt x="400" y="522"/>
                    <a:pt x="33" y="1156"/>
                    <a:pt x="33" y="1823"/>
                  </a:cubicBezTo>
                  <a:cubicBezTo>
                    <a:pt x="0" y="2123"/>
                    <a:pt x="133" y="2390"/>
                    <a:pt x="367" y="2557"/>
                  </a:cubicBezTo>
                  <a:cubicBezTo>
                    <a:pt x="467" y="2623"/>
                    <a:pt x="567" y="2623"/>
                    <a:pt x="701" y="2623"/>
                  </a:cubicBezTo>
                  <a:cubicBezTo>
                    <a:pt x="867" y="2623"/>
                    <a:pt x="1034" y="2557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8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5940297" y="2382667"/>
              <a:ext cx="33952" cy="40838"/>
            </a:xfrm>
            <a:custGeom>
              <a:rect b="b" l="l" r="r" t="t"/>
              <a:pathLst>
                <a:path extrusionOk="0" h="2657" w="2209">
                  <a:moveTo>
                    <a:pt x="1422" y="469"/>
                  </a:moveTo>
                  <a:cubicBezTo>
                    <a:pt x="1471" y="469"/>
                    <a:pt x="1519" y="476"/>
                    <a:pt x="1568" y="489"/>
                  </a:cubicBezTo>
                  <a:cubicBezTo>
                    <a:pt x="1668" y="589"/>
                    <a:pt x="1735" y="722"/>
                    <a:pt x="1702" y="856"/>
                  </a:cubicBezTo>
                  <a:cubicBezTo>
                    <a:pt x="1668" y="1389"/>
                    <a:pt x="1402" y="1856"/>
                    <a:pt x="968" y="2157"/>
                  </a:cubicBezTo>
                  <a:cubicBezTo>
                    <a:pt x="895" y="2205"/>
                    <a:pt x="786" y="2236"/>
                    <a:pt x="680" y="2236"/>
                  </a:cubicBezTo>
                  <a:cubicBezTo>
                    <a:pt x="642" y="2236"/>
                    <a:pt x="603" y="2232"/>
                    <a:pt x="568" y="2223"/>
                  </a:cubicBezTo>
                  <a:cubicBezTo>
                    <a:pt x="468" y="2123"/>
                    <a:pt x="434" y="1990"/>
                    <a:pt x="434" y="1856"/>
                  </a:cubicBezTo>
                  <a:cubicBezTo>
                    <a:pt x="468" y="1323"/>
                    <a:pt x="734" y="856"/>
                    <a:pt x="1168" y="555"/>
                  </a:cubicBezTo>
                  <a:cubicBezTo>
                    <a:pt x="1253" y="492"/>
                    <a:pt x="1337" y="469"/>
                    <a:pt x="1422" y="469"/>
                  </a:cubicBezTo>
                  <a:close/>
                  <a:moveTo>
                    <a:pt x="1404" y="1"/>
                  </a:moveTo>
                  <a:cubicBezTo>
                    <a:pt x="1254" y="1"/>
                    <a:pt x="1102" y="48"/>
                    <a:pt x="968" y="155"/>
                  </a:cubicBezTo>
                  <a:cubicBezTo>
                    <a:pt x="401" y="522"/>
                    <a:pt x="34" y="1156"/>
                    <a:pt x="34" y="1823"/>
                  </a:cubicBezTo>
                  <a:cubicBezTo>
                    <a:pt x="1" y="2123"/>
                    <a:pt x="134" y="2390"/>
                    <a:pt x="367" y="2557"/>
                  </a:cubicBezTo>
                  <a:cubicBezTo>
                    <a:pt x="468" y="2624"/>
                    <a:pt x="568" y="2657"/>
                    <a:pt x="701" y="2657"/>
                  </a:cubicBezTo>
                  <a:cubicBezTo>
                    <a:pt x="868" y="2624"/>
                    <a:pt x="1035" y="2590"/>
                    <a:pt x="1168" y="2490"/>
                  </a:cubicBezTo>
                  <a:cubicBezTo>
                    <a:pt x="1735" y="2123"/>
                    <a:pt x="2102" y="1489"/>
                    <a:pt x="2135" y="822"/>
                  </a:cubicBezTo>
                  <a:cubicBezTo>
                    <a:pt x="2209" y="358"/>
                    <a:pt x="1816" y="1"/>
                    <a:pt x="14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6148453" y="2323108"/>
              <a:ext cx="33937" cy="39901"/>
            </a:xfrm>
            <a:custGeom>
              <a:rect b="b" l="l" r="r" t="t"/>
              <a:pathLst>
                <a:path extrusionOk="0" h="2596" w="2208">
                  <a:moveTo>
                    <a:pt x="1468" y="427"/>
                  </a:moveTo>
                  <a:cubicBezTo>
                    <a:pt x="1502" y="427"/>
                    <a:pt x="1535" y="427"/>
                    <a:pt x="1568" y="461"/>
                  </a:cubicBezTo>
                  <a:cubicBezTo>
                    <a:pt x="1668" y="528"/>
                    <a:pt x="1735" y="661"/>
                    <a:pt x="1735" y="828"/>
                  </a:cubicBezTo>
                  <a:cubicBezTo>
                    <a:pt x="1702" y="1328"/>
                    <a:pt x="1402" y="1795"/>
                    <a:pt x="968" y="2095"/>
                  </a:cubicBezTo>
                  <a:cubicBezTo>
                    <a:pt x="904" y="2159"/>
                    <a:pt x="828" y="2182"/>
                    <a:pt x="746" y="2182"/>
                  </a:cubicBezTo>
                  <a:cubicBezTo>
                    <a:pt x="699" y="2182"/>
                    <a:pt x="650" y="2174"/>
                    <a:pt x="601" y="2162"/>
                  </a:cubicBezTo>
                  <a:cubicBezTo>
                    <a:pt x="468" y="2062"/>
                    <a:pt x="434" y="1929"/>
                    <a:pt x="434" y="1795"/>
                  </a:cubicBezTo>
                  <a:cubicBezTo>
                    <a:pt x="468" y="1261"/>
                    <a:pt x="768" y="794"/>
                    <a:pt x="1201" y="494"/>
                  </a:cubicBezTo>
                  <a:cubicBezTo>
                    <a:pt x="1268" y="461"/>
                    <a:pt x="1368" y="427"/>
                    <a:pt x="1468" y="427"/>
                  </a:cubicBezTo>
                  <a:close/>
                  <a:moveTo>
                    <a:pt x="1433" y="1"/>
                  </a:moveTo>
                  <a:cubicBezTo>
                    <a:pt x="1277" y="1"/>
                    <a:pt x="1115" y="50"/>
                    <a:pt x="968" y="161"/>
                  </a:cubicBezTo>
                  <a:cubicBezTo>
                    <a:pt x="401" y="494"/>
                    <a:pt x="67" y="1128"/>
                    <a:pt x="34" y="1795"/>
                  </a:cubicBezTo>
                  <a:cubicBezTo>
                    <a:pt x="1" y="2095"/>
                    <a:pt x="134" y="2362"/>
                    <a:pt x="367" y="2529"/>
                  </a:cubicBezTo>
                  <a:cubicBezTo>
                    <a:pt x="468" y="2562"/>
                    <a:pt x="601" y="2596"/>
                    <a:pt x="701" y="2596"/>
                  </a:cubicBezTo>
                  <a:cubicBezTo>
                    <a:pt x="868" y="2596"/>
                    <a:pt x="1035" y="2562"/>
                    <a:pt x="1201" y="2496"/>
                  </a:cubicBezTo>
                  <a:cubicBezTo>
                    <a:pt x="1768" y="2095"/>
                    <a:pt x="2102" y="1495"/>
                    <a:pt x="2135" y="828"/>
                  </a:cubicBezTo>
                  <a:cubicBezTo>
                    <a:pt x="2208" y="344"/>
                    <a:pt x="1842" y="1"/>
                    <a:pt x="14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6252538" y="2232656"/>
              <a:ext cx="33937" cy="40116"/>
            </a:xfrm>
            <a:custGeom>
              <a:rect b="b" l="l" r="r" t="t"/>
              <a:pathLst>
                <a:path extrusionOk="0" h="2610" w="2208">
                  <a:moveTo>
                    <a:pt x="1423" y="455"/>
                  </a:moveTo>
                  <a:cubicBezTo>
                    <a:pt x="1470" y="455"/>
                    <a:pt x="1519" y="463"/>
                    <a:pt x="1568" y="475"/>
                  </a:cubicBezTo>
                  <a:cubicBezTo>
                    <a:pt x="1701" y="575"/>
                    <a:pt x="1735" y="708"/>
                    <a:pt x="1735" y="842"/>
                  </a:cubicBezTo>
                  <a:cubicBezTo>
                    <a:pt x="1701" y="1376"/>
                    <a:pt x="1401" y="1843"/>
                    <a:pt x="967" y="2143"/>
                  </a:cubicBezTo>
                  <a:cubicBezTo>
                    <a:pt x="901" y="2209"/>
                    <a:pt x="824" y="2238"/>
                    <a:pt x="749" y="2238"/>
                  </a:cubicBezTo>
                  <a:cubicBezTo>
                    <a:pt x="560" y="2238"/>
                    <a:pt x="386" y="2057"/>
                    <a:pt x="434" y="1843"/>
                  </a:cubicBezTo>
                  <a:cubicBezTo>
                    <a:pt x="467" y="1309"/>
                    <a:pt x="767" y="842"/>
                    <a:pt x="1201" y="542"/>
                  </a:cubicBezTo>
                  <a:cubicBezTo>
                    <a:pt x="1264" y="478"/>
                    <a:pt x="1341" y="455"/>
                    <a:pt x="1423" y="455"/>
                  </a:cubicBez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09"/>
                    <a:pt x="133" y="2376"/>
                    <a:pt x="400" y="2543"/>
                  </a:cubicBezTo>
                  <a:cubicBezTo>
                    <a:pt x="467" y="2610"/>
                    <a:pt x="600" y="2610"/>
                    <a:pt x="701" y="2610"/>
                  </a:cubicBezTo>
                  <a:cubicBezTo>
                    <a:pt x="867" y="2610"/>
                    <a:pt x="1034" y="2576"/>
                    <a:pt x="1201" y="2476"/>
                  </a:cubicBezTo>
                  <a:cubicBezTo>
                    <a:pt x="1768" y="2109"/>
                    <a:pt x="2102" y="1509"/>
                    <a:pt x="2135" y="842"/>
                  </a:cubicBezTo>
                  <a:cubicBezTo>
                    <a:pt x="2207" y="360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6460694" y="1962344"/>
              <a:ext cx="33338" cy="40239"/>
            </a:xfrm>
            <a:custGeom>
              <a:rect b="b" l="l" r="r" t="t"/>
              <a:pathLst>
                <a:path extrusionOk="0" h="2618" w="2169">
                  <a:moveTo>
                    <a:pt x="1489" y="436"/>
                  </a:moveTo>
                  <a:cubicBezTo>
                    <a:pt x="1527" y="436"/>
                    <a:pt x="1565" y="440"/>
                    <a:pt x="1601" y="449"/>
                  </a:cubicBezTo>
                  <a:cubicBezTo>
                    <a:pt x="1701" y="549"/>
                    <a:pt x="1735" y="683"/>
                    <a:pt x="1735" y="816"/>
                  </a:cubicBezTo>
                  <a:cubicBezTo>
                    <a:pt x="1701" y="1350"/>
                    <a:pt x="1434" y="1817"/>
                    <a:pt x="1001" y="2117"/>
                  </a:cubicBezTo>
                  <a:cubicBezTo>
                    <a:pt x="903" y="2166"/>
                    <a:pt x="805" y="2197"/>
                    <a:pt x="708" y="2197"/>
                  </a:cubicBezTo>
                  <a:cubicBezTo>
                    <a:pt x="672" y="2197"/>
                    <a:pt x="636" y="2193"/>
                    <a:pt x="600" y="2184"/>
                  </a:cubicBezTo>
                  <a:cubicBezTo>
                    <a:pt x="500" y="2117"/>
                    <a:pt x="467" y="1984"/>
                    <a:pt x="467" y="1817"/>
                  </a:cubicBezTo>
                  <a:cubicBezTo>
                    <a:pt x="500" y="1283"/>
                    <a:pt x="767" y="816"/>
                    <a:pt x="1201" y="516"/>
                  </a:cubicBezTo>
                  <a:cubicBezTo>
                    <a:pt x="1274" y="467"/>
                    <a:pt x="1383" y="436"/>
                    <a:pt x="1489" y="436"/>
                  </a:cubicBezTo>
                  <a:close/>
                  <a:moveTo>
                    <a:pt x="1457" y="0"/>
                  </a:moveTo>
                  <a:cubicBezTo>
                    <a:pt x="1295" y="0"/>
                    <a:pt x="1137" y="52"/>
                    <a:pt x="1001" y="149"/>
                  </a:cubicBezTo>
                  <a:cubicBezTo>
                    <a:pt x="434" y="516"/>
                    <a:pt x="67" y="1117"/>
                    <a:pt x="33" y="1784"/>
                  </a:cubicBezTo>
                  <a:cubicBezTo>
                    <a:pt x="0" y="2084"/>
                    <a:pt x="133" y="2351"/>
                    <a:pt x="400" y="2518"/>
                  </a:cubicBezTo>
                  <a:cubicBezTo>
                    <a:pt x="500" y="2584"/>
                    <a:pt x="600" y="2618"/>
                    <a:pt x="701" y="2618"/>
                  </a:cubicBezTo>
                  <a:cubicBezTo>
                    <a:pt x="901" y="2584"/>
                    <a:pt x="1067" y="2551"/>
                    <a:pt x="1201" y="2451"/>
                  </a:cubicBezTo>
                  <a:cubicBezTo>
                    <a:pt x="1768" y="2084"/>
                    <a:pt x="2102" y="1483"/>
                    <a:pt x="2135" y="816"/>
                  </a:cubicBezTo>
                  <a:cubicBezTo>
                    <a:pt x="2168" y="516"/>
                    <a:pt x="2035" y="249"/>
                    <a:pt x="1801" y="82"/>
                  </a:cubicBezTo>
                  <a:cubicBezTo>
                    <a:pt x="1690" y="27"/>
                    <a:pt x="1573" y="0"/>
                    <a:pt x="14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6356609" y="2021933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41" y="459"/>
                  </a:moveTo>
                  <a:cubicBezTo>
                    <a:pt x="1632" y="459"/>
                    <a:pt x="1805" y="643"/>
                    <a:pt x="1735" y="875"/>
                  </a:cubicBezTo>
                  <a:cubicBezTo>
                    <a:pt x="1702" y="1376"/>
                    <a:pt x="1435" y="1876"/>
                    <a:pt x="1001" y="2143"/>
                  </a:cubicBezTo>
                  <a:cubicBezTo>
                    <a:pt x="930" y="2224"/>
                    <a:pt x="844" y="2259"/>
                    <a:pt x="761" y="2259"/>
                  </a:cubicBezTo>
                  <a:cubicBezTo>
                    <a:pt x="571" y="2259"/>
                    <a:pt x="398" y="2075"/>
                    <a:pt x="468" y="1843"/>
                  </a:cubicBezTo>
                  <a:cubicBezTo>
                    <a:pt x="468" y="1309"/>
                    <a:pt x="768" y="842"/>
                    <a:pt x="1201" y="575"/>
                  </a:cubicBezTo>
                  <a:cubicBezTo>
                    <a:pt x="1272" y="494"/>
                    <a:pt x="1359" y="459"/>
                    <a:pt x="1441" y="459"/>
                  </a:cubicBezTo>
                  <a:close/>
                  <a:moveTo>
                    <a:pt x="1450" y="1"/>
                  </a:moveTo>
                  <a:cubicBezTo>
                    <a:pt x="1298" y="1"/>
                    <a:pt x="1141" y="54"/>
                    <a:pt x="1001" y="175"/>
                  </a:cubicBezTo>
                  <a:cubicBezTo>
                    <a:pt x="401" y="542"/>
                    <a:pt x="67" y="1142"/>
                    <a:pt x="34" y="1843"/>
                  </a:cubicBezTo>
                  <a:cubicBezTo>
                    <a:pt x="1" y="2110"/>
                    <a:pt x="134" y="2410"/>
                    <a:pt x="401" y="2543"/>
                  </a:cubicBezTo>
                  <a:cubicBezTo>
                    <a:pt x="501" y="2610"/>
                    <a:pt x="601" y="2643"/>
                    <a:pt x="701" y="2643"/>
                  </a:cubicBezTo>
                  <a:cubicBezTo>
                    <a:pt x="868" y="2643"/>
                    <a:pt x="1035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8" y="361"/>
                    <a:pt x="1845" y="1"/>
                    <a:pt x="1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6564765" y="1752051"/>
              <a:ext cx="34091" cy="40838"/>
            </a:xfrm>
            <a:custGeom>
              <a:rect b="b" l="l" r="r" t="t"/>
              <a:pathLst>
                <a:path extrusionOk="0" h="2657" w="2218">
                  <a:moveTo>
                    <a:pt x="1468" y="455"/>
                  </a:moveTo>
                  <a:cubicBezTo>
                    <a:pt x="1502" y="455"/>
                    <a:pt x="1568" y="455"/>
                    <a:pt x="1602" y="488"/>
                  </a:cubicBezTo>
                  <a:cubicBezTo>
                    <a:pt x="1702" y="555"/>
                    <a:pt x="1768" y="688"/>
                    <a:pt x="1735" y="855"/>
                  </a:cubicBezTo>
                  <a:cubicBezTo>
                    <a:pt x="1702" y="1356"/>
                    <a:pt x="1435" y="1856"/>
                    <a:pt x="968" y="2156"/>
                  </a:cubicBezTo>
                  <a:cubicBezTo>
                    <a:pt x="906" y="2197"/>
                    <a:pt x="831" y="2226"/>
                    <a:pt x="752" y="2226"/>
                  </a:cubicBezTo>
                  <a:cubicBezTo>
                    <a:pt x="703" y="2226"/>
                    <a:pt x="652" y="2215"/>
                    <a:pt x="601" y="2189"/>
                  </a:cubicBezTo>
                  <a:cubicBezTo>
                    <a:pt x="501" y="2123"/>
                    <a:pt x="434" y="1989"/>
                    <a:pt x="468" y="1823"/>
                  </a:cubicBezTo>
                  <a:cubicBezTo>
                    <a:pt x="501" y="1322"/>
                    <a:pt x="768" y="822"/>
                    <a:pt x="1201" y="555"/>
                  </a:cubicBezTo>
                  <a:cubicBezTo>
                    <a:pt x="1268" y="488"/>
                    <a:pt x="1368" y="455"/>
                    <a:pt x="1468" y="455"/>
                  </a:cubicBezTo>
                  <a:close/>
                  <a:moveTo>
                    <a:pt x="1430" y="1"/>
                  </a:moveTo>
                  <a:cubicBezTo>
                    <a:pt x="1283" y="1"/>
                    <a:pt x="1134" y="48"/>
                    <a:pt x="1001" y="155"/>
                  </a:cubicBezTo>
                  <a:cubicBezTo>
                    <a:pt x="434" y="522"/>
                    <a:pt x="67" y="1155"/>
                    <a:pt x="34" y="1823"/>
                  </a:cubicBezTo>
                  <a:cubicBezTo>
                    <a:pt x="1" y="2123"/>
                    <a:pt x="167" y="2390"/>
                    <a:pt x="401" y="2556"/>
                  </a:cubicBezTo>
                  <a:cubicBezTo>
                    <a:pt x="501" y="2623"/>
                    <a:pt x="601" y="2656"/>
                    <a:pt x="734" y="2656"/>
                  </a:cubicBezTo>
                  <a:cubicBezTo>
                    <a:pt x="901" y="2656"/>
                    <a:pt x="1068" y="2590"/>
                    <a:pt x="1201" y="2523"/>
                  </a:cubicBezTo>
                  <a:cubicBezTo>
                    <a:pt x="1768" y="2123"/>
                    <a:pt x="2135" y="1522"/>
                    <a:pt x="2169" y="855"/>
                  </a:cubicBezTo>
                  <a:cubicBezTo>
                    <a:pt x="2218" y="365"/>
                    <a:pt x="1835" y="1"/>
                    <a:pt x="14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6044382" y="2262904"/>
              <a:ext cx="33937" cy="40638"/>
            </a:xfrm>
            <a:custGeom>
              <a:rect b="b" l="l" r="r" t="t"/>
              <a:pathLst>
                <a:path extrusionOk="0" h="2644" w="2208">
                  <a:moveTo>
                    <a:pt x="1468" y="408"/>
                  </a:moveTo>
                  <a:cubicBezTo>
                    <a:pt x="1501" y="408"/>
                    <a:pt x="1534" y="442"/>
                    <a:pt x="1568" y="475"/>
                  </a:cubicBezTo>
                  <a:cubicBezTo>
                    <a:pt x="1668" y="542"/>
                    <a:pt x="1735" y="709"/>
                    <a:pt x="1735" y="842"/>
                  </a:cubicBezTo>
                  <a:cubicBezTo>
                    <a:pt x="1701" y="1342"/>
                    <a:pt x="1401" y="1843"/>
                    <a:pt x="967" y="2110"/>
                  </a:cubicBezTo>
                  <a:cubicBezTo>
                    <a:pt x="903" y="2174"/>
                    <a:pt x="810" y="2211"/>
                    <a:pt x="726" y="2211"/>
                  </a:cubicBezTo>
                  <a:cubicBezTo>
                    <a:pt x="680" y="2211"/>
                    <a:pt x="636" y="2200"/>
                    <a:pt x="600" y="2176"/>
                  </a:cubicBezTo>
                  <a:cubicBezTo>
                    <a:pt x="467" y="2076"/>
                    <a:pt x="434" y="1943"/>
                    <a:pt x="434" y="1809"/>
                  </a:cubicBezTo>
                  <a:cubicBezTo>
                    <a:pt x="467" y="1276"/>
                    <a:pt x="734" y="809"/>
                    <a:pt x="1201" y="542"/>
                  </a:cubicBezTo>
                  <a:cubicBezTo>
                    <a:pt x="1268" y="475"/>
                    <a:pt x="1368" y="442"/>
                    <a:pt x="1468" y="442"/>
                  </a:cubicBezTo>
                  <a:lnTo>
                    <a:pt x="1468" y="408"/>
                  </a:lnTo>
                  <a:close/>
                  <a:moveTo>
                    <a:pt x="1437" y="1"/>
                  </a:moveTo>
                  <a:cubicBezTo>
                    <a:pt x="1280" y="1"/>
                    <a:pt x="1116" y="54"/>
                    <a:pt x="967" y="175"/>
                  </a:cubicBezTo>
                  <a:cubicBezTo>
                    <a:pt x="400" y="542"/>
                    <a:pt x="67" y="1142"/>
                    <a:pt x="33" y="1809"/>
                  </a:cubicBezTo>
                  <a:cubicBezTo>
                    <a:pt x="0" y="2110"/>
                    <a:pt x="133" y="2376"/>
                    <a:pt x="367" y="2543"/>
                  </a:cubicBezTo>
                  <a:cubicBezTo>
                    <a:pt x="467" y="2610"/>
                    <a:pt x="600" y="2643"/>
                    <a:pt x="701" y="2643"/>
                  </a:cubicBezTo>
                  <a:cubicBezTo>
                    <a:pt x="867" y="2643"/>
                    <a:pt x="1034" y="2577"/>
                    <a:pt x="1201" y="2510"/>
                  </a:cubicBezTo>
                  <a:cubicBezTo>
                    <a:pt x="1768" y="2143"/>
                    <a:pt x="2102" y="1509"/>
                    <a:pt x="2135" y="842"/>
                  </a:cubicBezTo>
                  <a:cubicBezTo>
                    <a:pt x="2207" y="361"/>
                    <a:pt x="1845" y="1"/>
                    <a:pt x="14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5330692" y="1648811"/>
              <a:ext cx="1253055" cy="1247921"/>
            </a:xfrm>
            <a:custGeom>
              <a:rect b="b" l="l" r="r" t="t"/>
              <a:pathLst>
                <a:path extrusionOk="0" h="81192" w="81526">
                  <a:moveTo>
                    <a:pt x="81292" y="0"/>
                  </a:moveTo>
                  <a:cubicBezTo>
                    <a:pt x="75888" y="3136"/>
                    <a:pt x="74754" y="11275"/>
                    <a:pt x="73653" y="19181"/>
                  </a:cubicBezTo>
                  <a:cubicBezTo>
                    <a:pt x="72653" y="26286"/>
                    <a:pt x="71719" y="32990"/>
                    <a:pt x="67749" y="35325"/>
                  </a:cubicBezTo>
                  <a:cubicBezTo>
                    <a:pt x="67038" y="35770"/>
                    <a:pt x="66370" y="35978"/>
                    <a:pt x="65758" y="35978"/>
                  </a:cubicBezTo>
                  <a:cubicBezTo>
                    <a:pt x="65451" y="35978"/>
                    <a:pt x="65159" y="35926"/>
                    <a:pt x="64881" y="35826"/>
                  </a:cubicBezTo>
                  <a:cubicBezTo>
                    <a:pt x="62812" y="35059"/>
                    <a:pt x="61612" y="31523"/>
                    <a:pt x="60444" y="28087"/>
                  </a:cubicBezTo>
                  <a:cubicBezTo>
                    <a:pt x="59210" y="24551"/>
                    <a:pt x="57976" y="20882"/>
                    <a:pt x="55707" y="20048"/>
                  </a:cubicBezTo>
                  <a:cubicBezTo>
                    <a:pt x="55396" y="19937"/>
                    <a:pt x="55066" y="19881"/>
                    <a:pt x="54721" y="19881"/>
                  </a:cubicBezTo>
                  <a:cubicBezTo>
                    <a:pt x="54032" y="19881"/>
                    <a:pt x="53283" y="20103"/>
                    <a:pt x="52505" y="20548"/>
                  </a:cubicBezTo>
                  <a:cubicBezTo>
                    <a:pt x="48202" y="23050"/>
                    <a:pt x="46868" y="32290"/>
                    <a:pt x="45633" y="41230"/>
                  </a:cubicBezTo>
                  <a:cubicBezTo>
                    <a:pt x="44366" y="50069"/>
                    <a:pt x="43098" y="59209"/>
                    <a:pt x="38962" y="61611"/>
                  </a:cubicBezTo>
                  <a:cubicBezTo>
                    <a:pt x="37940" y="62206"/>
                    <a:pt x="37032" y="62500"/>
                    <a:pt x="36214" y="62500"/>
                  </a:cubicBezTo>
                  <a:cubicBezTo>
                    <a:pt x="35565" y="62500"/>
                    <a:pt x="34972" y="62314"/>
                    <a:pt x="34425" y="61944"/>
                  </a:cubicBezTo>
                  <a:cubicBezTo>
                    <a:pt x="33291" y="61177"/>
                    <a:pt x="32457" y="59710"/>
                    <a:pt x="31623" y="58275"/>
                  </a:cubicBezTo>
                  <a:cubicBezTo>
                    <a:pt x="30341" y="56081"/>
                    <a:pt x="29041" y="53831"/>
                    <a:pt x="26658" y="53831"/>
                  </a:cubicBezTo>
                  <a:cubicBezTo>
                    <a:pt x="25817" y="53831"/>
                    <a:pt x="24842" y="54111"/>
                    <a:pt x="23684" y="54773"/>
                  </a:cubicBezTo>
                  <a:cubicBezTo>
                    <a:pt x="18848" y="57575"/>
                    <a:pt x="17814" y="64380"/>
                    <a:pt x="16946" y="70384"/>
                  </a:cubicBezTo>
                  <a:cubicBezTo>
                    <a:pt x="16246" y="74987"/>
                    <a:pt x="15679" y="78957"/>
                    <a:pt x="13544" y="80191"/>
                  </a:cubicBezTo>
                  <a:cubicBezTo>
                    <a:pt x="12821" y="80606"/>
                    <a:pt x="12175" y="80776"/>
                    <a:pt x="11576" y="80776"/>
                  </a:cubicBezTo>
                  <a:cubicBezTo>
                    <a:pt x="10295" y="80776"/>
                    <a:pt x="9221" y="79997"/>
                    <a:pt x="8040" y="79157"/>
                  </a:cubicBezTo>
                  <a:cubicBezTo>
                    <a:pt x="6716" y="78223"/>
                    <a:pt x="5293" y="77205"/>
                    <a:pt x="3431" y="77205"/>
                  </a:cubicBezTo>
                  <a:cubicBezTo>
                    <a:pt x="2432" y="77205"/>
                    <a:pt x="1306" y="77499"/>
                    <a:pt x="1" y="78256"/>
                  </a:cubicBezTo>
                  <a:lnTo>
                    <a:pt x="201" y="78590"/>
                  </a:lnTo>
                  <a:cubicBezTo>
                    <a:pt x="1429" y="77888"/>
                    <a:pt x="2480" y="77613"/>
                    <a:pt x="3414" y="77613"/>
                  </a:cubicBezTo>
                  <a:cubicBezTo>
                    <a:pt x="5145" y="77613"/>
                    <a:pt x="6473" y="78559"/>
                    <a:pt x="7773" y="79490"/>
                  </a:cubicBezTo>
                  <a:cubicBezTo>
                    <a:pt x="9007" y="80358"/>
                    <a:pt x="10175" y="81192"/>
                    <a:pt x="11576" y="81192"/>
                  </a:cubicBezTo>
                  <a:cubicBezTo>
                    <a:pt x="12343" y="81192"/>
                    <a:pt x="13077" y="80958"/>
                    <a:pt x="13744" y="80558"/>
                  </a:cubicBezTo>
                  <a:cubicBezTo>
                    <a:pt x="16046" y="79223"/>
                    <a:pt x="16646" y="75187"/>
                    <a:pt x="17347" y="70484"/>
                  </a:cubicBezTo>
                  <a:cubicBezTo>
                    <a:pt x="18214" y="64546"/>
                    <a:pt x="19215" y="57842"/>
                    <a:pt x="23885" y="55140"/>
                  </a:cubicBezTo>
                  <a:cubicBezTo>
                    <a:pt x="24952" y="54527"/>
                    <a:pt x="25849" y="54266"/>
                    <a:pt x="26623" y="54266"/>
                  </a:cubicBezTo>
                  <a:cubicBezTo>
                    <a:pt x="28799" y="54266"/>
                    <a:pt x="29993" y="56334"/>
                    <a:pt x="31223" y="58475"/>
                  </a:cubicBezTo>
                  <a:cubicBezTo>
                    <a:pt x="32057" y="59943"/>
                    <a:pt x="32958" y="61444"/>
                    <a:pt x="34159" y="62278"/>
                  </a:cubicBezTo>
                  <a:cubicBezTo>
                    <a:pt x="34791" y="62700"/>
                    <a:pt x="35465" y="62911"/>
                    <a:pt x="36198" y="62911"/>
                  </a:cubicBezTo>
                  <a:cubicBezTo>
                    <a:pt x="37087" y="62911"/>
                    <a:pt x="38065" y="62600"/>
                    <a:pt x="39162" y="61978"/>
                  </a:cubicBezTo>
                  <a:cubicBezTo>
                    <a:pt x="43465" y="59476"/>
                    <a:pt x="44766" y="50236"/>
                    <a:pt x="46034" y="41296"/>
                  </a:cubicBezTo>
                  <a:cubicBezTo>
                    <a:pt x="47268" y="32457"/>
                    <a:pt x="48569" y="23283"/>
                    <a:pt x="52705" y="20915"/>
                  </a:cubicBezTo>
                  <a:cubicBezTo>
                    <a:pt x="53412" y="20495"/>
                    <a:pt x="54061" y="20295"/>
                    <a:pt x="54661" y="20295"/>
                  </a:cubicBezTo>
                  <a:cubicBezTo>
                    <a:pt x="54966" y="20295"/>
                    <a:pt x="55259" y="20347"/>
                    <a:pt x="55541" y="20448"/>
                  </a:cubicBezTo>
                  <a:cubicBezTo>
                    <a:pt x="57609" y="21215"/>
                    <a:pt x="58843" y="24785"/>
                    <a:pt x="60010" y="28220"/>
                  </a:cubicBezTo>
                  <a:cubicBezTo>
                    <a:pt x="61211" y="31756"/>
                    <a:pt x="62479" y="35392"/>
                    <a:pt x="64714" y="36226"/>
                  </a:cubicBezTo>
                  <a:cubicBezTo>
                    <a:pt x="65033" y="36336"/>
                    <a:pt x="65363" y="36392"/>
                    <a:pt x="65704" y="36392"/>
                  </a:cubicBezTo>
                  <a:cubicBezTo>
                    <a:pt x="66400" y="36392"/>
                    <a:pt x="67144" y="36162"/>
                    <a:pt x="67949" y="35692"/>
                  </a:cubicBezTo>
                  <a:cubicBezTo>
                    <a:pt x="72086" y="33257"/>
                    <a:pt x="73020" y="26452"/>
                    <a:pt x="74054" y="19247"/>
                  </a:cubicBezTo>
                  <a:cubicBezTo>
                    <a:pt x="75121" y="11442"/>
                    <a:pt x="76255" y="3403"/>
                    <a:pt x="81526" y="367"/>
                  </a:cubicBezTo>
                  <a:lnTo>
                    <a:pt x="8129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6126412" y="1937613"/>
              <a:ext cx="40515" cy="52504"/>
            </a:xfrm>
            <a:custGeom>
              <a:rect b="b" l="l" r="r" t="t"/>
              <a:pathLst>
                <a:path extrusionOk="0" h="3416" w="2636">
                  <a:moveTo>
                    <a:pt x="1905" y="1"/>
                  </a:moveTo>
                  <a:cubicBezTo>
                    <a:pt x="1724" y="1"/>
                    <a:pt x="1518" y="62"/>
                    <a:pt x="1301" y="190"/>
                  </a:cubicBezTo>
                  <a:cubicBezTo>
                    <a:pt x="534" y="691"/>
                    <a:pt x="34" y="1525"/>
                    <a:pt x="0" y="2459"/>
                  </a:cubicBezTo>
                  <a:cubicBezTo>
                    <a:pt x="0" y="3069"/>
                    <a:pt x="281" y="3415"/>
                    <a:pt x="704" y="3415"/>
                  </a:cubicBezTo>
                  <a:cubicBezTo>
                    <a:pt x="881" y="3415"/>
                    <a:pt x="1084" y="3354"/>
                    <a:pt x="1301" y="3226"/>
                  </a:cubicBezTo>
                  <a:cubicBezTo>
                    <a:pt x="2102" y="2726"/>
                    <a:pt x="2569" y="1858"/>
                    <a:pt x="2635" y="958"/>
                  </a:cubicBezTo>
                  <a:cubicBezTo>
                    <a:pt x="2635" y="347"/>
                    <a:pt x="2338" y="1"/>
                    <a:pt x="190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5718293" y="2009437"/>
              <a:ext cx="347208" cy="261797"/>
            </a:xfrm>
            <a:custGeom>
              <a:rect b="b" l="l" r="r" t="t"/>
              <a:pathLst>
                <a:path extrusionOk="0" h="17033" w="22590">
                  <a:moveTo>
                    <a:pt x="22277" y="1"/>
                  </a:moveTo>
                  <a:cubicBezTo>
                    <a:pt x="22247" y="1"/>
                    <a:pt x="22216" y="7"/>
                    <a:pt x="22183" y="21"/>
                  </a:cubicBezTo>
                  <a:lnTo>
                    <a:pt x="15412" y="3923"/>
                  </a:lnTo>
                  <a:cubicBezTo>
                    <a:pt x="15379" y="3957"/>
                    <a:pt x="15345" y="3990"/>
                    <a:pt x="15312" y="4057"/>
                  </a:cubicBezTo>
                  <a:lnTo>
                    <a:pt x="13644" y="8860"/>
                  </a:lnTo>
                  <a:lnTo>
                    <a:pt x="168" y="16632"/>
                  </a:lnTo>
                  <a:cubicBezTo>
                    <a:pt x="1" y="16766"/>
                    <a:pt x="68" y="17033"/>
                    <a:pt x="268" y="17033"/>
                  </a:cubicBezTo>
                  <a:cubicBezTo>
                    <a:pt x="301" y="17033"/>
                    <a:pt x="334" y="17033"/>
                    <a:pt x="368" y="16999"/>
                  </a:cubicBezTo>
                  <a:lnTo>
                    <a:pt x="13944" y="9194"/>
                  </a:lnTo>
                  <a:cubicBezTo>
                    <a:pt x="13978" y="9160"/>
                    <a:pt x="14011" y="9127"/>
                    <a:pt x="14011" y="9060"/>
                  </a:cubicBezTo>
                  <a:lnTo>
                    <a:pt x="15679" y="4257"/>
                  </a:lnTo>
                  <a:lnTo>
                    <a:pt x="22417" y="388"/>
                  </a:lnTo>
                  <a:cubicBezTo>
                    <a:pt x="22589" y="244"/>
                    <a:pt x="22464" y="1"/>
                    <a:pt x="222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5728560" y="2105869"/>
              <a:ext cx="182012" cy="123083"/>
            </a:xfrm>
            <a:custGeom>
              <a:rect b="b" l="l" r="r" t="t"/>
              <a:pathLst>
                <a:path extrusionOk="0" h="8008" w="11842">
                  <a:moveTo>
                    <a:pt x="11354" y="0"/>
                  </a:moveTo>
                  <a:cubicBezTo>
                    <a:pt x="11231" y="0"/>
                    <a:pt x="11090" y="38"/>
                    <a:pt x="10941" y="118"/>
                  </a:cubicBezTo>
                  <a:lnTo>
                    <a:pt x="901" y="5922"/>
                  </a:lnTo>
                  <a:cubicBezTo>
                    <a:pt x="367" y="6256"/>
                    <a:pt x="33" y="6823"/>
                    <a:pt x="0" y="7423"/>
                  </a:cubicBezTo>
                  <a:cubicBezTo>
                    <a:pt x="0" y="7797"/>
                    <a:pt x="197" y="8008"/>
                    <a:pt x="487" y="8008"/>
                  </a:cubicBezTo>
                  <a:cubicBezTo>
                    <a:pt x="611" y="8008"/>
                    <a:pt x="751" y="7970"/>
                    <a:pt x="901" y="7890"/>
                  </a:cubicBezTo>
                  <a:lnTo>
                    <a:pt x="10941" y="2086"/>
                  </a:lnTo>
                  <a:cubicBezTo>
                    <a:pt x="11475" y="1752"/>
                    <a:pt x="11808" y="1185"/>
                    <a:pt x="11842" y="585"/>
                  </a:cubicBezTo>
                  <a:cubicBezTo>
                    <a:pt x="11842" y="210"/>
                    <a:pt x="11645" y="0"/>
                    <a:pt x="1135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7222554" y="1848759"/>
              <a:ext cx="259953" cy="432220"/>
            </a:xfrm>
            <a:custGeom>
              <a:rect b="b" l="l" r="r" t="t"/>
              <a:pathLst>
                <a:path extrusionOk="0" h="28121" w="16913">
                  <a:moveTo>
                    <a:pt x="1" y="0"/>
                  </a:moveTo>
                  <a:lnTo>
                    <a:pt x="1" y="28121"/>
                  </a:lnTo>
                  <a:lnTo>
                    <a:pt x="16679" y="28121"/>
                  </a:lnTo>
                  <a:cubicBezTo>
                    <a:pt x="16679" y="28121"/>
                    <a:pt x="16679" y="17813"/>
                    <a:pt x="16679" y="11342"/>
                  </a:cubicBezTo>
                  <a:cubicBezTo>
                    <a:pt x="16713" y="4871"/>
                    <a:pt x="16913" y="1602"/>
                    <a:pt x="1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6758565" y="2008715"/>
              <a:ext cx="492209" cy="357291"/>
            </a:xfrm>
            <a:custGeom>
              <a:rect b="b" l="l" r="r" t="t"/>
              <a:pathLst>
                <a:path extrusionOk="0" h="23246" w="32024">
                  <a:moveTo>
                    <a:pt x="1435" y="1"/>
                  </a:moveTo>
                  <a:cubicBezTo>
                    <a:pt x="1168" y="34"/>
                    <a:pt x="935" y="168"/>
                    <a:pt x="734" y="368"/>
                  </a:cubicBezTo>
                  <a:cubicBezTo>
                    <a:pt x="434" y="668"/>
                    <a:pt x="201" y="1068"/>
                    <a:pt x="101" y="1535"/>
                  </a:cubicBezTo>
                  <a:cubicBezTo>
                    <a:pt x="34" y="1969"/>
                    <a:pt x="1" y="2436"/>
                    <a:pt x="34" y="2870"/>
                  </a:cubicBezTo>
                  <a:cubicBezTo>
                    <a:pt x="67" y="3503"/>
                    <a:pt x="167" y="4104"/>
                    <a:pt x="367" y="4704"/>
                  </a:cubicBezTo>
                  <a:cubicBezTo>
                    <a:pt x="501" y="5105"/>
                    <a:pt x="701" y="5505"/>
                    <a:pt x="968" y="5872"/>
                  </a:cubicBezTo>
                  <a:cubicBezTo>
                    <a:pt x="1568" y="6839"/>
                    <a:pt x="2336" y="7640"/>
                    <a:pt x="3236" y="8340"/>
                  </a:cubicBezTo>
                  <a:cubicBezTo>
                    <a:pt x="3703" y="8774"/>
                    <a:pt x="4671" y="9241"/>
                    <a:pt x="5104" y="9674"/>
                  </a:cubicBezTo>
                  <a:cubicBezTo>
                    <a:pt x="5605" y="10175"/>
                    <a:pt x="6005" y="10809"/>
                    <a:pt x="6305" y="11442"/>
                  </a:cubicBezTo>
                  <a:cubicBezTo>
                    <a:pt x="6572" y="11909"/>
                    <a:pt x="6772" y="12343"/>
                    <a:pt x="7006" y="12810"/>
                  </a:cubicBezTo>
                  <a:cubicBezTo>
                    <a:pt x="8140" y="15045"/>
                    <a:pt x="10708" y="20115"/>
                    <a:pt x="12209" y="22017"/>
                  </a:cubicBezTo>
                  <a:cubicBezTo>
                    <a:pt x="12903" y="22900"/>
                    <a:pt x="13574" y="23246"/>
                    <a:pt x="14364" y="23246"/>
                  </a:cubicBezTo>
                  <a:cubicBezTo>
                    <a:pt x="15246" y="23246"/>
                    <a:pt x="16274" y="22815"/>
                    <a:pt x="17646" y="22217"/>
                  </a:cubicBezTo>
                  <a:cubicBezTo>
                    <a:pt x="20282" y="21116"/>
                    <a:pt x="29989" y="15512"/>
                    <a:pt x="29989" y="15512"/>
                  </a:cubicBezTo>
                  <a:lnTo>
                    <a:pt x="32023" y="6906"/>
                  </a:lnTo>
                  <a:cubicBezTo>
                    <a:pt x="31223" y="6906"/>
                    <a:pt x="29321" y="7073"/>
                    <a:pt x="24418" y="10608"/>
                  </a:cubicBezTo>
                  <a:lnTo>
                    <a:pt x="15545" y="16846"/>
                  </a:lnTo>
                  <a:cubicBezTo>
                    <a:pt x="14844" y="15745"/>
                    <a:pt x="11042" y="10408"/>
                    <a:pt x="10308" y="9207"/>
                  </a:cubicBezTo>
                  <a:cubicBezTo>
                    <a:pt x="9741" y="8173"/>
                    <a:pt x="9341" y="7073"/>
                    <a:pt x="9107" y="5938"/>
                  </a:cubicBezTo>
                  <a:cubicBezTo>
                    <a:pt x="9007" y="5371"/>
                    <a:pt x="8840" y="4804"/>
                    <a:pt x="8673" y="4271"/>
                  </a:cubicBezTo>
                  <a:cubicBezTo>
                    <a:pt x="8573" y="3870"/>
                    <a:pt x="8440" y="3470"/>
                    <a:pt x="8240" y="3070"/>
                  </a:cubicBezTo>
                  <a:cubicBezTo>
                    <a:pt x="8006" y="2669"/>
                    <a:pt x="7773" y="2236"/>
                    <a:pt x="7573" y="1836"/>
                  </a:cubicBezTo>
                  <a:cubicBezTo>
                    <a:pt x="7506" y="1735"/>
                    <a:pt x="7473" y="1669"/>
                    <a:pt x="7406" y="1635"/>
                  </a:cubicBezTo>
                  <a:cubicBezTo>
                    <a:pt x="7340" y="1596"/>
                    <a:pt x="7269" y="1577"/>
                    <a:pt x="7199" y="1577"/>
                  </a:cubicBezTo>
                  <a:cubicBezTo>
                    <a:pt x="7092" y="1577"/>
                    <a:pt x="6986" y="1621"/>
                    <a:pt x="6905" y="1702"/>
                  </a:cubicBezTo>
                  <a:cubicBezTo>
                    <a:pt x="6672" y="1936"/>
                    <a:pt x="6539" y="2236"/>
                    <a:pt x="6539" y="2569"/>
                  </a:cubicBezTo>
                  <a:cubicBezTo>
                    <a:pt x="6572" y="2903"/>
                    <a:pt x="6605" y="3203"/>
                    <a:pt x="6705" y="3537"/>
                  </a:cubicBezTo>
                  <a:cubicBezTo>
                    <a:pt x="6772" y="3837"/>
                    <a:pt x="6805" y="4171"/>
                    <a:pt x="6739" y="4471"/>
                  </a:cubicBezTo>
                  <a:cubicBezTo>
                    <a:pt x="6372" y="4471"/>
                    <a:pt x="6005" y="4304"/>
                    <a:pt x="5738" y="4037"/>
                  </a:cubicBezTo>
                  <a:cubicBezTo>
                    <a:pt x="4804" y="3270"/>
                    <a:pt x="3970" y="2403"/>
                    <a:pt x="3236" y="1469"/>
                  </a:cubicBezTo>
                  <a:cubicBezTo>
                    <a:pt x="2903" y="1068"/>
                    <a:pt x="2569" y="668"/>
                    <a:pt x="2235" y="301"/>
                  </a:cubicBezTo>
                  <a:cubicBezTo>
                    <a:pt x="2002" y="101"/>
                    <a:pt x="1735" y="1"/>
                    <a:pt x="143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7142584" y="2115367"/>
              <a:ext cx="340953" cy="373660"/>
            </a:xfrm>
            <a:custGeom>
              <a:rect b="b" l="l" r="r" t="t"/>
              <a:pathLst>
                <a:path extrusionOk="0" h="24311" w="22183">
                  <a:moveTo>
                    <a:pt x="7005" y="0"/>
                  </a:moveTo>
                  <a:cubicBezTo>
                    <a:pt x="4470" y="2836"/>
                    <a:pt x="2068" y="6071"/>
                    <a:pt x="1468" y="7606"/>
                  </a:cubicBezTo>
                  <a:cubicBezTo>
                    <a:pt x="834" y="9140"/>
                    <a:pt x="0" y="12109"/>
                    <a:pt x="2669" y="15278"/>
                  </a:cubicBezTo>
                  <a:cubicBezTo>
                    <a:pt x="2735" y="16812"/>
                    <a:pt x="3036" y="22083"/>
                    <a:pt x="3036" y="22083"/>
                  </a:cubicBezTo>
                  <a:cubicBezTo>
                    <a:pt x="5519" y="23802"/>
                    <a:pt x="8734" y="24310"/>
                    <a:pt x="11666" y="24310"/>
                  </a:cubicBezTo>
                  <a:cubicBezTo>
                    <a:pt x="15902" y="24310"/>
                    <a:pt x="19547" y="23250"/>
                    <a:pt x="19547" y="23250"/>
                  </a:cubicBezTo>
                  <a:cubicBezTo>
                    <a:pt x="20048" y="19848"/>
                    <a:pt x="20915" y="15111"/>
                    <a:pt x="22183" y="11775"/>
                  </a:cubicBezTo>
                  <a:cubicBezTo>
                    <a:pt x="22183" y="11775"/>
                    <a:pt x="17379" y="5171"/>
                    <a:pt x="20448" y="501"/>
                  </a:cubicBezTo>
                  <a:lnTo>
                    <a:pt x="14877" y="134"/>
                  </a:lnTo>
                  <a:lnTo>
                    <a:pt x="9674" y="67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7450707" y="3527332"/>
              <a:ext cx="119471" cy="242984"/>
            </a:xfrm>
            <a:custGeom>
              <a:rect b="b" l="l" r="r" t="t"/>
              <a:pathLst>
                <a:path extrusionOk="0" h="15809" w="7773">
                  <a:moveTo>
                    <a:pt x="5238" y="1"/>
                  </a:moveTo>
                  <a:cubicBezTo>
                    <a:pt x="3703" y="134"/>
                    <a:pt x="2069" y="568"/>
                    <a:pt x="534" y="668"/>
                  </a:cubicBezTo>
                  <a:cubicBezTo>
                    <a:pt x="468" y="1836"/>
                    <a:pt x="434" y="2403"/>
                    <a:pt x="434" y="3737"/>
                  </a:cubicBezTo>
                  <a:cubicBezTo>
                    <a:pt x="434" y="5271"/>
                    <a:pt x="701" y="6239"/>
                    <a:pt x="601" y="8173"/>
                  </a:cubicBezTo>
                  <a:cubicBezTo>
                    <a:pt x="501" y="10108"/>
                    <a:pt x="1" y="12843"/>
                    <a:pt x="968" y="14745"/>
                  </a:cubicBezTo>
                  <a:cubicBezTo>
                    <a:pt x="1357" y="15478"/>
                    <a:pt x="2169" y="15809"/>
                    <a:pt x="3067" y="15809"/>
                  </a:cubicBezTo>
                  <a:cubicBezTo>
                    <a:pt x="4170" y="15809"/>
                    <a:pt x="5403" y="15309"/>
                    <a:pt x="6138" y="14445"/>
                  </a:cubicBezTo>
                  <a:cubicBezTo>
                    <a:pt x="7773" y="12543"/>
                    <a:pt x="7239" y="10909"/>
                    <a:pt x="6839" y="8674"/>
                  </a:cubicBezTo>
                  <a:cubicBezTo>
                    <a:pt x="6372" y="6272"/>
                    <a:pt x="6238" y="5171"/>
                    <a:pt x="6005" y="3770"/>
                  </a:cubicBezTo>
                  <a:cubicBezTo>
                    <a:pt x="5805" y="2503"/>
                    <a:pt x="5571" y="1235"/>
                    <a:pt x="523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7077462" y="2489120"/>
              <a:ext cx="468631" cy="1210295"/>
            </a:xfrm>
            <a:custGeom>
              <a:rect b="b" l="l" r="r" t="t"/>
              <a:pathLst>
                <a:path extrusionOk="0" h="78744" w="30490">
                  <a:moveTo>
                    <a:pt x="7306" y="1"/>
                  </a:moveTo>
                  <a:lnTo>
                    <a:pt x="7373" y="1068"/>
                  </a:lnTo>
                  <a:lnTo>
                    <a:pt x="7539" y="1468"/>
                  </a:lnTo>
                  <a:cubicBezTo>
                    <a:pt x="7539" y="1468"/>
                    <a:pt x="5004" y="28354"/>
                    <a:pt x="5405" y="38361"/>
                  </a:cubicBezTo>
                  <a:cubicBezTo>
                    <a:pt x="5638" y="43699"/>
                    <a:pt x="5838" y="51504"/>
                    <a:pt x="6038" y="55574"/>
                  </a:cubicBezTo>
                  <a:cubicBezTo>
                    <a:pt x="6138" y="58609"/>
                    <a:pt x="6205" y="62679"/>
                    <a:pt x="6138" y="64347"/>
                  </a:cubicBezTo>
                  <a:cubicBezTo>
                    <a:pt x="6038" y="65781"/>
                    <a:pt x="5738" y="67215"/>
                    <a:pt x="5171" y="68583"/>
                  </a:cubicBezTo>
                  <a:cubicBezTo>
                    <a:pt x="4671" y="70051"/>
                    <a:pt x="4037" y="71485"/>
                    <a:pt x="3303" y="72853"/>
                  </a:cubicBezTo>
                  <a:cubicBezTo>
                    <a:pt x="3103" y="73220"/>
                    <a:pt x="2903" y="73587"/>
                    <a:pt x="2603" y="73887"/>
                  </a:cubicBezTo>
                  <a:cubicBezTo>
                    <a:pt x="2236" y="74287"/>
                    <a:pt x="1802" y="74654"/>
                    <a:pt x="1368" y="75021"/>
                  </a:cubicBezTo>
                  <a:cubicBezTo>
                    <a:pt x="468" y="75755"/>
                    <a:pt x="1" y="76122"/>
                    <a:pt x="67" y="76822"/>
                  </a:cubicBezTo>
                  <a:cubicBezTo>
                    <a:pt x="134" y="77489"/>
                    <a:pt x="668" y="77790"/>
                    <a:pt x="1268" y="77956"/>
                  </a:cubicBezTo>
                  <a:cubicBezTo>
                    <a:pt x="1950" y="78163"/>
                    <a:pt x="2662" y="78241"/>
                    <a:pt x="3383" y="78241"/>
                  </a:cubicBezTo>
                  <a:cubicBezTo>
                    <a:pt x="4178" y="78241"/>
                    <a:pt x="4984" y="78146"/>
                    <a:pt x="5771" y="78023"/>
                  </a:cubicBezTo>
                  <a:cubicBezTo>
                    <a:pt x="7239" y="77790"/>
                    <a:pt x="8840" y="77156"/>
                    <a:pt x="9474" y="75855"/>
                  </a:cubicBezTo>
                  <a:cubicBezTo>
                    <a:pt x="9641" y="75455"/>
                    <a:pt x="9741" y="75054"/>
                    <a:pt x="9808" y="74621"/>
                  </a:cubicBezTo>
                  <a:cubicBezTo>
                    <a:pt x="10041" y="73253"/>
                    <a:pt x="10441" y="71919"/>
                    <a:pt x="11009" y="70618"/>
                  </a:cubicBezTo>
                  <a:cubicBezTo>
                    <a:pt x="11209" y="70084"/>
                    <a:pt x="11509" y="69550"/>
                    <a:pt x="11842" y="69083"/>
                  </a:cubicBezTo>
                  <a:cubicBezTo>
                    <a:pt x="12209" y="68550"/>
                    <a:pt x="12676" y="67983"/>
                    <a:pt x="12776" y="67315"/>
                  </a:cubicBezTo>
                  <a:cubicBezTo>
                    <a:pt x="12843" y="66782"/>
                    <a:pt x="12410" y="66015"/>
                    <a:pt x="11842" y="65181"/>
                  </a:cubicBezTo>
                  <a:cubicBezTo>
                    <a:pt x="11375" y="64447"/>
                    <a:pt x="11509" y="63946"/>
                    <a:pt x="11709" y="61678"/>
                  </a:cubicBezTo>
                  <a:cubicBezTo>
                    <a:pt x="11909" y="59643"/>
                    <a:pt x="12209" y="57642"/>
                    <a:pt x="12643" y="55640"/>
                  </a:cubicBezTo>
                  <a:cubicBezTo>
                    <a:pt x="12910" y="53139"/>
                    <a:pt x="13844" y="49503"/>
                    <a:pt x="14044" y="46134"/>
                  </a:cubicBezTo>
                  <a:cubicBezTo>
                    <a:pt x="14278" y="43165"/>
                    <a:pt x="14678" y="41063"/>
                    <a:pt x="13944" y="37828"/>
                  </a:cubicBezTo>
                  <a:cubicBezTo>
                    <a:pt x="14211" y="34392"/>
                    <a:pt x="15679" y="26620"/>
                    <a:pt x="16212" y="23851"/>
                  </a:cubicBezTo>
                  <a:cubicBezTo>
                    <a:pt x="17180" y="28755"/>
                    <a:pt x="17880" y="34659"/>
                    <a:pt x="18447" y="38662"/>
                  </a:cubicBezTo>
                  <a:cubicBezTo>
                    <a:pt x="19248" y="44532"/>
                    <a:pt x="22884" y="56875"/>
                    <a:pt x="23484" y="60044"/>
                  </a:cubicBezTo>
                  <a:cubicBezTo>
                    <a:pt x="24085" y="63213"/>
                    <a:pt x="24451" y="65347"/>
                    <a:pt x="24752" y="67916"/>
                  </a:cubicBezTo>
                  <a:cubicBezTo>
                    <a:pt x="25019" y="70151"/>
                    <a:pt x="25285" y="74687"/>
                    <a:pt x="25586" y="76722"/>
                  </a:cubicBezTo>
                  <a:cubicBezTo>
                    <a:pt x="25816" y="78134"/>
                    <a:pt x="26600" y="78743"/>
                    <a:pt x="27458" y="78743"/>
                  </a:cubicBezTo>
                  <a:cubicBezTo>
                    <a:pt x="28585" y="78743"/>
                    <a:pt x="29838" y="77689"/>
                    <a:pt x="30122" y="76022"/>
                  </a:cubicBezTo>
                  <a:cubicBezTo>
                    <a:pt x="30489" y="74087"/>
                    <a:pt x="29588" y="70017"/>
                    <a:pt x="29522" y="67516"/>
                  </a:cubicBezTo>
                  <a:cubicBezTo>
                    <a:pt x="29455" y="65681"/>
                    <a:pt x="29455" y="63279"/>
                    <a:pt x="29555" y="60077"/>
                  </a:cubicBezTo>
                  <a:cubicBezTo>
                    <a:pt x="29722" y="56308"/>
                    <a:pt x="29689" y="53405"/>
                    <a:pt x="29622" y="49469"/>
                  </a:cubicBezTo>
                  <a:cubicBezTo>
                    <a:pt x="29555" y="46467"/>
                    <a:pt x="28821" y="43799"/>
                    <a:pt x="27620" y="38061"/>
                  </a:cubicBezTo>
                  <a:cubicBezTo>
                    <a:pt x="28254" y="24251"/>
                    <a:pt x="29121" y="11342"/>
                    <a:pt x="27620" y="6972"/>
                  </a:cubicBezTo>
                  <a:cubicBezTo>
                    <a:pt x="26353" y="3236"/>
                    <a:pt x="24485" y="2436"/>
                    <a:pt x="23751" y="434"/>
                  </a:cubicBezTo>
                  <a:cubicBezTo>
                    <a:pt x="20549" y="1168"/>
                    <a:pt x="17280" y="1568"/>
                    <a:pt x="14011" y="1702"/>
                  </a:cubicBezTo>
                  <a:cubicBezTo>
                    <a:pt x="13816" y="1706"/>
                    <a:pt x="13628" y="1709"/>
                    <a:pt x="13444" y="1709"/>
                  </a:cubicBezTo>
                  <a:cubicBezTo>
                    <a:pt x="8393" y="1709"/>
                    <a:pt x="7306" y="1"/>
                    <a:pt x="730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7241521" y="3569892"/>
              <a:ext cx="12327" cy="90253"/>
            </a:xfrm>
            <a:custGeom>
              <a:rect b="b" l="l" r="r" t="t"/>
              <a:pathLst>
                <a:path extrusionOk="0" h="5872" w="802">
                  <a:moveTo>
                    <a:pt x="768" y="1"/>
                  </a:moveTo>
                  <a:lnTo>
                    <a:pt x="1" y="1935"/>
                  </a:lnTo>
                  <a:cubicBezTo>
                    <a:pt x="401" y="2703"/>
                    <a:pt x="301" y="4170"/>
                    <a:pt x="301" y="5771"/>
                  </a:cubicBezTo>
                  <a:lnTo>
                    <a:pt x="802" y="587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7253325" y="3547851"/>
              <a:ext cx="22563" cy="112293"/>
            </a:xfrm>
            <a:custGeom>
              <a:rect b="b" l="l" r="r" t="t"/>
              <a:pathLst>
                <a:path extrusionOk="0" h="7306" w="1468">
                  <a:moveTo>
                    <a:pt x="1468" y="0"/>
                  </a:moveTo>
                  <a:lnTo>
                    <a:pt x="0" y="1435"/>
                  </a:lnTo>
                  <a:lnTo>
                    <a:pt x="34" y="7305"/>
                  </a:lnTo>
                  <a:lnTo>
                    <a:pt x="567" y="7172"/>
                  </a:lnTo>
                  <a:cubicBezTo>
                    <a:pt x="501" y="6238"/>
                    <a:pt x="501" y="5304"/>
                    <a:pt x="567" y="4403"/>
                  </a:cubicBezTo>
                  <a:cubicBezTo>
                    <a:pt x="667" y="2235"/>
                    <a:pt x="1334" y="1101"/>
                    <a:pt x="1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7081058" y="3531436"/>
              <a:ext cx="197397" cy="173589"/>
            </a:xfrm>
            <a:custGeom>
              <a:rect b="b" l="l" r="r" t="t"/>
              <a:pathLst>
                <a:path extrusionOk="0" h="11294" w="12843">
                  <a:moveTo>
                    <a:pt x="12776" y="1"/>
                  </a:moveTo>
                  <a:cubicBezTo>
                    <a:pt x="12776" y="1"/>
                    <a:pt x="10808" y="335"/>
                    <a:pt x="9707" y="2903"/>
                  </a:cubicBezTo>
                  <a:cubicBezTo>
                    <a:pt x="8606" y="5471"/>
                    <a:pt x="7305" y="7973"/>
                    <a:pt x="4937" y="8640"/>
                  </a:cubicBezTo>
                  <a:cubicBezTo>
                    <a:pt x="3303" y="9107"/>
                    <a:pt x="1668" y="9441"/>
                    <a:pt x="0" y="9674"/>
                  </a:cubicBezTo>
                  <a:cubicBezTo>
                    <a:pt x="0" y="9674"/>
                    <a:pt x="0" y="10342"/>
                    <a:pt x="300" y="10542"/>
                  </a:cubicBezTo>
                  <a:cubicBezTo>
                    <a:pt x="543" y="10724"/>
                    <a:pt x="1063" y="11293"/>
                    <a:pt x="3368" y="11293"/>
                  </a:cubicBezTo>
                  <a:cubicBezTo>
                    <a:pt x="3595" y="11293"/>
                    <a:pt x="3840" y="11288"/>
                    <a:pt x="4103" y="11276"/>
                  </a:cubicBezTo>
                  <a:cubicBezTo>
                    <a:pt x="7005" y="11142"/>
                    <a:pt x="8039" y="10475"/>
                    <a:pt x="9073" y="9608"/>
                  </a:cubicBezTo>
                  <a:cubicBezTo>
                    <a:pt x="10074" y="8740"/>
                    <a:pt x="10374" y="6439"/>
                    <a:pt x="10541" y="5338"/>
                  </a:cubicBezTo>
                  <a:cubicBezTo>
                    <a:pt x="10875" y="3236"/>
                    <a:pt x="11809" y="2136"/>
                    <a:pt x="12676" y="1102"/>
                  </a:cubicBezTo>
                  <a:cubicBezTo>
                    <a:pt x="12809" y="735"/>
                    <a:pt x="12843" y="368"/>
                    <a:pt x="127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7073358" y="3482729"/>
              <a:ext cx="206634" cy="211307"/>
            </a:xfrm>
            <a:custGeom>
              <a:rect b="b" l="l" r="r" t="t"/>
              <a:pathLst>
                <a:path extrusionOk="0" h="13748" w="13444">
                  <a:moveTo>
                    <a:pt x="11876" y="1"/>
                  </a:moveTo>
                  <a:cubicBezTo>
                    <a:pt x="11409" y="401"/>
                    <a:pt x="11075" y="902"/>
                    <a:pt x="10909" y="1502"/>
                  </a:cubicBezTo>
                  <a:cubicBezTo>
                    <a:pt x="10708" y="2069"/>
                    <a:pt x="10208" y="4838"/>
                    <a:pt x="9474" y="7006"/>
                  </a:cubicBezTo>
                  <a:cubicBezTo>
                    <a:pt x="8907" y="8674"/>
                    <a:pt x="8007" y="9508"/>
                    <a:pt x="6772" y="9941"/>
                  </a:cubicBezTo>
                  <a:cubicBezTo>
                    <a:pt x="6211" y="10129"/>
                    <a:pt x="5649" y="10234"/>
                    <a:pt x="5076" y="10234"/>
                  </a:cubicBezTo>
                  <a:cubicBezTo>
                    <a:pt x="4832" y="10234"/>
                    <a:pt x="4586" y="10215"/>
                    <a:pt x="4337" y="10175"/>
                  </a:cubicBezTo>
                  <a:cubicBezTo>
                    <a:pt x="2836" y="9975"/>
                    <a:pt x="3203" y="8907"/>
                    <a:pt x="3203" y="8907"/>
                  </a:cubicBezTo>
                  <a:lnTo>
                    <a:pt x="3203" y="8907"/>
                  </a:lnTo>
                  <a:cubicBezTo>
                    <a:pt x="2836" y="9374"/>
                    <a:pt x="1368" y="10508"/>
                    <a:pt x="501" y="11309"/>
                  </a:cubicBezTo>
                  <a:cubicBezTo>
                    <a:pt x="1" y="11776"/>
                    <a:pt x="234" y="12510"/>
                    <a:pt x="601" y="12977"/>
                  </a:cubicBezTo>
                  <a:cubicBezTo>
                    <a:pt x="912" y="13262"/>
                    <a:pt x="1565" y="13748"/>
                    <a:pt x="3559" y="13748"/>
                  </a:cubicBezTo>
                  <a:cubicBezTo>
                    <a:pt x="4133" y="13748"/>
                    <a:pt x="4818" y="13708"/>
                    <a:pt x="5638" y="13611"/>
                  </a:cubicBezTo>
                  <a:cubicBezTo>
                    <a:pt x="8874" y="13177"/>
                    <a:pt x="9641" y="11776"/>
                    <a:pt x="9941" y="11109"/>
                  </a:cubicBezTo>
                  <a:cubicBezTo>
                    <a:pt x="10275" y="10175"/>
                    <a:pt x="10542" y="9207"/>
                    <a:pt x="10675" y="8207"/>
                  </a:cubicBezTo>
                  <a:cubicBezTo>
                    <a:pt x="10875" y="7106"/>
                    <a:pt x="11276" y="6072"/>
                    <a:pt x="11843" y="5105"/>
                  </a:cubicBezTo>
                  <a:cubicBezTo>
                    <a:pt x="11909" y="5004"/>
                    <a:pt x="12009" y="4904"/>
                    <a:pt x="12076" y="4804"/>
                  </a:cubicBezTo>
                  <a:cubicBezTo>
                    <a:pt x="12276" y="4504"/>
                    <a:pt x="12543" y="4137"/>
                    <a:pt x="12843" y="3804"/>
                  </a:cubicBezTo>
                  <a:cubicBezTo>
                    <a:pt x="13077" y="3570"/>
                    <a:pt x="13277" y="3437"/>
                    <a:pt x="13310" y="3203"/>
                  </a:cubicBezTo>
                  <a:cubicBezTo>
                    <a:pt x="13444" y="2636"/>
                    <a:pt x="13344" y="2036"/>
                    <a:pt x="13043" y="1535"/>
                  </a:cubicBezTo>
                  <a:cubicBezTo>
                    <a:pt x="12643" y="835"/>
                    <a:pt x="12276" y="635"/>
                    <a:pt x="118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7150269" y="2487075"/>
              <a:ext cx="386586" cy="917420"/>
            </a:xfrm>
            <a:custGeom>
              <a:rect b="b" l="l" r="r" t="t"/>
              <a:pathLst>
                <a:path extrusionOk="0" h="59689" w="25152">
                  <a:moveTo>
                    <a:pt x="20015" y="0"/>
                  </a:moveTo>
                  <a:cubicBezTo>
                    <a:pt x="20015" y="0"/>
                    <a:pt x="14177" y="1735"/>
                    <a:pt x="9307" y="1835"/>
                  </a:cubicBezTo>
                  <a:cubicBezTo>
                    <a:pt x="9070" y="1842"/>
                    <a:pt x="8842" y="1845"/>
                    <a:pt x="8621" y="1845"/>
                  </a:cubicBezTo>
                  <a:cubicBezTo>
                    <a:pt x="3672" y="1845"/>
                    <a:pt x="2602" y="134"/>
                    <a:pt x="2602" y="134"/>
                  </a:cubicBezTo>
                  <a:lnTo>
                    <a:pt x="2435" y="1068"/>
                  </a:lnTo>
                  <a:lnTo>
                    <a:pt x="2402" y="1968"/>
                  </a:lnTo>
                  <a:cubicBezTo>
                    <a:pt x="2402" y="1968"/>
                    <a:pt x="0" y="28721"/>
                    <a:pt x="534" y="37827"/>
                  </a:cubicBezTo>
                  <a:cubicBezTo>
                    <a:pt x="834" y="43131"/>
                    <a:pt x="901" y="52271"/>
                    <a:pt x="1101" y="56974"/>
                  </a:cubicBezTo>
                  <a:cubicBezTo>
                    <a:pt x="2032" y="57616"/>
                    <a:pt x="3694" y="58052"/>
                    <a:pt x="5252" y="58052"/>
                  </a:cubicBezTo>
                  <a:cubicBezTo>
                    <a:pt x="6207" y="58052"/>
                    <a:pt x="7122" y="57888"/>
                    <a:pt x="7806" y="57508"/>
                  </a:cubicBezTo>
                  <a:cubicBezTo>
                    <a:pt x="8306" y="54206"/>
                    <a:pt x="9207" y="50236"/>
                    <a:pt x="9707" y="46700"/>
                  </a:cubicBezTo>
                  <a:cubicBezTo>
                    <a:pt x="10108" y="43731"/>
                    <a:pt x="10241" y="41196"/>
                    <a:pt x="9474" y="37961"/>
                  </a:cubicBezTo>
                  <a:cubicBezTo>
                    <a:pt x="9907" y="34658"/>
                    <a:pt x="11175" y="27954"/>
                    <a:pt x="11709" y="25151"/>
                  </a:cubicBezTo>
                  <a:cubicBezTo>
                    <a:pt x="12409" y="30389"/>
                    <a:pt x="13176" y="34792"/>
                    <a:pt x="13710" y="38795"/>
                  </a:cubicBezTo>
                  <a:cubicBezTo>
                    <a:pt x="14544" y="44699"/>
                    <a:pt x="17580" y="55873"/>
                    <a:pt x="18313" y="59042"/>
                  </a:cubicBezTo>
                  <a:cubicBezTo>
                    <a:pt x="18893" y="59423"/>
                    <a:pt x="20112" y="59689"/>
                    <a:pt x="21410" y="59689"/>
                  </a:cubicBezTo>
                  <a:cubicBezTo>
                    <a:pt x="22729" y="59689"/>
                    <a:pt x="24128" y="59415"/>
                    <a:pt x="25018" y="58709"/>
                  </a:cubicBezTo>
                  <a:cubicBezTo>
                    <a:pt x="25152" y="54973"/>
                    <a:pt x="25152" y="53672"/>
                    <a:pt x="25085" y="49702"/>
                  </a:cubicBezTo>
                  <a:cubicBezTo>
                    <a:pt x="25018" y="46700"/>
                    <a:pt x="24918" y="43898"/>
                    <a:pt x="23250" y="38261"/>
                  </a:cubicBezTo>
                  <a:cubicBezTo>
                    <a:pt x="23917" y="24451"/>
                    <a:pt x="24218" y="11475"/>
                    <a:pt x="23084" y="7039"/>
                  </a:cubicBezTo>
                  <a:cubicBezTo>
                    <a:pt x="22183" y="3603"/>
                    <a:pt x="21549" y="2469"/>
                    <a:pt x="200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7220510" y="2668057"/>
              <a:ext cx="110249" cy="380438"/>
            </a:xfrm>
            <a:custGeom>
              <a:rect b="b" l="l" r="r" t="t"/>
              <a:pathLst>
                <a:path extrusionOk="0" h="24752" w="7173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8" y="2202"/>
                    <a:pt x="4403" y="3770"/>
                  </a:cubicBezTo>
                  <a:lnTo>
                    <a:pt x="6271" y="13643"/>
                  </a:lnTo>
                  <a:lnTo>
                    <a:pt x="5104" y="24751"/>
                  </a:lnTo>
                  <a:lnTo>
                    <a:pt x="7172" y="13410"/>
                  </a:lnTo>
                  <a:lnTo>
                    <a:pt x="5638" y="3069"/>
                  </a:lnTo>
                  <a:cubicBezTo>
                    <a:pt x="5638" y="3069"/>
                    <a:pt x="2035" y="1768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7187188" y="2458364"/>
              <a:ext cx="284038" cy="93357"/>
            </a:xfrm>
            <a:custGeom>
              <a:rect b="b" l="l" r="r" t="t"/>
              <a:pathLst>
                <a:path extrusionOk="0" h="6074" w="18480">
                  <a:moveTo>
                    <a:pt x="16845" y="0"/>
                  </a:moveTo>
                  <a:cubicBezTo>
                    <a:pt x="13877" y="1234"/>
                    <a:pt x="10674" y="1902"/>
                    <a:pt x="7472" y="1968"/>
                  </a:cubicBezTo>
                  <a:cubicBezTo>
                    <a:pt x="7322" y="1971"/>
                    <a:pt x="7175" y="1972"/>
                    <a:pt x="7031" y="1972"/>
                  </a:cubicBezTo>
                  <a:cubicBezTo>
                    <a:pt x="1928" y="1972"/>
                    <a:pt x="67" y="301"/>
                    <a:pt x="67" y="300"/>
                  </a:cubicBezTo>
                  <a:lnTo>
                    <a:pt x="67" y="300"/>
                  </a:lnTo>
                  <a:cubicBezTo>
                    <a:pt x="100" y="1568"/>
                    <a:pt x="0" y="3836"/>
                    <a:pt x="0" y="3836"/>
                  </a:cubicBezTo>
                  <a:cubicBezTo>
                    <a:pt x="0" y="3836"/>
                    <a:pt x="2703" y="6074"/>
                    <a:pt x="7538" y="6074"/>
                  </a:cubicBezTo>
                  <a:cubicBezTo>
                    <a:pt x="7883" y="6074"/>
                    <a:pt x="8239" y="6062"/>
                    <a:pt x="8606" y="6038"/>
                  </a:cubicBezTo>
                  <a:cubicBezTo>
                    <a:pt x="12009" y="5771"/>
                    <a:pt x="15378" y="4904"/>
                    <a:pt x="18480" y="3436"/>
                  </a:cubicBezTo>
                  <a:cubicBezTo>
                    <a:pt x="16912" y="801"/>
                    <a:pt x="16845" y="0"/>
                    <a:pt x="168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7194873" y="2114845"/>
              <a:ext cx="90253" cy="200486"/>
            </a:xfrm>
            <a:custGeom>
              <a:rect b="b" l="l" r="r" t="t"/>
              <a:pathLst>
                <a:path extrusionOk="0" h="13044" w="5872">
                  <a:moveTo>
                    <a:pt x="5271" y="1"/>
                  </a:moveTo>
                  <a:lnTo>
                    <a:pt x="4270" y="34"/>
                  </a:lnTo>
                  <a:cubicBezTo>
                    <a:pt x="2669" y="1535"/>
                    <a:pt x="1502" y="3437"/>
                    <a:pt x="934" y="5571"/>
                  </a:cubicBezTo>
                  <a:cubicBezTo>
                    <a:pt x="267" y="8273"/>
                    <a:pt x="1301" y="8840"/>
                    <a:pt x="1301" y="8840"/>
                  </a:cubicBezTo>
                  <a:cubicBezTo>
                    <a:pt x="1301" y="8840"/>
                    <a:pt x="0" y="12310"/>
                    <a:pt x="1401" y="13043"/>
                  </a:cubicBezTo>
                  <a:cubicBezTo>
                    <a:pt x="2335" y="10975"/>
                    <a:pt x="5871" y="801"/>
                    <a:pt x="5871" y="801"/>
                  </a:cubicBezTo>
                  <a:lnTo>
                    <a:pt x="527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7216406" y="2115367"/>
              <a:ext cx="198427" cy="200471"/>
            </a:xfrm>
            <a:custGeom>
              <a:rect b="b" l="l" r="r" t="t"/>
              <a:pathLst>
                <a:path extrusionOk="0" h="13043" w="12910">
                  <a:moveTo>
                    <a:pt x="10308" y="0"/>
                  </a:moveTo>
                  <a:cubicBezTo>
                    <a:pt x="10308" y="0"/>
                    <a:pt x="2502" y="6405"/>
                    <a:pt x="1035" y="9740"/>
                  </a:cubicBezTo>
                  <a:cubicBezTo>
                    <a:pt x="568" y="10775"/>
                    <a:pt x="234" y="11909"/>
                    <a:pt x="0" y="13043"/>
                  </a:cubicBezTo>
                  <a:cubicBezTo>
                    <a:pt x="0" y="13043"/>
                    <a:pt x="2202" y="12743"/>
                    <a:pt x="3136" y="11642"/>
                  </a:cubicBezTo>
                  <a:cubicBezTo>
                    <a:pt x="4070" y="10574"/>
                    <a:pt x="4037" y="8773"/>
                    <a:pt x="4037" y="8773"/>
                  </a:cubicBezTo>
                  <a:cubicBezTo>
                    <a:pt x="6105" y="8273"/>
                    <a:pt x="8006" y="7272"/>
                    <a:pt x="9641" y="5871"/>
                  </a:cubicBezTo>
                  <a:cubicBezTo>
                    <a:pt x="12109" y="3636"/>
                    <a:pt x="12910" y="300"/>
                    <a:pt x="12910" y="300"/>
                  </a:cubicBezTo>
                  <a:lnTo>
                    <a:pt x="1030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7155910" y="1775045"/>
              <a:ext cx="297886" cy="307892"/>
            </a:xfrm>
            <a:custGeom>
              <a:rect b="b" l="l" r="r" t="t"/>
              <a:pathLst>
                <a:path extrusionOk="0" h="20032" w="19381">
                  <a:moveTo>
                    <a:pt x="3226" y="1"/>
                  </a:moveTo>
                  <a:cubicBezTo>
                    <a:pt x="2687" y="1"/>
                    <a:pt x="2194" y="71"/>
                    <a:pt x="1768" y="260"/>
                  </a:cubicBezTo>
                  <a:cubicBezTo>
                    <a:pt x="734" y="727"/>
                    <a:pt x="100" y="1794"/>
                    <a:pt x="134" y="3229"/>
                  </a:cubicBezTo>
                  <a:cubicBezTo>
                    <a:pt x="167" y="3963"/>
                    <a:pt x="467" y="4696"/>
                    <a:pt x="968" y="5230"/>
                  </a:cubicBezTo>
                  <a:cubicBezTo>
                    <a:pt x="0" y="6631"/>
                    <a:pt x="801" y="9100"/>
                    <a:pt x="2902" y="9733"/>
                  </a:cubicBezTo>
                  <a:lnTo>
                    <a:pt x="4704" y="17105"/>
                  </a:lnTo>
                  <a:cubicBezTo>
                    <a:pt x="4704" y="17105"/>
                    <a:pt x="11137" y="20032"/>
                    <a:pt x="13326" y="20032"/>
                  </a:cubicBezTo>
                  <a:cubicBezTo>
                    <a:pt x="13760" y="20032"/>
                    <a:pt x="14027" y="19917"/>
                    <a:pt x="14044" y="19640"/>
                  </a:cubicBezTo>
                  <a:cubicBezTo>
                    <a:pt x="16012" y="16471"/>
                    <a:pt x="19381" y="11068"/>
                    <a:pt x="18047" y="5497"/>
                  </a:cubicBezTo>
                  <a:cubicBezTo>
                    <a:pt x="17413" y="2795"/>
                    <a:pt x="15845" y="1094"/>
                    <a:pt x="11976" y="560"/>
                  </a:cubicBezTo>
                  <a:cubicBezTo>
                    <a:pt x="11096" y="377"/>
                    <a:pt x="10361" y="331"/>
                    <a:pt x="9658" y="331"/>
                  </a:cubicBezTo>
                  <a:cubicBezTo>
                    <a:pt x="8951" y="331"/>
                    <a:pt x="8278" y="378"/>
                    <a:pt x="7522" y="378"/>
                  </a:cubicBezTo>
                  <a:cubicBezTo>
                    <a:pt x="6835" y="378"/>
                    <a:pt x="6080" y="339"/>
                    <a:pt x="5171" y="193"/>
                  </a:cubicBezTo>
                  <a:cubicBezTo>
                    <a:pt x="4485" y="88"/>
                    <a:pt x="3827" y="1"/>
                    <a:pt x="3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7192306" y="1851326"/>
              <a:ext cx="248164" cy="396331"/>
            </a:xfrm>
            <a:custGeom>
              <a:rect b="b" l="l" r="r" t="t"/>
              <a:pathLst>
                <a:path extrusionOk="0" h="25786" w="16146">
                  <a:moveTo>
                    <a:pt x="2069" y="0"/>
                  </a:moveTo>
                  <a:cubicBezTo>
                    <a:pt x="1235" y="601"/>
                    <a:pt x="301" y="2402"/>
                    <a:pt x="134" y="7272"/>
                  </a:cubicBezTo>
                  <a:cubicBezTo>
                    <a:pt x="1" y="10908"/>
                    <a:pt x="1502" y="12709"/>
                    <a:pt x="2302" y="13376"/>
                  </a:cubicBezTo>
                  <a:cubicBezTo>
                    <a:pt x="2768" y="13768"/>
                    <a:pt x="3359" y="13944"/>
                    <a:pt x="4220" y="13944"/>
                  </a:cubicBezTo>
                  <a:cubicBezTo>
                    <a:pt x="4533" y="13944"/>
                    <a:pt x="4881" y="13921"/>
                    <a:pt x="5271" y="13877"/>
                  </a:cubicBezTo>
                  <a:lnTo>
                    <a:pt x="5271" y="13877"/>
                  </a:lnTo>
                  <a:lnTo>
                    <a:pt x="5238" y="17313"/>
                  </a:lnTo>
                  <a:cubicBezTo>
                    <a:pt x="3470" y="20515"/>
                    <a:pt x="3203" y="22783"/>
                    <a:pt x="3203" y="25785"/>
                  </a:cubicBezTo>
                  <a:cubicBezTo>
                    <a:pt x="6339" y="22783"/>
                    <a:pt x="8207" y="20281"/>
                    <a:pt x="11876" y="17479"/>
                  </a:cubicBezTo>
                  <a:lnTo>
                    <a:pt x="11909" y="10208"/>
                  </a:lnTo>
                  <a:cubicBezTo>
                    <a:pt x="11909" y="10208"/>
                    <a:pt x="12328" y="10673"/>
                    <a:pt x="13049" y="10673"/>
                  </a:cubicBezTo>
                  <a:cubicBezTo>
                    <a:pt x="13385" y="10673"/>
                    <a:pt x="13788" y="10571"/>
                    <a:pt x="14244" y="10274"/>
                  </a:cubicBezTo>
                  <a:cubicBezTo>
                    <a:pt x="15512" y="9440"/>
                    <a:pt x="16146" y="7539"/>
                    <a:pt x="15345" y="6472"/>
                  </a:cubicBezTo>
                  <a:cubicBezTo>
                    <a:pt x="15029" y="6086"/>
                    <a:pt x="14364" y="5765"/>
                    <a:pt x="13687" y="5765"/>
                  </a:cubicBezTo>
                  <a:cubicBezTo>
                    <a:pt x="13076" y="5765"/>
                    <a:pt x="12456" y="6026"/>
                    <a:pt x="12076" y="6738"/>
                  </a:cubicBezTo>
                  <a:cubicBezTo>
                    <a:pt x="12076" y="6738"/>
                    <a:pt x="9874" y="6505"/>
                    <a:pt x="7139" y="4337"/>
                  </a:cubicBezTo>
                  <a:cubicBezTo>
                    <a:pt x="4370" y="2135"/>
                    <a:pt x="3803" y="300"/>
                    <a:pt x="2069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7289214" y="1935707"/>
              <a:ext cx="24853" cy="20796"/>
            </a:xfrm>
            <a:custGeom>
              <a:rect b="b" l="l" r="r" t="t"/>
              <a:pathLst>
                <a:path extrusionOk="0" h="1353" w="1617">
                  <a:moveTo>
                    <a:pt x="728" y="0"/>
                  </a:moveTo>
                  <a:cubicBezTo>
                    <a:pt x="405" y="0"/>
                    <a:pt x="88" y="233"/>
                    <a:pt x="67" y="615"/>
                  </a:cubicBezTo>
                  <a:cubicBezTo>
                    <a:pt x="0" y="982"/>
                    <a:pt x="267" y="1282"/>
                    <a:pt x="634" y="1348"/>
                  </a:cubicBezTo>
                  <a:cubicBezTo>
                    <a:pt x="661" y="1351"/>
                    <a:pt x="687" y="1353"/>
                    <a:pt x="713" y="1353"/>
                  </a:cubicBezTo>
                  <a:cubicBezTo>
                    <a:pt x="1269" y="1353"/>
                    <a:pt x="1617" y="694"/>
                    <a:pt x="1234" y="248"/>
                  </a:cubicBezTo>
                  <a:cubicBezTo>
                    <a:pt x="1100" y="77"/>
                    <a:pt x="913" y="0"/>
                    <a:pt x="7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7203588" y="1900310"/>
              <a:ext cx="25653" cy="19735"/>
            </a:xfrm>
            <a:custGeom>
              <a:rect b="b" l="l" r="r" t="t"/>
              <a:pathLst>
                <a:path extrusionOk="0" h="1284" w="1669">
                  <a:moveTo>
                    <a:pt x="954" y="1"/>
                  </a:moveTo>
                  <a:cubicBezTo>
                    <a:pt x="812" y="1"/>
                    <a:pt x="668" y="38"/>
                    <a:pt x="534" y="116"/>
                  </a:cubicBezTo>
                  <a:cubicBezTo>
                    <a:pt x="134" y="349"/>
                    <a:pt x="1" y="883"/>
                    <a:pt x="267" y="1283"/>
                  </a:cubicBezTo>
                  <a:lnTo>
                    <a:pt x="1668" y="416"/>
                  </a:lnTo>
                  <a:cubicBezTo>
                    <a:pt x="1513" y="149"/>
                    <a:pt x="1238" y="1"/>
                    <a:pt x="9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261010" y="2004627"/>
              <a:ext cx="29234" cy="18475"/>
            </a:xfrm>
            <a:custGeom>
              <a:rect b="b" l="l" r="r" t="t"/>
              <a:pathLst>
                <a:path extrusionOk="0" h="1202" w="1902">
                  <a:moveTo>
                    <a:pt x="1768" y="0"/>
                  </a:moveTo>
                  <a:lnTo>
                    <a:pt x="1" y="534"/>
                  </a:lnTo>
                  <a:cubicBezTo>
                    <a:pt x="111" y="948"/>
                    <a:pt x="495" y="1202"/>
                    <a:pt x="889" y="1202"/>
                  </a:cubicBezTo>
                  <a:cubicBezTo>
                    <a:pt x="971" y="1202"/>
                    <a:pt x="1054" y="1191"/>
                    <a:pt x="1135" y="1168"/>
                  </a:cubicBezTo>
                  <a:cubicBezTo>
                    <a:pt x="1635" y="1001"/>
                    <a:pt x="1902" y="467"/>
                    <a:pt x="1768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212303" y="1932111"/>
              <a:ext cx="24377" cy="20811"/>
            </a:xfrm>
            <a:custGeom>
              <a:rect b="b" l="l" r="r" t="t"/>
              <a:pathLst>
                <a:path extrusionOk="0" h="1354" w="1586">
                  <a:moveTo>
                    <a:pt x="727" y="1"/>
                  </a:moveTo>
                  <a:cubicBezTo>
                    <a:pt x="401" y="1"/>
                    <a:pt x="76" y="234"/>
                    <a:pt x="34" y="615"/>
                  </a:cubicBezTo>
                  <a:cubicBezTo>
                    <a:pt x="1" y="982"/>
                    <a:pt x="267" y="1316"/>
                    <a:pt x="634" y="1349"/>
                  </a:cubicBezTo>
                  <a:cubicBezTo>
                    <a:pt x="661" y="1352"/>
                    <a:pt x="688" y="1353"/>
                    <a:pt x="714" y="1353"/>
                  </a:cubicBezTo>
                  <a:cubicBezTo>
                    <a:pt x="1266" y="1353"/>
                    <a:pt x="1585" y="694"/>
                    <a:pt x="1235" y="248"/>
                  </a:cubicBezTo>
                  <a:cubicBezTo>
                    <a:pt x="1101" y="78"/>
                    <a:pt x="914" y="1"/>
                    <a:pt x="7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230255" y="1936430"/>
              <a:ext cx="33338" cy="54364"/>
            </a:xfrm>
            <a:custGeom>
              <a:rect b="b" l="l" r="r" t="t"/>
              <a:pathLst>
                <a:path extrusionOk="0" h="3537" w="2169">
                  <a:moveTo>
                    <a:pt x="2168" y="1"/>
                  </a:moveTo>
                  <a:lnTo>
                    <a:pt x="0" y="2869"/>
                  </a:lnTo>
                  <a:lnTo>
                    <a:pt x="1868" y="353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7273322" y="2033338"/>
              <a:ext cx="81522" cy="46156"/>
            </a:xfrm>
            <a:custGeom>
              <a:rect b="b" l="l" r="r" t="t"/>
              <a:pathLst>
                <a:path extrusionOk="0" h="3003" w="5304">
                  <a:moveTo>
                    <a:pt x="5304" y="0"/>
                  </a:moveTo>
                  <a:cubicBezTo>
                    <a:pt x="4770" y="1201"/>
                    <a:pt x="1535" y="1935"/>
                    <a:pt x="0" y="2035"/>
                  </a:cubicBezTo>
                  <a:lnTo>
                    <a:pt x="0" y="3002"/>
                  </a:lnTo>
                  <a:cubicBezTo>
                    <a:pt x="0" y="3002"/>
                    <a:pt x="3136" y="2268"/>
                    <a:pt x="4136" y="1501"/>
                  </a:cubicBezTo>
                  <a:cubicBezTo>
                    <a:pt x="4670" y="1134"/>
                    <a:pt x="5070" y="634"/>
                    <a:pt x="5304" y="0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7354829" y="1927715"/>
              <a:ext cx="23086" cy="52827"/>
            </a:xfrm>
            <a:custGeom>
              <a:rect b="b" l="l" r="r" t="t"/>
              <a:pathLst>
                <a:path extrusionOk="0" h="3437" w="1502">
                  <a:moveTo>
                    <a:pt x="168" y="0"/>
                  </a:moveTo>
                  <a:lnTo>
                    <a:pt x="34" y="1935"/>
                  </a:lnTo>
                  <a:cubicBezTo>
                    <a:pt x="1" y="2736"/>
                    <a:pt x="601" y="3403"/>
                    <a:pt x="1402" y="3436"/>
                  </a:cubicBezTo>
                  <a:lnTo>
                    <a:pt x="1502" y="1435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7074895" y="2360949"/>
              <a:ext cx="305586" cy="265071"/>
            </a:xfrm>
            <a:custGeom>
              <a:rect b="b" l="l" r="r" t="t"/>
              <a:pathLst>
                <a:path extrusionOk="0" h="17246" w="19882">
                  <a:moveTo>
                    <a:pt x="15345" y="0"/>
                  </a:moveTo>
                  <a:lnTo>
                    <a:pt x="1" y="434"/>
                  </a:lnTo>
                  <a:lnTo>
                    <a:pt x="5305" y="17246"/>
                  </a:lnTo>
                  <a:lnTo>
                    <a:pt x="19882" y="17246"/>
                  </a:lnTo>
                  <a:lnTo>
                    <a:pt x="153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7272292" y="2523979"/>
              <a:ext cx="91790" cy="43359"/>
            </a:xfrm>
            <a:custGeom>
              <a:rect b="b" l="l" r="r" t="t"/>
              <a:pathLst>
                <a:path extrusionOk="0" h="2821" w="5972">
                  <a:moveTo>
                    <a:pt x="67" y="1"/>
                  </a:moveTo>
                  <a:cubicBezTo>
                    <a:pt x="0" y="368"/>
                    <a:pt x="267" y="835"/>
                    <a:pt x="1034" y="1369"/>
                  </a:cubicBezTo>
                  <a:cubicBezTo>
                    <a:pt x="1635" y="1769"/>
                    <a:pt x="2069" y="2569"/>
                    <a:pt x="3036" y="2703"/>
                  </a:cubicBezTo>
                  <a:cubicBezTo>
                    <a:pt x="3617" y="2790"/>
                    <a:pt x="4108" y="2821"/>
                    <a:pt x="4512" y="2821"/>
                  </a:cubicBezTo>
                  <a:cubicBezTo>
                    <a:pt x="5501" y="2821"/>
                    <a:pt x="5971" y="2636"/>
                    <a:pt x="5971" y="2636"/>
                  </a:cubicBezTo>
                  <a:lnTo>
                    <a:pt x="5371" y="2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7141032" y="237063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0" y="0"/>
                  </a:moveTo>
                  <a:cubicBezTo>
                    <a:pt x="4507" y="0"/>
                    <a:pt x="4423" y="2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3"/>
                    <a:pt x="5651" y="0"/>
                    <a:pt x="45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7127199" y="2335666"/>
              <a:ext cx="123068" cy="30940"/>
            </a:xfrm>
            <a:custGeom>
              <a:rect b="b" l="l" r="r" t="t"/>
              <a:pathLst>
                <a:path extrusionOk="0" h="2013" w="8007">
                  <a:moveTo>
                    <a:pt x="3753" y="1"/>
                  </a:moveTo>
                  <a:cubicBezTo>
                    <a:pt x="3662" y="1"/>
                    <a:pt x="3568" y="4"/>
                    <a:pt x="3469" y="11"/>
                  </a:cubicBezTo>
                  <a:cubicBezTo>
                    <a:pt x="1468" y="144"/>
                    <a:pt x="1735" y="1312"/>
                    <a:pt x="1735" y="1312"/>
                  </a:cubicBezTo>
                  <a:lnTo>
                    <a:pt x="834" y="1312"/>
                  </a:lnTo>
                  <a:cubicBezTo>
                    <a:pt x="367" y="1312"/>
                    <a:pt x="0" y="1479"/>
                    <a:pt x="34" y="1645"/>
                  </a:cubicBezTo>
                  <a:cubicBezTo>
                    <a:pt x="67" y="1812"/>
                    <a:pt x="134" y="2012"/>
                    <a:pt x="134" y="2012"/>
                  </a:cubicBezTo>
                  <a:lnTo>
                    <a:pt x="8006" y="1812"/>
                  </a:lnTo>
                  <a:lnTo>
                    <a:pt x="7906" y="1479"/>
                  </a:lnTo>
                  <a:cubicBezTo>
                    <a:pt x="7839" y="1312"/>
                    <a:pt x="7372" y="1145"/>
                    <a:pt x="6839" y="1145"/>
                  </a:cubicBezTo>
                  <a:lnTo>
                    <a:pt x="5871" y="1145"/>
                  </a:lnTo>
                  <a:cubicBezTo>
                    <a:pt x="5871" y="1145"/>
                    <a:pt x="5480" y="1"/>
                    <a:pt x="3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7141032" y="2359412"/>
              <a:ext cx="84105" cy="26160"/>
            </a:xfrm>
            <a:custGeom>
              <a:rect b="b" l="l" r="r" t="t"/>
              <a:pathLst>
                <a:path extrusionOk="0" h="1702" w="5472">
                  <a:moveTo>
                    <a:pt x="5472" y="0"/>
                  </a:moveTo>
                  <a:lnTo>
                    <a:pt x="1" y="200"/>
                  </a:lnTo>
                  <a:lnTo>
                    <a:pt x="234" y="401"/>
                  </a:lnTo>
                  <a:cubicBezTo>
                    <a:pt x="387" y="393"/>
                    <a:pt x="520" y="388"/>
                    <a:pt x="637" y="388"/>
                  </a:cubicBezTo>
                  <a:cubicBezTo>
                    <a:pt x="1057" y="388"/>
                    <a:pt x="1264" y="461"/>
                    <a:pt x="1369" y="801"/>
                  </a:cubicBezTo>
                  <a:cubicBezTo>
                    <a:pt x="1469" y="1335"/>
                    <a:pt x="1535" y="1701"/>
                    <a:pt x="1535" y="1701"/>
                  </a:cubicBezTo>
                  <a:lnTo>
                    <a:pt x="5038" y="1635"/>
                  </a:lnTo>
                  <a:cubicBezTo>
                    <a:pt x="5038" y="1635"/>
                    <a:pt x="4838" y="968"/>
                    <a:pt x="4804" y="701"/>
                  </a:cubicBezTo>
                  <a:cubicBezTo>
                    <a:pt x="4738" y="467"/>
                    <a:pt x="4871" y="267"/>
                    <a:pt x="5405" y="234"/>
                  </a:cubicBezTo>
                  <a:lnTo>
                    <a:pt x="54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7139495" y="2371662"/>
              <a:ext cx="103594" cy="18521"/>
            </a:xfrm>
            <a:custGeom>
              <a:rect b="b" l="l" r="r" t="t"/>
              <a:pathLst>
                <a:path extrusionOk="0" h="1205" w="6740">
                  <a:moveTo>
                    <a:pt x="4597" y="0"/>
                  </a:moveTo>
                  <a:cubicBezTo>
                    <a:pt x="4511" y="0"/>
                    <a:pt x="4425" y="1"/>
                    <a:pt x="4337" y="4"/>
                  </a:cubicBezTo>
                  <a:lnTo>
                    <a:pt x="2069" y="71"/>
                  </a:lnTo>
                  <a:cubicBezTo>
                    <a:pt x="902" y="104"/>
                    <a:pt x="1" y="371"/>
                    <a:pt x="68" y="671"/>
                  </a:cubicBezTo>
                  <a:cubicBezTo>
                    <a:pt x="134" y="971"/>
                    <a:pt x="201" y="1205"/>
                    <a:pt x="201" y="1205"/>
                  </a:cubicBezTo>
                  <a:lnTo>
                    <a:pt x="6739" y="1005"/>
                  </a:lnTo>
                  <a:lnTo>
                    <a:pt x="6606" y="471"/>
                  </a:lnTo>
                  <a:cubicBezTo>
                    <a:pt x="6544" y="192"/>
                    <a:pt x="5679" y="0"/>
                    <a:pt x="459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7256906" y="2123052"/>
              <a:ext cx="358398" cy="429930"/>
            </a:xfrm>
            <a:custGeom>
              <a:rect b="b" l="l" r="r" t="t"/>
              <a:pathLst>
                <a:path extrusionOk="0" h="27972" w="23318">
                  <a:moveTo>
                    <a:pt x="12977" y="1"/>
                  </a:moveTo>
                  <a:lnTo>
                    <a:pt x="12977" y="1"/>
                  </a:lnTo>
                  <a:cubicBezTo>
                    <a:pt x="9574" y="4871"/>
                    <a:pt x="13977" y="11209"/>
                    <a:pt x="13977" y="11209"/>
                  </a:cubicBezTo>
                  <a:lnTo>
                    <a:pt x="16779" y="19348"/>
                  </a:lnTo>
                  <a:cubicBezTo>
                    <a:pt x="16779" y="19348"/>
                    <a:pt x="12743" y="21249"/>
                    <a:pt x="9908" y="21883"/>
                  </a:cubicBezTo>
                  <a:cubicBezTo>
                    <a:pt x="9474" y="22050"/>
                    <a:pt x="9007" y="22116"/>
                    <a:pt x="8573" y="22116"/>
                  </a:cubicBezTo>
                  <a:cubicBezTo>
                    <a:pt x="7625" y="22084"/>
                    <a:pt x="6164" y="21281"/>
                    <a:pt x="5069" y="21281"/>
                  </a:cubicBezTo>
                  <a:cubicBezTo>
                    <a:pt x="5048" y="21281"/>
                    <a:pt x="5026" y="21282"/>
                    <a:pt x="5004" y="21282"/>
                  </a:cubicBezTo>
                  <a:lnTo>
                    <a:pt x="5471" y="23017"/>
                  </a:lnTo>
                  <a:lnTo>
                    <a:pt x="5505" y="23150"/>
                  </a:lnTo>
                  <a:cubicBezTo>
                    <a:pt x="5471" y="23184"/>
                    <a:pt x="5405" y="23184"/>
                    <a:pt x="5338" y="23217"/>
                  </a:cubicBezTo>
                  <a:cubicBezTo>
                    <a:pt x="4679" y="23300"/>
                    <a:pt x="4020" y="23359"/>
                    <a:pt x="3362" y="23359"/>
                  </a:cubicBezTo>
                  <a:cubicBezTo>
                    <a:pt x="3220" y="23359"/>
                    <a:pt x="3078" y="23356"/>
                    <a:pt x="2936" y="23351"/>
                  </a:cubicBezTo>
                  <a:cubicBezTo>
                    <a:pt x="2236" y="23317"/>
                    <a:pt x="1502" y="23251"/>
                    <a:pt x="801" y="23184"/>
                  </a:cubicBezTo>
                  <a:cubicBezTo>
                    <a:pt x="762" y="23174"/>
                    <a:pt x="723" y="23170"/>
                    <a:pt x="684" y="23170"/>
                  </a:cubicBezTo>
                  <a:cubicBezTo>
                    <a:pt x="590" y="23170"/>
                    <a:pt x="495" y="23194"/>
                    <a:pt x="401" y="23217"/>
                  </a:cubicBezTo>
                  <a:cubicBezTo>
                    <a:pt x="101" y="23384"/>
                    <a:pt x="1" y="23684"/>
                    <a:pt x="101" y="23984"/>
                  </a:cubicBezTo>
                  <a:cubicBezTo>
                    <a:pt x="201" y="24285"/>
                    <a:pt x="368" y="24551"/>
                    <a:pt x="534" y="24785"/>
                  </a:cubicBezTo>
                  <a:cubicBezTo>
                    <a:pt x="835" y="25285"/>
                    <a:pt x="901" y="25819"/>
                    <a:pt x="1202" y="26286"/>
                  </a:cubicBezTo>
                  <a:cubicBezTo>
                    <a:pt x="1881" y="27337"/>
                    <a:pt x="2905" y="27972"/>
                    <a:pt x="4746" y="27972"/>
                  </a:cubicBezTo>
                  <a:cubicBezTo>
                    <a:pt x="5709" y="27972"/>
                    <a:pt x="6896" y="27798"/>
                    <a:pt x="8373" y="27420"/>
                  </a:cubicBezTo>
                  <a:cubicBezTo>
                    <a:pt x="9608" y="27120"/>
                    <a:pt x="10975" y="26386"/>
                    <a:pt x="12576" y="26019"/>
                  </a:cubicBezTo>
                  <a:cubicBezTo>
                    <a:pt x="15812" y="25285"/>
                    <a:pt x="17980" y="24652"/>
                    <a:pt x="20649" y="23784"/>
                  </a:cubicBezTo>
                  <a:cubicBezTo>
                    <a:pt x="23317" y="22917"/>
                    <a:pt x="22950" y="21516"/>
                    <a:pt x="22650" y="19314"/>
                  </a:cubicBezTo>
                  <a:cubicBezTo>
                    <a:pt x="22250" y="16779"/>
                    <a:pt x="20782" y="10808"/>
                    <a:pt x="19248" y="5705"/>
                  </a:cubicBezTo>
                  <a:cubicBezTo>
                    <a:pt x="17580" y="234"/>
                    <a:pt x="16312" y="201"/>
                    <a:pt x="12977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6088986" y="3557335"/>
              <a:ext cx="607038" cy="433757"/>
            </a:xfrm>
            <a:custGeom>
              <a:rect b="b" l="l" r="r" t="t"/>
              <a:pathLst>
                <a:path extrusionOk="0" h="28221" w="39495">
                  <a:moveTo>
                    <a:pt x="19748" y="1918"/>
                  </a:moveTo>
                  <a:cubicBezTo>
                    <a:pt x="24684" y="1918"/>
                    <a:pt x="29321" y="3019"/>
                    <a:pt x="32757" y="4987"/>
                  </a:cubicBezTo>
                  <a:cubicBezTo>
                    <a:pt x="35892" y="6789"/>
                    <a:pt x="37594" y="9090"/>
                    <a:pt x="37594" y="11425"/>
                  </a:cubicBezTo>
                  <a:cubicBezTo>
                    <a:pt x="37594" y="13760"/>
                    <a:pt x="35892" y="16028"/>
                    <a:pt x="32757" y="17830"/>
                  </a:cubicBezTo>
                  <a:cubicBezTo>
                    <a:pt x="29321" y="19831"/>
                    <a:pt x="24684" y="20899"/>
                    <a:pt x="19748" y="20899"/>
                  </a:cubicBezTo>
                  <a:cubicBezTo>
                    <a:pt x="14811" y="20899"/>
                    <a:pt x="10174" y="19831"/>
                    <a:pt x="6738" y="17830"/>
                  </a:cubicBezTo>
                  <a:cubicBezTo>
                    <a:pt x="3603" y="16028"/>
                    <a:pt x="1901" y="13760"/>
                    <a:pt x="1901" y="11425"/>
                  </a:cubicBezTo>
                  <a:cubicBezTo>
                    <a:pt x="1901" y="9090"/>
                    <a:pt x="3603" y="6822"/>
                    <a:pt x="6738" y="4987"/>
                  </a:cubicBezTo>
                  <a:cubicBezTo>
                    <a:pt x="10174" y="3019"/>
                    <a:pt x="14811" y="1918"/>
                    <a:pt x="19748" y="1918"/>
                  </a:cubicBezTo>
                  <a:close/>
                  <a:moveTo>
                    <a:pt x="19735" y="0"/>
                  </a:moveTo>
                  <a:cubicBezTo>
                    <a:pt x="14677" y="0"/>
                    <a:pt x="9624" y="1118"/>
                    <a:pt x="5771" y="3353"/>
                  </a:cubicBezTo>
                  <a:cubicBezTo>
                    <a:pt x="1935" y="5588"/>
                    <a:pt x="0" y="8490"/>
                    <a:pt x="0" y="11425"/>
                  </a:cubicBezTo>
                  <a:lnTo>
                    <a:pt x="0" y="16829"/>
                  </a:lnTo>
                  <a:cubicBezTo>
                    <a:pt x="0" y="19731"/>
                    <a:pt x="1935" y="22667"/>
                    <a:pt x="5771" y="24868"/>
                  </a:cubicBezTo>
                  <a:cubicBezTo>
                    <a:pt x="9640" y="27103"/>
                    <a:pt x="14702" y="28221"/>
                    <a:pt x="19760" y="28221"/>
                  </a:cubicBezTo>
                  <a:cubicBezTo>
                    <a:pt x="24818" y="28221"/>
                    <a:pt x="29871" y="27103"/>
                    <a:pt x="33724" y="24868"/>
                  </a:cubicBezTo>
                  <a:cubicBezTo>
                    <a:pt x="37594" y="22667"/>
                    <a:pt x="39495" y="19731"/>
                    <a:pt x="39495" y="16829"/>
                  </a:cubicBezTo>
                  <a:lnTo>
                    <a:pt x="39495" y="11425"/>
                  </a:lnTo>
                  <a:cubicBezTo>
                    <a:pt x="39495" y="8490"/>
                    <a:pt x="37594" y="5588"/>
                    <a:pt x="33724" y="3353"/>
                  </a:cubicBezTo>
                  <a:cubicBezTo>
                    <a:pt x="29855" y="1118"/>
                    <a:pt x="24793" y="0"/>
                    <a:pt x="197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6382753" y="3724222"/>
              <a:ext cx="313671" cy="266193"/>
            </a:xfrm>
            <a:custGeom>
              <a:rect b="b" l="l" r="r" t="t"/>
              <a:pathLst>
                <a:path extrusionOk="0" h="17319" w="20408">
                  <a:moveTo>
                    <a:pt x="20382" y="0"/>
                  </a:moveTo>
                  <a:cubicBezTo>
                    <a:pt x="20382" y="167"/>
                    <a:pt x="20382" y="367"/>
                    <a:pt x="20382" y="534"/>
                  </a:cubicBezTo>
                  <a:lnTo>
                    <a:pt x="20382" y="1017"/>
                  </a:lnTo>
                  <a:lnTo>
                    <a:pt x="20382" y="1017"/>
                  </a:lnTo>
                  <a:cubicBezTo>
                    <a:pt x="20408" y="678"/>
                    <a:pt x="20407" y="339"/>
                    <a:pt x="20382" y="0"/>
                  </a:cubicBezTo>
                  <a:close/>
                  <a:moveTo>
                    <a:pt x="20382" y="1017"/>
                  </a:moveTo>
                  <a:cubicBezTo>
                    <a:pt x="20174" y="3778"/>
                    <a:pt x="18266" y="6497"/>
                    <a:pt x="14611" y="8606"/>
                  </a:cubicBezTo>
                  <a:cubicBezTo>
                    <a:pt x="10748" y="10873"/>
                    <a:pt x="5722" y="11948"/>
                    <a:pt x="677" y="11948"/>
                  </a:cubicBezTo>
                  <a:cubicBezTo>
                    <a:pt x="451" y="11948"/>
                    <a:pt x="226" y="11946"/>
                    <a:pt x="1" y="11942"/>
                  </a:cubicBezTo>
                  <a:lnTo>
                    <a:pt x="1" y="17313"/>
                  </a:lnTo>
                  <a:cubicBezTo>
                    <a:pt x="220" y="17317"/>
                    <a:pt x="440" y="17319"/>
                    <a:pt x="659" y="17319"/>
                  </a:cubicBezTo>
                  <a:cubicBezTo>
                    <a:pt x="5711" y="17319"/>
                    <a:pt x="10743" y="16215"/>
                    <a:pt x="14611" y="13977"/>
                  </a:cubicBezTo>
                  <a:cubicBezTo>
                    <a:pt x="18481" y="11742"/>
                    <a:pt x="20382" y="8840"/>
                    <a:pt x="20382" y="5904"/>
                  </a:cubicBezTo>
                  <a:lnTo>
                    <a:pt x="20382" y="1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5"/>
            <p:cNvSpPr/>
            <p:nvPr/>
          </p:nvSpPr>
          <p:spPr>
            <a:xfrm>
              <a:off x="6059245" y="3557335"/>
              <a:ext cx="666520" cy="350697"/>
            </a:xfrm>
            <a:custGeom>
              <a:rect b="b" l="l" r="r" t="t"/>
              <a:pathLst>
                <a:path extrusionOk="0" h="22817" w="43365">
                  <a:moveTo>
                    <a:pt x="21683" y="1918"/>
                  </a:moveTo>
                  <a:cubicBezTo>
                    <a:pt x="26619" y="1918"/>
                    <a:pt x="31256" y="3019"/>
                    <a:pt x="34692" y="4987"/>
                  </a:cubicBezTo>
                  <a:cubicBezTo>
                    <a:pt x="37794" y="6789"/>
                    <a:pt x="39529" y="9090"/>
                    <a:pt x="39529" y="11425"/>
                  </a:cubicBezTo>
                  <a:cubicBezTo>
                    <a:pt x="39529" y="13760"/>
                    <a:pt x="37794" y="16028"/>
                    <a:pt x="34692" y="17830"/>
                  </a:cubicBezTo>
                  <a:cubicBezTo>
                    <a:pt x="31256" y="19831"/>
                    <a:pt x="26619" y="20899"/>
                    <a:pt x="21683" y="20899"/>
                  </a:cubicBezTo>
                  <a:cubicBezTo>
                    <a:pt x="16746" y="20899"/>
                    <a:pt x="12076" y="19831"/>
                    <a:pt x="8673" y="17830"/>
                  </a:cubicBezTo>
                  <a:cubicBezTo>
                    <a:pt x="5538" y="16028"/>
                    <a:pt x="3836" y="13760"/>
                    <a:pt x="3836" y="11425"/>
                  </a:cubicBezTo>
                  <a:cubicBezTo>
                    <a:pt x="3836" y="9090"/>
                    <a:pt x="5538" y="6789"/>
                    <a:pt x="8673" y="4987"/>
                  </a:cubicBezTo>
                  <a:cubicBezTo>
                    <a:pt x="12109" y="3019"/>
                    <a:pt x="16746" y="1918"/>
                    <a:pt x="21683" y="1918"/>
                  </a:cubicBezTo>
                  <a:close/>
                  <a:moveTo>
                    <a:pt x="21670" y="0"/>
                  </a:moveTo>
                  <a:cubicBezTo>
                    <a:pt x="16612" y="0"/>
                    <a:pt x="11559" y="1118"/>
                    <a:pt x="7706" y="3353"/>
                  </a:cubicBezTo>
                  <a:cubicBezTo>
                    <a:pt x="0" y="7789"/>
                    <a:pt x="0" y="15028"/>
                    <a:pt x="7706" y="19464"/>
                  </a:cubicBezTo>
                  <a:cubicBezTo>
                    <a:pt x="11575" y="21699"/>
                    <a:pt x="16637" y="22817"/>
                    <a:pt x="21695" y="22817"/>
                  </a:cubicBezTo>
                  <a:cubicBezTo>
                    <a:pt x="26753" y="22817"/>
                    <a:pt x="31806" y="21699"/>
                    <a:pt x="35659" y="19464"/>
                  </a:cubicBezTo>
                  <a:cubicBezTo>
                    <a:pt x="43365" y="15028"/>
                    <a:pt x="43365" y="7789"/>
                    <a:pt x="35659" y="3353"/>
                  </a:cubicBezTo>
                  <a:cubicBezTo>
                    <a:pt x="31790" y="1118"/>
                    <a:pt x="26728" y="0"/>
                    <a:pt x="21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5"/>
            <p:cNvSpPr/>
            <p:nvPr/>
          </p:nvSpPr>
          <p:spPr>
            <a:xfrm>
              <a:off x="6118205" y="3586814"/>
              <a:ext cx="548601" cy="187145"/>
            </a:xfrm>
            <a:custGeom>
              <a:rect b="b" l="l" r="r" t="t"/>
              <a:pathLst>
                <a:path extrusionOk="0" h="12176" w="35693">
                  <a:moveTo>
                    <a:pt x="17847" y="0"/>
                  </a:moveTo>
                  <a:cubicBezTo>
                    <a:pt x="12910" y="0"/>
                    <a:pt x="8240" y="1101"/>
                    <a:pt x="4837" y="3069"/>
                  </a:cubicBezTo>
                  <a:cubicBezTo>
                    <a:pt x="1702" y="4904"/>
                    <a:pt x="0" y="7172"/>
                    <a:pt x="0" y="9507"/>
                  </a:cubicBezTo>
                  <a:cubicBezTo>
                    <a:pt x="0" y="10441"/>
                    <a:pt x="267" y="11375"/>
                    <a:pt x="768" y="12176"/>
                  </a:cubicBezTo>
                  <a:cubicBezTo>
                    <a:pt x="1535" y="10841"/>
                    <a:pt x="2936" y="9541"/>
                    <a:pt x="4837" y="8473"/>
                  </a:cubicBezTo>
                  <a:cubicBezTo>
                    <a:pt x="8273" y="6472"/>
                    <a:pt x="12910" y="5371"/>
                    <a:pt x="17847" y="5371"/>
                  </a:cubicBezTo>
                  <a:cubicBezTo>
                    <a:pt x="22783" y="5371"/>
                    <a:pt x="27420" y="6472"/>
                    <a:pt x="30856" y="8473"/>
                  </a:cubicBezTo>
                  <a:cubicBezTo>
                    <a:pt x="32757" y="9541"/>
                    <a:pt x="34125" y="10841"/>
                    <a:pt x="34925" y="12176"/>
                  </a:cubicBezTo>
                  <a:cubicBezTo>
                    <a:pt x="35426" y="11375"/>
                    <a:pt x="35693" y="10441"/>
                    <a:pt x="35693" y="9507"/>
                  </a:cubicBezTo>
                  <a:cubicBezTo>
                    <a:pt x="35693" y="7172"/>
                    <a:pt x="33991" y="4871"/>
                    <a:pt x="30856" y="3069"/>
                  </a:cubicBezTo>
                  <a:cubicBezTo>
                    <a:pt x="27420" y="1101"/>
                    <a:pt x="22783" y="0"/>
                    <a:pt x="178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5"/>
            <p:cNvSpPr/>
            <p:nvPr/>
          </p:nvSpPr>
          <p:spPr>
            <a:xfrm>
              <a:off x="6120771" y="3624240"/>
              <a:ext cx="543468" cy="254312"/>
            </a:xfrm>
            <a:custGeom>
              <a:rect b="b" l="l" r="r" t="t"/>
              <a:pathLst>
                <a:path extrusionOk="0" h="16546" w="35359">
                  <a:moveTo>
                    <a:pt x="17680" y="0"/>
                  </a:moveTo>
                  <a:cubicBezTo>
                    <a:pt x="12743" y="0"/>
                    <a:pt x="8106" y="1101"/>
                    <a:pt x="4670" y="3069"/>
                  </a:cubicBezTo>
                  <a:cubicBezTo>
                    <a:pt x="2102" y="4570"/>
                    <a:pt x="467" y="6372"/>
                    <a:pt x="0" y="8273"/>
                  </a:cubicBezTo>
                  <a:cubicBezTo>
                    <a:pt x="501" y="10174"/>
                    <a:pt x="2102" y="11976"/>
                    <a:pt x="4670" y="13477"/>
                  </a:cubicBezTo>
                  <a:cubicBezTo>
                    <a:pt x="8073" y="15445"/>
                    <a:pt x="12743" y="16546"/>
                    <a:pt x="17680" y="16546"/>
                  </a:cubicBezTo>
                  <a:cubicBezTo>
                    <a:pt x="22616" y="16546"/>
                    <a:pt x="27253" y="15445"/>
                    <a:pt x="30689" y="13477"/>
                  </a:cubicBezTo>
                  <a:cubicBezTo>
                    <a:pt x="33291" y="11976"/>
                    <a:pt x="34892" y="10174"/>
                    <a:pt x="35359" y="8273"/>
                  </a:cubicBezTo>
                  <a:cubicBezTo>
                    <a:pt x="34858" y="6372"/>
                    <a:pt x="33257" y="4570"/>
                    <a:pt x="30689" y="3069"/>
                  </a:cubicBezTo>
                  <a:cubicBezTo>
                    <a:pt x="27253" y="1101"/>
                    <a:pt x="22616" y="0"/>
                    <a:pt x="17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5"/>
            <p:cNvSpPr/>
            <p:nvPr/>
          </p:nvSpPr>
          <p:spPr>
            <a:xfrm>
              <a:off x="6041293" y="3869622"/>
              <a:ext cx="146138" cy="113185"/>
            </a:xfrm>
            <a:custGeom>
              <a:rect b="b" l="l" r="r" t="t"/>
              <a:pathLst>
                <a:path extrusionOk="0" h="7364" w="9508">
                  <a:moveTo>
                    <a:pt x="7516" y="0"/>
                  </a:moveTo>
                  <a:cubicBezTo>
                    <a:pt x="7378" y="0"/>
                    <a:pt x="7239" y="27"/>
                    <a:pt x="7106" y="80"/>
                  </a:cubicBezTo>
                  <a:lnTo>
                    <a:pt x="435" y="3883"/>
                  </a:lnTo>
                  <a:cubicBezTo>
                    <a:pt x="168" y="4083"/>
                    <a:pt x="1" y="4417"/>
                    <a:pt x="34" y="4750"/>
                  </a:cubicBezTo>
                  <a:cubicBezTo>
                    <a:pt x="68" y="5751"/>
                    <a:pt x="601" y="6618"/>
                    <a:pt x="1402" y="7152"/>
                  </a:cubicBezTo>
                  <a:cubicBezTo>
                    <a:pt x="1586" y="7296"/>
                    <a:pt x="1796" y="7363"/>
                    <a:pt x="2000" y="7363"/>
                  </a:cubicBezTo>
                  <a:cubicBezTo>
                    <a:pt x="2128" y="7363"/>
                    <a:pt x="2254" y="7337"/>
                    <a:pt x="2369" y="7285"/>
                  </a:cubicBezTo>
                  <a:lnTo>
                    <a:pt x="9074" y="3483"/>
                  </a:lnTo>
                  <a:cubicBezTo>
                    <a:pt x="9374" y="3283"/>
                    <a:pt x="9508" y="2916"/>
                    <a:pt x="9474" y="2582"/>
                  </a:cubicBezTo>
                  <a:cubicBezTo>
                    <a:pt x="9408" y="1615"/>
                    <a:pt x="8907" y="714"/>
                    <a:pt x="8107" y="180"/>
                  </a:cubicBezTo>
                  <a:cubicBezTo>
                    <a:pt x="7927" y="60"/>
                    <a:pt x="7722" y="0"/>
                    <a:pt x="751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5"/>
            <p:cNvSpPr/>
            <p:nvPr/>
          </p:nvSpPr>
          <p:spPr>
            <a:xfrm>
              <a:off x="6051560" y="3893400"/>
              <a:ext cx="136393" cy="89438"/>
            </a:xfrm>
            <a:custGeom>
              <a:rect b="b" l="l" r="r" t="t"/>
              <a:pathLst>
                <a:path extrusionOk="0" h="5819" w="8874">
                  <a:moveTo>
                    <a:pt x="8606" y="1"/>
                  </a:moveTo>
                  <a:lnTo>
                    <a:pt x="0" y="4905"/>
                  </a:lnTo>
                  <a:cubicBezTo>
                    <a:pt x="234" y="5205"/>
                    <a:pt x="467" y="5438"/>
                    <a:pt x="801" y="5638"/>
                  </a:cubicBezTo>
                  <a:cubicBezTo>
                    <a:pt x="961" y="5758"/>
                    <a:pt x="1157" y="5818"/>
                    <a:pt x="1360" y="5818"/>
                  </a:cubicBezTo>
                  <a:cubicBezTo>
                    <a:pt x="1496" y="5818"/>
                    <a:pt x="1635" y="5792"/>
                    <a:pt x="1768" y="5738"/>
                  </a:cubicBezTo>
                  <a:lnTo>
                    <a:pt x="8406" y="1936"/>
                  </a:lnTo>
                  <a:cubicBezTo>
                    <a:pt x="8706" y="1736"/>
                    <a:pt x="8873" y="1402"/>
                    <a:pt x="8840" y="1035"/>
                  </a:cubicBezTo>
                  <a:cubicBezTo>
                    <a:pt x="8806" y="668"/>
                    <a:pt x="8740" y="335"/>
                    <a:pt x="86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5"/>
            <p:cNvSpPr/>
            <p:nvPr/>
          </p:nvSpPr>
          <p:spPr>
            <a:xfrm>
              <a:off x="6071034" y="3950315"/>
              <a:ext cx="2582" cy="3612"/>
            </a:xfrm>
            <a:custGeom>
              <a:rect b="b" l="l" r="r" t="t"/>
              <a:pathLst>
                <a:path extrusionOk="0" h="235" w="168">
                  <a:moveTo>
                    <a:pt x="1" y="1"/>
                  </a:moveTo>
                  <a:cubicBezTo>
                    <a:pt x="67" y="101"/>
                    <a:pt x="101" y="167"/>
                    <a:pt x="167" y="234"/>
                  </a:cubicBezTo>
                  <a:cubicBezTo>
                    <a:pt x="101" y="134"/>
                    <a:pt x="67" y="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5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5"/>
            <p:cNvSpPr/>
            <p:nvPr/>
          </p:nvSpPr>
          <p:spPr>
            <a:xfrm>
              <a:off x="5694208" y="3927506"/>
              <a:ext cx="377349" cy="226369"/>
            </a:xfrm>
            <a:custGeom>
              <a:rect b="b" l="l" r="r" t="t"/>
              <a:pathLst>
                <a:path extrusionOk="0" h="14728" w="24551">
                  <a:moveTo>
                    <a:pt x="22610" y="1"/>
                  </a:moveTo>
                  <a:cubicBezTo>
                    <a:pt x="22442" y="1"/>
                    <a:pt x="22274" y="38"/>
                    <a:pt x="22116" y="117"/>
                  </a:cubicBezTo>
                  <a:lnTo>
                    <a:pt x="0" y="11925"/>
                  </a:lnTo>
                  <a:lnTo>
                    <a:pt x="1601" y="14727"/>
                  </a:lnTo>
                  <a:lnTo>
                    <a:pt x="24551" y="1485"/>
                  </a:lnTo>
                  <a:cubicBezTo>
                    <a:pt x="24251" y="984"/>
                    <a:pt x="23850" y="551"/>
                    <a:pt x="23350" y="250"/>
                  </a:cubicBezTo>
                  <a:cubicBezTo>
                    <a:pt x="23128" y="89"/>
                    <a:pt x="22869" y="1"/>
                    <a:pt x="22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5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5"/>
            <p:cNvSpPr/>
            <p:nvPr/>
          </p:nvSpPr>
          <p:spPr>
            <a:xfrm>
              <a:off x="5718815" y="3950837"/>
              <a:ext cx="362486" cy="249686"/>
            </a:xfrm>
            <a:custGeom>
              <a:rect b="b" l="l" r="r" t="t"/>
              <a:pathLst>
                <a:path extrusionOk="0" h="16245" w="23584">
                  <a:moveTo>
                    <a:pt x="22917" y="0"/>
                  </a:moveTo>
                  <a:lnTo>
                    <a:pt x="0" y="13209"/>
                  </a:lnTo>
                  <a:lnTo>
                    <a:pt x="1701" y="16245"/>
                  </a:lnTo>
                  <a:lnTo>
                    <a:pt x="22983" y="3069"/>
                  </a:lnTo>
                  <a:cubicBezTo>
                    <a:pt x="23384" y="2802"/>
                    <a:pt x="23584" y="2335"/>
                    <a:pt x="23517" y="1901"/>
                  </a:cubicBezTo>
                  <a:cubicBezTo>
                    <a:pt x="23517" y="1534"/>
                    <a:pt x="23450" y="1201"/>
                    <a:pt x="23350" y="901"/>
                  </a:cubicBezTo>
                  <a:cubicBezTo>
                    <a:pt x="23350" y="834"/>
                    <a:pt x="23317" y="767"/>
                    <a:pt x="23284" y="701"/>
                  </a:cubicBezTo>
                  <a:cubicBezTo>
                    <a:pt x="23217" y="534"/>
                    <a:pt x="23150" y="367"/>
                    <a:pt x="23050" y="234"/>
                  </a:cubicBezTo>
                  <a:cubicBezTo>
                    <a:pt x="23017" y="133"/>
                    <a:pt x="22983" y="67"/>
                    <a:pt x="229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5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5"/>
            <p:cNvSpPr/>
            <p:nvPr/>
          </p:nvSpPr>
          <p:spPr>
            <a:xfrm>
              <a:off x="5683433" y="4108334"/>
              <a:ext cx="72300" cy="93926"/>
            </a:xfrm>
            <a:custGeom>
              <a:rect b="b" l="l" r="r" t="t"/>
              <a:pathLst>
                <a:path extrusionOk="0" h="6111" w="4704">
                  <a:moveTo>
                    <a:pt x="1317" y="0"/>
                  </a:moveTo>
                  <a:cubicBezTo>
                    <a:pt x="539" y="0"/>
                    <a:pt x="1" y="629"/>
                    <a:pt x="1" y="1695"/>
                  </a:cubicBezTo>
                  <a:cubicBezTo>
                    <a:pt x="67" y="3329"/>
                    <a:pt x="935" y="4864"/>
                    <a:pt x="2336" y="5798"/>
                  </a:cubicBezTo>
                  <a:cubicBezTo>
                    <a:pt x="2711" y="6010"/>
                    <a:pt x="3067" y="6110"/>
                    <a:pt x="3383" y="6110"/>
                  </a:cubicBezTo>
                  <a:cubicBezTo>
                    <a:pt x="4164" y="6110"/>
                    <a:pt x="4704" y="5498"/>
                    <a:pt x="4704" y="4430"/>
                  </a:cubicBezTo>
                  <a:cubicBezTo>
                    <a:pt x="4604" y="2762"/>
                    <a:pt x="3737" y="1228"/>
                    <a:pt x="2369" y="327"/>
                  </a:cubicBezTo>
                  <a:cubicBezTo>
                    <a:pt x="1992" y="105"/>
                    <a:pt x="1635" y="0"/>
                    <a:pt x="1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56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9" name="Google Shape;1519;p56"/>
          <p:cNvSpPr txBox="1"/>
          <p:nvPr>
            <p:ph type="title"/>
          </p:nvPr>
        </p:nvSpPr>
        <p:spPr>
          <a:xfrm>
            <a:off x="522000" y="35772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and Impact</a:t>
            </a:r>
            <a:endParaRPr/>
          </a:p>
        </p:txBody>
      </p:sp>
      <p:sp>
        <p:nvSpPr>
          <p:cNvPr id="1520" name="Google Shape;1520;p56"/>
          <p:cNvSpPr txBox="1"/>
          <p:nvPr>
            <p:ph idx="1" type="body"/>
          </p:nvPr>
        </p:nvSpPr>
        <p:spPr>
          <a:xfrm>
            <a:off x="522000" y="1620700"/>
            <a:ext cx="8149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Current </a:t>
            </a:r>
            <a:r>
              <a:rPr lang="en-GB" sz="2000">
                <a:solidFill>
                  <a:schemeClr val="dk1"/>
                </a:solidFill>
              </a:rPr>
              <a:t>Goal → Improve Current Customer Retention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Current Challenge → Inconsistent Performance by Managers When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 Solving Customer Issues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21" name="Google Shape;1521;p56"/>
          <p:cNvSpPr/>
          <p:nvPr/>
        </p:nvSpPr>
        <p:spPr>
          <a:xfrm>
            <a:off x="3044700" y="3487625"/>
            <a:ext cx="367800" cy="6276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2" name="Google Shape;1522;p56"/>
          <p:cNvSpPr txBox="1"/>
          <p:nvPr/>
        </p:nvSpPr>
        <p:spPr>
          <a:xfrm>
            <a:off x="1210050" y="3322325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Implementation of NBA System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3" name="Google Shape;1523;p56"/>
          <p:cNvSpPr txBox="1"/>
          <p:nvPr/>
        </p:nvSpPr>
        <p:spPr>
          <a:xfrm>
            <a:off x="3546750" y="3322325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Consistency of Manager Performance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4" name="Google Shape;1524;p56"/>
          <p:cNvSpPr/>
          <p:nvPr/>
        </p:nvSpPr>
        <p:spPr>
          <a:xfrm>
            <a:off x="5381400" y="3487625"/>
            <a:ext cx="367800" cy="6276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5" name="Google Shape;1525;p56"/>
          <p:cNvSpPr txBox="1"/>
          <p:nvPr/>
        </p:nvSpPr>
        <p:spPr>
          <a:xfrm>
            <a:off x="5883450" y="3322325"/>
            <a:ext cx="20505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Greater Current Tenant Satisfaction 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and Renewal Rates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57"/>
          <p:cNvSpPr/>
          <p:nvPr/>
        </p:nvSpPr>
        <p:spPr>
          <a:xfrm rot="9507215">
            <a:off x="1609168" y="3520166"/>
            <a:ext cx="8198939" cy="4022478"/>
          </a:xfrm>
          <a:prstGeom prst="rtTriangle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31" name="Google Shape;1531;p57"/>
          <p:cNvSpPr txBox="1"/>
          <p:nvPr>
            <p:ph type="title"/>
          </p:nvPr>
        </p:nvSpPr>
        <p:spPr>
          <a:xfrm>
            <a:off x="522000" y="1503900"/>
            <a:ext cx="8100000" cy="21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Questions?</a:t>
            </a:r>
            <a:endParaRPr sz="6000"/>
          </a:p>
        </p:txBody>
      </p:sp>
      <p:sp>
        <p:nvSpPr>
          <p:cNvPr id="1532" name="Google Shape;1532;p57"/>
          <p:cNvSpPr/>
          <p:nvPr/>
        </p:nvSpPr>
        <p:spPr>
          <a:xfrm rot="-4834810">
            <a:off x="7352915" y="489960"/>
            <a:ext cx="465578" cy="494233"/>
          </a:xfrm>
          <a:prstGeom prst="rtTriangle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 flipH="1">
            <a:off x="3990775" y="1423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 flipH="1">
            <a:off x="668645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/>
          <p:nvPr/>
        </p:nvSpPr>
        <p:spPr>
          <a:xfrm flipH="1">
            <a:off x="1295100" y="14238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"/>
          <p:cNvSpPr txBox="1"/>
          <p:nvPr>
            <p:ph idx="17"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284" name="Google Shape;284;p40"/>
          <p:cNvSpPr txBox="1"/>
          <p:nvPr>
            <p:ph type="title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285" name="Google Shape;285;p40"/>
          <p:cNvSpPr txBox="1"/>
          <p:nvPr>
            <p:ph idx="3" type="subTitle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BOXER PROPERTY</a:t>
            </a:r>
            <a:endParaRPr/>
          </a:p>
        </p:txBody>
      </p:sp>
      <p:sp>
        <p:nvSpPr>
          <p:cNvPr id="286" name="Google Shape;286;p40"/>
          <p:cNvSpPr txBox="1"/>
          <p:nvPr>
            <p:ph idx="4" type="subTitle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CLIENT </a:t>
            </a:r>
            <a:r>
              <a:rPr lang="en-GB"/>
              <a:t>CHALLENGES</a:t>
            </a:r>
            <a:endParaRPr/>
          </a:p>
        </p:txBody>
      </p:sp>
      <p:sp>
        <p:nvSpPr>
          <p:cNvPr id="287" name="Google Shape;287;p40"/>
          <p:cNvSpPr txBox="1"/>
          <p:nvPr>
            <p:ph idx="5" type="subTitle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CURRENT BUSINESS PROCESS</a:t>
            </a:r>
            <a:endParaRPr/>
          </a:p>
        </p:txBody>
      </p:sp>
      <p:sp>
        <p:nvSpPr>
          <p:cNvPr id="288" name="Google Shape;288;p40"/>
          <p:cNvSpPr txBox="1"/>
          <p:nvPr>
            <p:ph idx="6" type="subTitle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PROPOSED PROCESS</a:t>
            </a:r>
            <a:endParaRPr/>
          </a:p>
        </p:txBody>
      </p:sp>
      <p:sp>
        <p:nvSpPr>
          <p:cNvPr id="289" name="Google Shape;289;p40"/>
          <p:cNvSpPr txBox="1"/>
          <p:nvPr>
            <p:ph idx="7" type="subTitle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UNDERLYING TECHNOLOGY</a:t>
            </a:r>
            <a:endParaRPr/>
          </a:p>
        </p:txBody>
      </p:sp>
      <p:sp>
        <p:nvSpPr>
          <p:cNvPr id="290" name="Google Shape;290;p40"/>
          <p:cNvSpPr txBox="1"/>
          <p:nvPr>
            <p:ph idx="8" type="subTitle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SUMMARY AND IMPACT</a:t>
            </a:r>
            <a:endParaRPr/>
          </a:p>
        </p:txBody>
      </p:sp>
      <p:sp>
        <p:nvSpPr>
          <p:cNvPr id="291" name="Google Shape;291;p40"/>
          <p:cNvSpPr txBox="1"/>
          <p:nvPr>
            <p:ph idx="9" type="title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92" name="Google Shape;292;p40"/>
          <p:cNvSpPr txBox="1"/>
          <p:nvPr>
            <p:ph idx="13" type="title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293" name="Google Shape;293;p40"/>
          <p:cNvSpPr txBox="1"/>
          <p:nvPr>
            <p:ph idx="14" type="title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/>
          </a:p>
        </p:txBody>
      </p:sp>
      <p:sp>
        <p:nvSpPr>
          <p:cNvPr id="294" name="Google Shape;294;p40"/>
          <p:cNvSpPr txBox="1"/>
          <p:nvPr>
            <p:ph idx="15" type="title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/>
          </a:p>
        </p:txBody>
      </p:sp>
      <p:sp>
        <p:nvSpPr>
          <p:cNvPr id="295" name="Google Shape;295;p40"/>
          <p:cNvSpPr txBox="1"/>
          <p:nvPr>
            <p:ph idx="16" type="title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 flipH="1">
            <a:off x="3990775" y="3003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/>
          <p:nvPr/>
        </p:nvSpPr>
        <p:spPr>
          <a:xfrm flipH="1">
            <a:off x="668645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 flipH="1">
            <a:off x="1295100" y="3003663"/>
            <a:ext cx="862800" cy="360000"/>
          </a:xfrm>
          <a:prstGeom prst="triangle">
            <a:avLst>
              <a:gd fmla="val 79071" name="adj"/>
            </a:avLst>
          </a:prstGeom>
          <a:solidFill>
            <a:srgbClr val="FFD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/>
          <p:nvPr/>
        </p:nvSpPr>
        <p:spPr>
          <a:xfrm rot="-3612046">
            <a:off x="-2021635" y="-1036108"/>
            <a:ext cx="7845263" cy="5699634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4" name="Google Shape;304;p41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305" name="Google Shape;305;p41"/>
          <p:cNvSpPr txBox="1"/>
          <p:nvPr>
            <p:ph type="title"/>
          </p:nvPr>
        </p:nvSpPr>
        <p:spPr>
          <a:xfrm flipH="1">
            <a:off x="616450" y="720000"/>
            <a:ext cx="33024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About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Boxer Property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57337" t="0"/>
          <a:stretch/>
        </p:blipFill>
        <p:spPr>
          <a:xfrm>
            <a:off x="5833050" y="1092950"/>
            <a:ext cx="2697224" cy="27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571475" y="357700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</a:t>
            </a:r>
            <a:r>
              <a:rPr lang="en-GB"/>
              <a:t>Boxer</a:t>
            </a:r>
            <a:r>
              <a:rPr lang="en-GB"/>
              <a:t> Property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571500" y="1583750"/>
            <a:ext cx="80010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GB">
                <a:solidFill>
                  <a:schemeClr val="dk1"/>
                </a:solidFill>
              </a:rPr>
              <a:t>126 Commercial Real Estate Properties in 16 Markets Across the U.S.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GB">
                <a:solidFill>
                  <a:schemeClr val="dk1"/>
                </a:solidFill>
              </a:rPr>
              <a:t>Specialize in Property Management, Acquisition, Renovation, and Disposition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GB">
                <a:solidFill>
                  <a:schemeClr val="dk1"/>
                </a:solidFill>
              </a:rPr>
              <a:t>Cater Primarily to Small and Medium Size Businesses → Economical Spaces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42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125" y="4496675"/>
            <a:ext cx="3193626" cy="45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42"/>
          <p:cNvGrpSpPr/>
          <p:nvPr/>
        </p:nvGrpSpPr>
        <p:grpSpPr>
          <a:xfrm>
            <a:off x="7758893" y="327321"/>
            <a:ext cx="912470" cy="851259"/>
            <a:chOff x="2527100" y="3110475"/>
            <a:chExt cx="432225" cy="466750"/>
          </a:xfrm>
        </p:grpSpPr>
        <p:sp>
          <p:nvSpPr>
            <p:cNvPr id="316" name="Google Shape;316;p42"/>
            <p:cNvSpPr/>
            <p:nvPr/>
          </p:nvSpPr>
          <p:spPr>
            <a:xfrm>
              <a:off x="2527100" y="3110475"/>
              <a:ext cx="432225" cy="466750"/>
            </a:xfrm>
            <a:custGeom>
              <a:rect b="b" l="l" r="r" t="t"/>
              <a:pathLst>
                <a:path extrusionOk="0" h="18670" w="17289">
                  <a:moveTo>
                    <a:pt x="10576" y="456"/>
                  </a:moveTo>
                  <a:lnTo>
                    <a:pt x="10576" y="4925"/>
                  </a:lnTo>
                  <a:lnTo>
                    <a:pt x="10576" y="18207"/>
                  </a:lnTo>
                  <a:lnTo>
                    <a:pt x="461" y="18207"/>
                  </a:lnTo>
                  <a:lnTo>
                    <a:pt x="461" y="456"/>
                  </a:lnTo>
                  <a:close/>
                  <a:moveTo>
                    <a:pt x="16833" y="5160"/>
                  </a:moveTo>
                  <a:lnTo>
                    <a:pt x="16833" y="18207"/>
                  </a:lnTo>
                  <a:lnTo>
                    <a:pt x="11032" y="18207"/>
                  </a:lnTo>
                  <a:lnTo>
                    <a:pt x="11032" y="5160"/>
                  </a:lnTo>
                  <a:close/>
                  <a:moveTo>
                    <a:pt x="235" y="0"/>
                  </a:moveTo>
                  <a:cubicBezTo>
                    <a:pt x="109" y="0"/>
                    <a:pt x="0" y="102"/>
                    <a:pt x="0" y="228"/>
                  </a:cubicBezTo>
                  <a:lnTo>
                    <a:pt x="0" y="18442"/>
                  </a:lnTo>
                  <a:cubicBezTo>
                    <a:pt x="0" y="18568"/>
                    <a:pt x="109" y="18670"/>
                    <a:pt x="235" y="18670"/>
                  </a:cubicBezTo>
                  <a:lnTo>
                    <a:pt x="17061" y="18670"/>
                  </a:lnTo>
                  <a:cubicBezTo>
                    <a:pt x="17187" y="18670"/>
                    <a:pt x="17289" y="18568"/>
                    <a:pt x="17289" y="18442"/>
                  </a:cubicBezTo>
                  <a:lnTo>
                    <a:pt x="17289" y="4925"/>
                  </a:lnTo>
                  <a:cubicBezTo>
                    <a:pt x="17289" y="4799"/>
                    <a:pt x="17187" y="4697"/>
                    <a:pt x="17061" y="4697"/>
                  </a:cubicBezTo>
                  <a:lnTo>
                    <a:pt x="11032" y="4697"/>
                  </a:lnTo>
                  <a:lnTo>
                    <a:pt x="11032" y="228"/>
                  </a:lnTo>
                  <a:cubicBezTo>
                    <a:pt x="11032" y="102"/>
                    <a:pt x="10930" y="0"/>
                    <a:pt x="10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2838350" y="3276500"/>
              <a:ext cx="73925" cy="11400"/>
            </a:xfrm>
            <a:custGeom>
              <a:rect b="b" l="l" r="r" t="t"/>
              <a:pathLst>
                <a:path extrusionOk="0" h="456" w="2957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729" y="456"/>
                  </a:lnTo>
                  <a:cubicBezTo>
                    <a:pt x="2855" y="456"/>
                    <a:pt x="2957" y="354"/>
                    <a:pt x="2957" y="228"/>
                  </a:cubicBezTo>
                  <a:cubicBezTo>
                    <a:pt x="2957" y="102"/>
                    <a:pt x="2855" y="0"/>
                    <a:pt x="2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2"/>
            <p:cNvSpPr/>
            <p:nvPr/>
          </p:nvSpPr>
          <p:spPr>
            <a:xfrm>
              <a:off x="2838350" y="3324725"/>
              <a:ext cx="73925" cy="11400"/>
            </a:xfrm>
            <a:custGeom>
              <a:rect b="b" l="l" r="r" t="t"/>
              <a:pathLst>
                <a:path extrusionOk="0" h="456" w="2957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4"/>
                    <a:pt x="102" y="456"/>
                    <a:pt x="228" y="456"/>
                  </a:cubicBezTo>
                  <a:lnTo>
                    <a:pt x="2729" y="456"/>
                  </a:lnTo>
                  <a:cubicBezTo>
                    <a:pt x="2855" y="456"/>
                    <a:pt x="2957" y="354"/>
                    <a:pt x="2957" y="228"/>
                  </a:cubicBezTo>
                  <a:cubicBezTo>
                    <a:pt x="2957" y="102"/>
                    <a:pt x="2855" y="0"/>
                    <a:pt x="2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2"/>
            <p:cNvSpPr/>
            <p:nvPr/>
          </p:nvSpPr>
          <p:spPr>
            <a:xfrm>
              <a:off x="2838350" y="3372750"/>
              <a:ext cx="73925" cy="11400"/>
            </a:xfrm>
            <a:custGeom>
              <a:rect b="b" l="l" r="r" t="t"/>
              <a:pathLst>
                <a:path extrusionOk="0" h="456" w="2957">
                  <a:moveTo>
                    <a:pt x="228" y="1"/>
                  </a:moveTo>
                  <a:cubicBezTo>
                    <a:pt x="102" y="1"/>
                    <a:pt x="0" y="102"/>
                    <a:pt x="0" y="228"/>
                  </a:cubicBezTo>
                  <a:cubicBezTo>
                    <a:pt x="0" y="352"/>
                    <a:pt x="102" y="456"/>
                    <a:pt x="228" y="456"/>
                  </a:cubicBezTo>
                  <a:lnTo>
                    <a:pt x="2729" y="456"/>
                  </a:lnTo>
                  <a:cubicBezTo>
                    <a:pt x="2855" y="456"/>
                    <a:pt x="2957" y="352"/>
                    <a:pt x="2957" y="228"/>
                  </a:cubicBezTo>
                  <a:cubicBezTo>
                    <a:pt x="2957" y="102"/>
                    <a:pt x="2855" y="1"/>
                    <a:pt x="2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2"/>
            <p:cNvSpPr/>
            <p:nvPr/>
          </p:nvSpPr>
          <p:spPr>
            <a:xfrm>
              <a:off x="2838350" y="3420975"/>
              <a:ext cx="73925" cy="11400"/>
            </a:xfrm>
            <a:custGeom>
              <a:rect b="b" l="l" r="r" t="t"/>
              <a:pathLst>
                <a:path extrusionOk="0" h="456" w="2957">
                  <a:moveTo>
                    <a:pt x="228" y="0"/>
                  </a:moveTo>
                  <a:cubicBezTo>
                    <a:pt x="102" y="0"/>
                    <a:pt x="0" y="102"/>
                    <a:pt x="0" y="228"/>
                  </a:cubicBezTo>
                  <a:cubicBezTo>
                    <a:pt x="0" y="352"/>
                    <a:pt x="102" y="456"/>
                    <a:pt x="228" y="456"/>
                  </a:cubicBezTo>
                  <a:lnTo>
                    <a:pt x="2729" y="456"/>
                  </a:lnTo>
                  <a:cubicBezTo>
                    <a:pt x="2855" y="456"/>
                    <a:pt x="2957" y="352"/>
                    <a:pt x="2957" y="228"/>
                  </a:cubicBezTo>
                  <a:cubicBezTo>
                    <a:pt x="2957" y="102"/>
                    <a:pt x="2855" y="0"/>
                    <a:pt x="2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2838350" y="3469000"/>
              <a:ext cx="73925" cy="11375"/>
            </a:xfrm>
            <a:custGeom>
              <a:rect b="b" l="l" r="r" t="t"/>
              <a:pathLst>
                <a:path extrusionOk="0" h="455" w="2957">
                  <a:moveTo>
                    <a:pt x="228" y="1"/>
                  </a:moveTo>
                  <a:cubicBezTo>
                    <a:pt x="102" y="1"/>
                    <a:pt x="0" y="102"/>
                    <a:pt x="0" y="228"/>
                  </a:cubicBezTo>
                  <a:cubicBezTo>
                    <a:pt x="0" y="353"/>
                    <a:pt x="102" y="454"/>
                    <a:pt x="228" y="454"/>
                  </a:cubicBezTo>
                  <a:lnTo>
                    <a:pt x="2729" y="454"/>
                  </a:lnTo>
                  <a:cubicBezTo>
                    <a:pt x="2855" y="454"/>
                    <a:pt x="2957" y="353"/>
                    <a:pt x="2957" y="228"/>
                  </a:cubicBezTo>
                  <a:cubicBezTo>
                    <a:pt x="2957" y="102"/>
                    <a:pt x="2855" y="1"/>
                    <a:pt x="2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2"/>
            <p:cNvSpPr/>
            <p:nvPr/>
          </p:nvSpPr>
          <p:spPr>
            <a:xfrm>
              <a:off x="2838350" y="3517050"/>
              <a:ext cx="73925" cy="11350"/>
            </a:xfrm>
            <a:custGeom>
              <a:rect b="b" l="l" r="r" t="t"/>
              <a:pathLst>
                <a:path extrusionOk="0" h="454" w="2957">
                  <a:moveTo>
                    <a:pt x="228" y="0"/>
                  </a:moveTo>
                  <a:cubicBezTo>
                    <a:pt x="102" y="0"/>
                    <a:pt x="0" y="102"/>
                    <a:pt x="0" y="226"/>
                  </a:cubicBezTo>
                  <a:cubicBezTo>
                    <a:pt x="0" y="352"/>
                    <a:pt x="102" y="454"/>
                    <a:pt x="228" y="454"/>
                  </a:cubicBezTo>
                  <a:lnTo>
                    <a:pt x="2729" y="454"/>
                  </a:lnTo>
                  <a:cubicBezTo>
                    <a:pt x="2855" y="454"/>
                    <a:pt x="2957" y="352"/>
                    <a:pt x="2957" y="226"/>
                  </a:cubicBezTo>
                  <a:cubicBezTo>
                    <a:pt x="2957" y="102"/>
                    <a:pt x="2855" y="0"/>
                    <a:pt x="27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2"/>
            <p:cNvSpPr/>
            <p:nvPr/>
          </p:nvSpPr>
          <p:spPr>
            <a:xfrm>
              <a:off x="2581200" y="3163950"/>
              <a:ext cx="11350" cy="32775"/>
            </a:xfrm>
            <a:custGeom>
              <a:rect b="b" l="l" r="r" t="t"/>
              <a:pathLst>
                <a:path extrusionOk="0" h="1311" w="454">
                  <a:moveTo>
                    <a:pt x="226" y="1"/>
                  </a:moveTo>
                  <a:cubicBezTo>
                    <a:pt x="102" y="1"/>
                    <a:pt x="0" y="104"/>
                    <a:pt x="0" y="229"/>
                  </a:cubicBezTo>
                  <a:lnTo>
                    <a:pt x="0" y="1083"/>
                  </a:lnTo>
                  <a:cubicBezTo>
                    <a:pt x="0" y="1209"/>
                    <a:pt x="102" y="1311"/>
                    <a:pt x="226" y="1311"/>
                  </a:cubicBezTo>
                  <a:cubicBezTo>
                    <a:pt x="352" y="1311"/>
                    <a:pt x="454" y="1209"/>
                    <a:pt x="454" y="1083"/>
                  </a:cubicBezTo>
                  <a:lnTo>
                    <a:pt x="454" y="229"/>
                  </a:lnTo>
                  <a:cubicBezTo>
                    <a:pt x="454" y="104"/>
                    <a:pt x="36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2"/>
            <p:cNvSpPr/>
            <p:nvPr/>
          </p:nvSpPr>
          <p:spPr>
            <a:xfrm>
              <a:off x="2633325" y="3163950"/>
              <a:ext cx="11400" cy="32775"/>
            </a:xfrm>
            <a:custGeom>
              <a:rect b="b" l="l" r="r" t="t"/>
              <a:pathLst>
                <a:path extrusionOk="0" h="1311" w="456">
                  <a:moveTo>
                    <a:pt x="228" y="1"/>
                  </a:moveTo>
                  <a:cubicBezTo>
                    <a:pt x="102" y="1"/>
                    <a:pt x="0" y="104"/>
                    <a:pt x="0" y="229"/>
                  </a:cubicBezTo>
                  <a:lnTo>
                    <a:pt x="0" y="1083"/>
                  </a:lnTo>
                  <a:cubicBezTo>
                    <a:pt x="0" y="1209"/>
                    <a:pt x="102" y="1311"/>
                    <a:pt x="228" y="1311"/>
                  </a:cubicBezTo>
                  <a:cubicBezTo>
                    <a:pt x="352" y="1311"/>
                    <a:pt x="456" y="1209"/>
                    <a:pt x="456" y="1083"/>
                  </a:cubicBezTo>
                  <a:lnTo>
                    <a:pt x="456" y="229"/>
                  </a:lnTo>
                  <a:cubicBezTo>
                    <a:pt x="456" y="104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2685250" y="3163950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1"/>
                  </a:moveTo>
                  <a:cubicBezTo>
                    <a:pt x="103" y="1"/>
                    <a:pt x="1" y="104"/>
                    <a:pt x="1" y="229"/>
                  </a:cubicBezTo>
                  <a:lnTo>
                    <a:pt x="1" y="1083"/>
                  </a:lnTo>
                  <a:cubicBezTo>
                    <a:pt x="1" y="1209"/>
                    <a:pt x="103" y="1311"/>
                    <a:pt x="229" y="1311"/>
                  </a:cubicBezTo>
                  <a:cubicBezTo>
                    <a:pt x="355" y="1311"/>
                    <a:pt x="464" y="1209"/>
                    <a:pt x="464" y="1083"/>
                  </a:cubicBezTo>
                  <a:lnTo>
                    <a:pt x="464" y="229"/>
                  </a:lnTo>
                  <a:cubicBezTo>
                    <a:pt x="464" y="104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2737375" y="3163950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1"/>
                  </a:moveTo>
                  <a:cubicBezTo>
                    <a:pt x="104" y="1"/>
                    <a:pt x="1" y="104"/>
                    <a:pt x="1" y="229"/>
                  </a:cubicBezTo>
                  <a:lnTo>
                    <a:pt x="1" y="1083"/>
                  </a:lnTo>
                  <a:cubicBezTo>
                    <a:pt x="1" y="1209"/>
                    <a:pt x="104" y="1311"/>
                    <a:pt x="229" y="1311"/>
                  </a:cubicBezTo>
                  <a:cubicBezTo>
                    <a:pt x="355" y="1311"/>
                    <a:pt x="464" y="1209"/>
                    <a:pt x="464" y="1083"/>
                  </a:cubicBezTo>
                  <a:lnTo>
                    <a:pt x="464" y="229"/>
                  </a:lnTo>
                  <a:cubicBezTo>
                    <a:pt x="464" y="104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2581200" y="3229625"/>
              <a:ext cx="11350" cy="32775"/>
            </a:xfrm>
            <a:custGeom>
              <a:rect b="b" l="l" r="r" t="t"/>
              <a:pathLst>
                <a:path extrusionOk="0" h="1311" w="454">
                  <a:moveTo>
                    <a:pt x="226" y="1"/>
                  </a:moveTo>
                  <a:cubicBezTo>
                    <a:pt x="102" y="1"/>
                    <a:pt x="0" y="103"/>
                    <a:pt x="0" y="229"/>
                  </a:cubicBezTo>
                  <a:lnTo>
                    <a:pt x="0" y="1083"/>
                  </a:lnTo>
                  <a:cubicBezTo>
                    <a:pt x="0" y="1209"/>
                    <a:pt x="102" y="1311"/>
                    <a:pt x="226" y="1311"/>
                  </a:cubicBezTo>
                  <a:cubicBezTo>
                    <a:pt x="352" y="1311"/>
                    <a:pt x="454" y="1209"/>
                    <a:pt x="454" y="1083"/>
                  </a:cubicBezTo>
                  <a:lnTo>
                    <a:pt x="454" y="229"/>
                  </a:lnTo>
                  <a:cubicBezTo>
                    <a:pt x="454" y="103"/>
                    <a:pt x="36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2633325" y="3229625"/>
              <a:ext cx="11400" cy="32775"/>
            </a:xfrm>
            <a:custGeom>
              <a:rect b="b" l="l" r="r" t="t"/>
              <a:pathLst>
                <a:path extrusionOk="0" h="1311" w="456">
                  <a:moveTo>
                    <a:pt x="228" y="1"/>
                  </a:moveTo>
                  <a:cubicBezTo>
                    <a:pt x="102" y="1"/>
                    <a:pt x="0" y="103"/>
                    <a:pt x="0" y="229"/>
                  </a:cubicBezTo>
                  <a:lnTo>
                    <a:pt x="0" y="1083"/>
                  </a:lnTo>
                  <a:cubicBezTo>
                    <a:pt x="0" y="1209"/>
                    <a:pt x="102" y="1311"/>
                    <a:pt x="228" y="1311"/>
                  </a:cubicBezTo>
                  <a:cubicBezTo>
                    <a:pt x="352" y="1311"/>
                    <a:pt x="456" y="1209"/>
                    <a:pt x="456" y="1083"/>
                  </a:cubicBezTo>
                  <a:lnTo>
                    <a:pt x="456" y="229"/>
                  </a:lnTo>
                  <a:cubicBezTo>
                    <a:pt x="456" y="103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2685250" y="3229625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1"/>
                  </a:moveTo>
                  <a:cubicBezTo>
                    <a:pt x="103" y="1"/>
                    <a:pt x="1" y="103"/>
                    <a:pt x="1" y="229"/>
                  </a:cubicBezTo>
                  <a:lnTo>
                    <a:pt x="1" y="1083"/>
                  </a:lnTo>
                  <a:cubicBezTo>
                    <a:pt x="1" y="1209"/>
                    <a:pt x="103" y="1311"/>
                    <a:pt x="229" y="1311"/>
                  </a:cubicBezTo>
                  <a:cubicBezTo>
                    <a:pt x="355" y="1311"/>
                    <a:pt x="464" y="1209"/>
                    <a:pt x="464" y="1083"/>
                  </a:cubicBezTo>
                  <a:lnTo>
                    <a:pt x="464" y="229"/>
                  </a:lnTo>
                  <a:cubicBezTo>
                    <a:pt x="464" y="103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2737375" y="3229625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1"/>
                  </a:moveTo>
                  <a:cubicBezTo>
                    <a:pt x="104" y="1"/>
                    <a:pt x="1" y="103"/>
                    <a:pt x="1" y="229"/>
                  </a:cubicBezTo>
                  <a:lnTo>
                    <a:pt x="1" y="1083"/>
                  </a:lnTo>
                  <a:cubicBezTo>
                    <a:pt x="1" y="1209"/>
                    <a:pt x="104" y="1311"/>
                    <a:pt x="229" y="1311"/>
                  </a:cubicBezTo>
                  <a:cubicBezTo>
                    <a:pt x="355" y="1311"/>
                    <a:pt x="464" y="1209"/>
                    <a:pt x="464" y="1083"/>
                  </a:cubicBezTo>
                  <a:lnTo>
                    <a:pt x="464" y="229"/>
                  </a:lnTo>
                  <a:cubicBezTo>
                    <a:pt x="464" y="103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2581200" y="3295125"/>
              <a:ext cx="11350" cy="32775"/>
            </a:xfrm>
            <a:custGeom>
              <a:rect b="b" l="l" r="r" t="t"/>
              <a:pathLst>
                <a:path extrusionOk="0" h="1311" w="454">
                  <a:moveTo>
                    <a:pt x="226" y="0"/>
                  </a:moveTo>
                  <a:cubicBezTo>
                    <a:pt x="102" y="0"/>
                    <a:pt x="0" y="110"/>
                    <a:pt x="0" y="236"/>
                  </a:cubicBezTo>
                  <a:lnTo>
                    <a:pt x="0" y="1083"/>
                  </a:lnTo>
                  <a:cubicBezTo>
                    <a:pt x="0" y="1209"/>
                    <a:pt x="102" y="1310"/>
                    <a:pt x="226" y="1310"/>
                  </a:cubicBezTo>
                  <a:cubicBezTo>
                    <a:pt x="352" y="1310"/>
                    <a:pt x="454" y="1209"/>
                    <a:pt x="454" y="1083"/>
                  </a:cubicBezTo>
                  <a:lnTo>
                    <a:pt x="454" y="236"/>
                  </a:lnTo>
                  <a:cubicBezTo>
                    <a:pt x="454" y="110"/>
                    <a:pt x="36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2633325" y="3295125"/>
              <a:ext cx="11400" cy="32775"/>
            </a:xfrm>
            <a:custGeom>
              <a:rect b="b" l="l" r="r" t="t"/>
              <a:pathLst>
                <a:path extrusionOk="0" h="1311" w="456">
                  <a:moveTo>
                    <a:pt x="228" y="0"/>
                  </a:moveTo>
                  <a:cubicBezTo>
                    <a:pt x="102" y="0"/>
                    <a:pt x="0" y="110"/>
                    <a:pt x="0" y="236"/>
                  </a:cubicBezTo>
                  <a:lnTo>
                    <a:pt x="0" y="1083"/>
                  </a:lnTo>
                  <a:cubicBezTo>
                    <a:pt x="0" y="1209"/>
                    <a:pt x="102" y="1310"/>
                    <a:pt x="228" y="1310"/>
                  </a:cubicBezTo>
                  <a:cubicBezTo>
                    <a:pt x="352" y="1310"/>
                    <a:pt x="456" y="1209"/>
                    <a:pt x="456" y="1083"/>
                  </a:cubicBezTo>
                  <a:lnTo>
                    <a:pt x="456" y="236"/>
                  </a:lnTo>
                  <a:cubicBezTo>
                    <a:pt x="456" y="110"/>
                    <a:pt x="352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2685250" y="3295125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0"/>
                  </a:moveTo>
                  <a:cubicBezTo>
                    <a:pt x="103" y="0"/>
                    <a:pt x="1" y="110"/>
                    <a:pt x="1" y="236"/>
                  </a:cubicBezTo>
                  <a:lnTo>
                    <a:pt x="1" y="1083"/>
                  </a:lnTo>
                  <a:cubicBezTo>
                    <a:pt x="1" y="1209"/>
                    <a:pt x="103" y="1310"/>
                    <a:pt x="229" y="1310"/>
                  </a:cubicBezTo>
                  <a:cubicBezTo>
                    <a:pt x="355" y="1310"/>
                    <a:pt x="464" y="1209"/>
                    <a:pt x="464" y="1083"/>
                  </a:cubicBezTo>
                  <a:lnTo>
                    <a:pt x="464" y="236"/>
                  </a:lnTo>
                  <a:cubicBezTo>
                    <a:pt x="464" y="110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2737375" y="3295125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0"/>
                  </a:moveTo>
                  <a:cubicBezTo>
                    <a:pt x="104" y="0"/>
                    <a:pt x="1" y="110"/>
                    <a:pt x="1" y="236"/>
                  </a:cubicBezTo>
                  <a:lnTo>
                    <a:pt x="1" y="1083"/>
                  </a:lnTo>
                  <a:cubicBezTo>
                    <a:pt x="1" y="1209"/>
                    <a:pt x="104" y="1310"/>
                    <a:pt x="229" y="1310"/>
                  </a:cubicBezTo>
                  <a:cubicBezTo>
                    <a:pt x="355" y="1310"/>
                    <a:pt x="464" y="1209"/>
                    <a:pt x="464" y="1083"/>
                  </a:cubicBezTo>
                  <a:lnTo>
                    <a:pt x="464" y="236"/>
                  </a:lnTo>
                  <a:cubicBezTo>
                    <a:pt x="464" y="110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2581200" y="3360800"/>
              <a:ext cx="11350" cy="32775"/>
            </a:xfrm>
            <a:custGeom>
              <a:rect b="b" l="l" r="r" t="t"/>
              <a:pathLst>
                <a:path extrusionOk="0" h="1311" w="454">
                  <a:moveTo>
                    <a:pt x="226" y="1"/>
                  </a:moveTo>
                  <a:cubicBezTo>
                    <a:pt x="102" y="1"/>
                    <a:pt x="0" y="110"/>
                    <a:pt x="0" y="236"/>
                  </a:cubicBezTo>
                  <a:lnTo>
                    <a:pt x="0" y="1083"/>
                  </a:lnTo>
                  <a:cubicBezTo>
                    <a:pt x="0" y="1207"/>
                    <a:pt x="102" y="1310"/>
                    <a:pt x="226" y="1310"/>
                  </a:cubicBezTo>
                  <a:cubicBezTo>
                    <a:pt x="352" y="1310"/>
                    <a:pt x="454" y="1207"/>
                    <a:pt x="454" y="1083"/>
                  </a:cubicBezTo>
                  <a:lnTo>
                    <a:pt x="454" y="236"/>
                  </a:lnTo>
                  <a:cubicBezTo>
                    <a:pt x="454" y="110"/>
                    <a:pt x="36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2633325" y="3360800"/>
              <a:ext cx="11400" cy="32775"/>
            </a:xfrm>
            <a:custGeom>
              <a:rect b="b" l="l" r="r" t="t"/>
              <a:pathLst>
                <a:path extrusionOk="0" h="1311" w="456">
                  <a:moveTo>
                    <a:pt x="228" y="1"/>
                  </a:moveTo>
                  <a:cubicBezTo>
                    <a:pt x="102" y="1"/>
                    <a:pt x="0" y="110"/>
                    <a:pt x="0" y="236"/>
                  </a:cubicBezTo>
                  <a:lnTo>
                    <a:pt x="0" y="1083"/>
                  </a:lnTo>
                  <a:cubicBezTo>
                    <a:pt x="0" y="1207"/>
                    <a:pt x="102" y="1310"/>
                    <a:pt x="228" y="1310"/>
                  </a:cubicBezTo>
                  <a:cubicBezTo>
                    <a:pt x="352" y="1310"/>
                    <a:pt x="456" y="1207"/>
                    <a:pt x="456" y="1083"/>
                  </a:cubicBezTo>
                  <a:lnTo>
                    <a:pt x="456" y="236"/>
                  </a:lnTo>
                  <a:cubicBezTo>
                    <a:pt x="456" y="110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2685250" y="3360800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1"/>
                  </a:moveTo>
                  <a:cubicBezTo>
                    <a:pt x="103" y="1"/>
                    <a:pt x="1" y="110"/>
                    <a:pt x="1" y="236"/>
                  </a:cubicBezTo>
                  <a:lnTo>
                    <a:pt x="1" y="1083"/>
                  </a:lnTo>
                  <a:cubicBezTo>
                    <a:pt x="1" y="1207"/>
                    <a:pt x="103" y="1310"/>
                    <a:pt x="229" y="1310"/>
                  </a:cubicBezTo>
                  <a:cubicBezTo>
                    <a:pt x="355" y="1310"/>
                    <a:pt x="464" y="1207"/>
                    <a:pt x="464" y="1083"/>
                  </a:cubicBezTo>
                  <a:lnTo>
                    <a:pt x="464" y="236"/>
                  </a:lnTo>
                  <a:cubicBezTo>
                    <a:pt x="464" y="110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2737375" y="3360800"/>
              <a:ext cx="11600" cy="32775"/>
            </a:xfrm>
            <a:custGeom>
              <a:rect b="b" l="l" r="r" t="t"/>
              <a:pathLst>
                <a:path extrusionOk="0" h="1311" w="464">
                  <a:moveTo>
                    <a:pt x="229" y="1"/>
                  </a:moveTo>
                  <a:cubicBezTo>
                    <a:pt x="104" y="1"/>
                    <a:pt x="1" y="110"/>
                    <a:pt x="1" y="236"/>
                  </a:cubicBezTo>
                  <a:lnTo>
                    <a:pt x="1" y="1083"/>
                  </a:lnTo>
                  <a:cubicBezTo>
                    <a:pt x="1" y="1207"/>
                    <a:pt x="104" y="1310"/>
                    <a:pt x="229" y="1310"/>
                  </a:cubicBezTo>
                  <a:cubicBezTo>
                    <a:pt x="355" y="1310"/>
                    <a:pt x="464" y="1207"/>
                    <a:pt x="464" y="1083"/>
                  </a:cubicBezTo>
                  <a:lnTo>
                    <a:pt x="464" y="236"/>
                  </a:lnTo>
                  <a:cubicBezTo>
                    <a:pt x="464" y="110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2581200" y="3426475"/>
              <a:ext cx="11350" cy="32725"/>
            </a:xfrm>
            <a:custGeom>
              <a:rect b="b" l="l" r="r" t="t"/>
              <a:pathLst>
                <a:path extrusionOk="0" h="1309" w="454">
                  <a:moveTo>
                    <a:pt x="226" y="1"/>
                  </a:moveTo>
                  <a:cubicBezTo>
                    <a:pt x="102" y="1"/>
                    <a:pt x="0" y="102"/>
                    <a:pt x="0" y="226"/>
                  </a:cubicBezTo>
                  <a:lnTo>
                    <a:pt x="0" y="1083"/>
                  </a:lnTo>
                  <a:cubicBezTo>
                    <a:pt x="0" y="1207"/>
                    <a:pt x="102" y="1308"/>
                    <a:pt x="226" y="1308"/>
                  </a:cubicBezTo>
                  <a:cubicBezTo>
                    <a:pt x="352" y="1308"/>
                    <a:pt x="454" y="1207"/>
                    <a:pt x="454" y="1083"/>
                  </a:cubicBezTo>
                  <a:lnTo>
                    <a:pt x="454" y="226"/>
                  </a:lnTo>
                  <a:cubicBezTo>
                    <a:pt x="454" y="102"/>
                    <a:pt x="360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2633325" y="3426475"/>
              <a:ext cx="11400" cy="32725"/>
            </a:xfrm>
            <a:custGeom>
              <a:rect b="b" l="l" r="r" t="t"/>
              <a:pathLst>
                <a:path extrusionOk="0" h="1309" w="456">
                  <a:moveTo>
                    <a:pt x="228" y="1"/>
                  </a:moveTo>
                  <a:cubicBezTo>
                    <a:pt x="102" y="1"/>
                    <a:pt x="0" y="102"/>
                    <a:pt x="0" y="226"/>
                  </a:cubicBezTo>
                  <a:lnTo>
                    <a:pt x="0" y="1083"/>
                  </a:lnTo>
                  <a:cubicBezTo>
                    <a:pt x="0" y="1207"/>
                    <a:pt x="102" y="1308"/>
                    <a:pt x="228" y="1308"/>
                  </a:cubicBezTo>
                  <a:cubicBezTo>
                    <a:pt x="352" y="1308"/>
                    <a:pt x="456" y="1207"/>
                    <a:pt x="456" y="1083"/>
                  </a:cubicBezTo>
                  <a:lnTo>
                    <a:pt x="456" y="226"/>
                  </a:lnTo>
                  <a:cubicBezTo>
                    <a:pt x="456" y="102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2685250" y="3426475"/>
              <a:ext cx="11600" cy="32725"/>
            </a:xfrm>
            <a:custGeom>
              <a:rect b="b" l="l" r="r" t="t"/>
              <a:pathLst>
                <a:path extrusionOk="0" h="1309" w="464">
                  <a:moveTo>
                    <a:pt x="229" y="1"/>
                  </a:moveTo>
                  <a:cubicBezTo>
                    <a:pt x="103" y="1"/>
                    <a:pt x="1" y="102"/>
                    <a:pt x="1" y="226"/>
                  </a:cubicBezTo>
                  <a:lnTo>
                    <a:pt x="1" y="1083"/>
                  </a:lnTo>
                  <a:cubicBezTo>
                    <a:pt x="1" y="1207"/>
                    <a:pt x="103" y="1308"/>
                    <a:pt x="229" y="1308"/>
                  </a:cubicBezTo>
                  <a:cubicBezTo>
                    <a:pt x="355" y="1308"/>
                    <a:pt x="464" y="1207"/>
                    <a:pt x="464" y="1083"/>
                  </a:cubicBezTo>
                  <a:lnTo>
                    <a:pt x="464" y="226"/>
                  </a:lnTo>
                  <a:cubicBezTo>
                    <a:pt x="464" y="102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2737375" y="3426475"/>
              <a:ext cx="11600" cy="32725"/>
            </a:xfrm>
            <a:custGeom>
              <a:rect b="b" l="l" r="r" t="t"/>
              <a:pathLst>
                <a:path extrusionOk="0" h="1309" w="464">
                  <a:moveTo>
                    <a:pt x="229" y="1"/>
                  </a:moveTo>
                  <a:cubicBezTo>
                    <a:pt x="104" y="1"/>
                    <a:pt x="1" y="102"/>
                    <a:pt x="1" y="226"/>
                  </a:cubicBezTo>
                  <a:lnTo>
                    <a:pt x="1" y="1083"/>
                  </a:lnTo>
                  <a:cubicBezTo>
                    <a:pt x="1" y="1207"/>
                    <a:pt x="104" y="1308"/>
                    <a:pt x="229" y="1308"/>
                  </a:cubicBezTo>
                  <a:cubicBezTo>
                    <a:pt x="355" y="1308"/>
                    <a:pt x="464" y="1207"/>
                    <a:pt x="464" y="1083"/>
                  </a:cubicBezTo>
                  <a:lnTo>
                    <a:pt x="464" y="226"/>
                  </a:lnTo>
                  <a:cubicBezTo>
                    <a:pt x="464" y="102"/>
                    <a:pt x="3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2581200" y="3491925"/>
              <a:ext cx="11350" cy="32750"/>
            </a:xfrm>
            <a:custGeom>
              <a:rect b="b" l="l" r="r" t="t"/>
              <a:pathLst>
                <a:path extrusionOk="0" h="1310" w="454">
                  <a:moveTo>
                    <a:pt x="226" y="0"/>
                  </a:moveTo>
                  <a:cubicBezTo>
                    <a:pt x="102" y="0"/>
                    <a:pt x="0" y="111"/>
                    <a:pt x="0" y="235"/>
                  </a:cubicBezTo>
                  <a:lnTo>
                    <a:pt x="0" y="1082"/>
                  </a:lnTo>
                  <a:cubicBezTo>
                    <a:pt x="0" y="1208"/>
                    <a:pt x="102" y="1310"/>
                    <a:pt x="226" y="1310"/>
                  </a:cubicBezTo>
                  <a:cubicBezTo>
                    <a:pt x="352" y="1310"/>
                    <a:pt x="454" y="1208"/>
                    <a:pt x="454" y="1082"/>
                  </a:cubicBezTo>
                  <a:lnTo>
                    <a:pt x="454" y="235"/>
                  </a:lnTo>
                  <a:cubicBezTo>
                    <a:pt x="454" y="111"/>
                    <a:pt x="360" y="0"/>
                    <a:pt x="2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2633325" y="3491925"/>
              <a:ext cx="11400" cy="32750"/>
            </a:xfrm>
            <a:custGeom>
              <a:rect b="b" l="l" r="r" t="t"/>
              <a:pathLst>
                <a:path extrusionOk="0" h="1310" w="456">
                  <a:moveTo>
                    <a:pt x="228" y="0"/>
                  </a:moveTo>
                  <a:cubicBezTo>
                    <a:pt x="102" y="0"/>
                    <a:pt x="0" y="111"/>
                    <a:pt x="0" y="235"/>
                  </a:cubicBezTo>
                  <a:lnTo>
                    <a:pt x="0" y="1082"/>
                  </a:lnTo>
                  <a:cubicBezTo>
                    <a:pt x="0" y="1208"/>
                    <a:pt x="102" y="1310"/>
                    <a:pt x="228" y="1310"/>
                  </a:cubicBezTo>
                  <a:cubicBezTo>
                    <a:pt x="352" y="1310"/>
                    <a:pt x="456" y="1208"/>
                    <a:pt x="456" y="1082"/>
                  </a:cubicBezTo>
                  <a:lnTo>
                    <a:pt x="456" y="235"/>
                  </a:lnTo>
                  <a:cubicBezTo>
                    <a:pt x="456" y="111"/>
                    <a:pt x="352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2685250" y="3491925"/>
              <a:ext cx="11600" cy="32750"/>
            </a:xfrm>
            <a:custGeom>
              <a:rect b="b" l="l" r="r" t="t"/>
              <a:pathLst>
                <a:path extrusionOk="0" h="1310" w="464">
                  <a:moveTo>
                    <a:pt x="229" y="0"/>
                  </a:moveTo>
                  <a:cubicBezTo>
                    <a:pt x="103" y="0"/>
                    <a:pt x="1" y="111"/>
                    <a:pt x="1" y="235"/>
                  </a:cubicBezTo>
                  <a:lnTo>
                    <a:pt x="1" y="1082"/>
                  </a:lnTo>
                  <a:cubicBezTo>
                    <a:pt x="1" y="1208"/>
                    <a:pt x="103" y="1310"/>
                    <a:pt x="229" y="1310"/>
                  </a:cubicBezTo>
                  <a:cubicBezTo>
                    <a:pt x="355" y="1310"/>
                    <a:pt x="464" y="1208"/>
                    <a:pt x="464" y="1082"/>
                  </a:cubicBezTo>
                  <a:lnTo>
                    <a:pt x="464" y="235"/>
                  </a:lnTo>
                  <a:cubicBezTo>
                    <a:pt x="464" y="111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2737375" y="3491925"/>
              <a:ext cx="11600" cy="32750"/>
            </a:xfrm>
            <a:custGeom>
              <a:rect b="b" l="l" r="r" t="t"/>
              <a:pathLst>
                <a:path extrusionOk="0" h="1310" w="464">
                  <a:moveTo>
                    <a:pt x="229" y="0"/>
                  </a:moveTo>
                  <a:cubicBezTo>
                    <a:pt x="104" y="0"/>
                    <a:pt x="1" y="111"/>
                    <a:pt x="1" y="235"/>
                  </a:cubicBezTo>
                  <a:lnTo>
                    <a:pt x="1" y="1082"/>
                  </a:lnTo>
                  <a:cubicBezTo>
                    <a:pt x="1" y="1208"/>
                    <a:pt x="104" y="1310"/>
                    <a:pt x="229" y="1310"/>
                  </a:cubicBezTo>
                  <a:cubicBezTo>
                    <a:pt x="355" y="1310"/>
                    <a:pt x="464" y="1208"/>
                    <a:pt x="464" y="1082"/>
                  </a:cubicBezTo>
                  <a:lnTo>
                    <a:pt x="464" y="235"/>
                  </a:lnTo>
                  <a:cubicBezTo>
                    <a:pt x="464" y="111"/>
                    <a:pt x="35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42"/>
          <p:cNvSpPr/>
          <p:nvPr/>
        </p:nvSpPr>
        <p:spPr>
          <a:xfrm>
            <a:off x="3219750" y="3237400"/>
            <a:ext cx="367800" cy="6276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1385100" y="3072100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Buy Buildings Opportunistically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721800" y="3072100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Lease and Renovate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42"/>
          <p:cNvSpPr/>
          <p:nvPr/>
        </p:nvSpPr>
        <p:spPr>
          <a:xfrm>
            <a:off x="5556450" y="3237400"/>
            <a:ext cx="367800" cy="627600"/>
          </a:xfrm>
          <a:prstGeom prst="chevron">
            <a:avLst>
              <a:gd fmla="val 50000" name="adj"/>
            </a:avLst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058500" y="3072100"/>
            <a:ext cx="17004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Libre Franklin"/>
                <a:ea typeface="Libre Franklin"/>
                <a:cs typeface="Libre Franklin"/>
                <a:sym typeface="Libre Franklin"/>
              </a:rPr>
              <a:t>Continue to Lease or Resell for Profit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/>
          <p:nvPr/>
        </p:nvSpPr>
        <p:spPr>
          <a:xfrm rot="-7180370">
            <a:off x="3031642" y="-1102523"/>
            <a:ext cx="8136809" cy="5637196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7" name="Google Shape;357;p43"/>
          <p:cNvSpPr txBox="1"/>
          <p:nvPr>
            <p:ph type="title"/>
          </p:nvPr>
        </p:nvSpPr>
        <p:spPr>
          <a:xfrm>
            <a:off x="3801250" y="663525"/>
            <a:ext cx="47604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Client Challenge: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Retention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43"/>
          <p:cNvSpPr txBox="1"/>
          <p:nvPr>
            <p:ph idx="2" type="title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grpSp>
        <p:nvGrpSpPr>
          <p:cNvPr id="359" name="Google Shape;359;p43"/>
          <p:cNvGrpSpPr/>
          <p:nvPr/>
        </p:nvGrpSpPr>
        <p:grpSpPr>
          <a:xfrm>
            <a:off x="511204" y="1205605"/>
            <a:ext cx="3093441" cy="2952953"/>
            <a:chOff x="1410350" y="458825"/>
            <a:chExt cx="4602650" cy="4394275"/>
          </a:xfrm>
        </p:grpSpPr>
        <p:sp>
          <p:nvSpPr>
            <p:cNvPr id="360" name="Google Shape;360;p43"/>
            <p:cNvSpPr/>
            <p:nvPr/>
          </p:nvSpPr>
          <p:spPr>
            <a:xfrm>
              <a:off x="1758925" y="3935750"/>
              <a:ext cx="1210050" cy="698875"/>
            </a:xfrm>
            <a:custGeom>
              <a:rect b="b" l="l" r="r" t="t"/>
              <a:pathLst>
                <a:path extrusionOk="0" h="27955" w="48402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1522225" y="3195650"/>
              <a:ext cx="531950" cy="799350"/>
            </a:xfrm>
            <a:custGeom>
              <a:rect b="b" l="l" r="r" t="t"/>
              <a:pathLst>
                <a:path extrusionOk="0" h="31974" w="21278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1704725" y="3274425"/>
              <a:ext cx="308575" cy="560450"/>
            </a:xfrm>
            <a:custGeom>
              <a:rect b="b" l="l" r="r" t="t"/>
              <a:pathLst>
                <a:path extrusionOk="0" h="22418" w="12343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1410350" y="3567025"/>
              <a:ext cx="682175" cy="701325"/>
            </a:xfrm>
            <a:custGeom>
              <a:rect b="b" l="l" r="r" t="t"/>
              <a:pathLst>
                <a:path extrusionOk="0" h="28053" w="27287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1524875" y="3615475"/>
              <a:ext cx="405875" cy="535475"/>
            </a:xfrm>
            <a:custGeom>
              <a:rect b="b" l="l" r="r" t="t"/>
              <a:pathLst>
                <a:path extrusionOk="0" h="21419" w="16235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1974075" y="2335450"/>
              <a:ext cx="836375" cy="2011275"/>
            </a:xfrm>
            <a:custGeom>
              <a:rect b="b" l="l" r="r" t="t"/>
              <a:pathLst>
                <a:path extrusionOk="0" h="80451" w="33455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1978250" y="2292075"/>
              <a:ext cx="671350" cy="1469500"/>
            </a:xfrm>
            <a:custGeom>
              <a:rect b="b" l="l" r="r" t="t"/>
              <a:pathLst>
                <a:path extrusionOk="0" h="58780" w="26854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1939900" y="4028325"/>
              <a:ext cx="185150" cy="429850"/>
            </a:xfrm>
            <a:custGeom>
              <a:rect b="b" l="l" r="r" t="t"/>
              <a:pathLst>
                <a:path extrusionOk="0" h="17194" w="7406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2477775" y="4085025"/>
              <a:ext cx="73400" cy="134300"/>
            </a:xfrm>
            <a:custGeom>
              <a:rect b="b" l="l" r="r" t="t"/>
              <a:pathLst>
                <a:path extrusionOk="0" h="5372" w="2936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2532825" y="4116725"/>
              <a:ext cx="107600" cy="103425"/>
            </a:xfrm>
            <a:custGeom>
              <a:rect b="b" l="l" r="r" t="t"/>
              <a:pathLst>
                <a:path extrusionOk="0" h="4137" w="4304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2479450" y="3973950"/>
              <a:ext cx="350900" cy="353150"/>
            </a:xfrm>
            <a:custGeom>
              <a:rect b="b" l="l" r="r" t="t"/>
              <a:pathLst>
                <a:path extrusionOk="0" h="14126" w="14036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1985750" y="2318775"/>
              <a:ext cx="212675" cy="1192550"/>
            </a:xfrm>
            <a:custGeom>
              <a:rect b="b" l="l" r="r" t="t"/>
              <a:pathLst>
                <a:path extrusionOk="0" h="47702" w="8507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2356025" y="2645675"/>
              <a:ext cx="175150" cy="576275"/>
            </a:xfrm>
            <a:custGeom>
              <a:rect b="b" l="l" r="r" t="t"/>
              <a:pathLst>
                <a:path extrusionOk="0" h="23051" w="7006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1969075" y="3628050"/>
              <a:ext cx="240200" cy="156850"/>
            </a:xfrm>
            <a:custGeom>
              <a:rect b="b" l="l" r="r" t="t"/>
              <a:pathLst>
                <a:path extrusionOk="0" h="6274" w="9608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2430250" y="3649725"/>
              <a:ext cx="213500" cy="131525"/>
            </a:xfrm>
            <a:custGeom>
              <a:rect b="b" l="l" r="r" t="t"/>
              <a:pathLst>
                <a:path extrusionOk="0" h="5261" w="854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2003275" y="1376525"/>
              <a:ext cx="679675" cy="480475"/>
            </a:xfrm>
            <a:custGeom>
              <a:rect b="b" l="l" r="r" t="t"/>
              <a:pathLst>
                <a:path extrusionOk="0" h="19219" w="27187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2502800" y="1427100"/>
              <a:ext cx="970700" cy="564800"/>
            </a:xfrm>
            <a:custGeom>
              <a:rect b="b" l="l" r="r" t="t"/>
              <a:pathLst>
                <a:path extrusionOk="0" h="22592" w="38828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3326725" y="1561550"/>
              <a:ext cx="83400" cy="127625"/>
            </a:xfrm>
            <a:custGeom>
              <a:rect b="b" l="l" r="r" t="t"/>
              <a:pathLst>
                <a:path extrusionOk="0" h="5105" w="3336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2101675" y="1807575"/>
              <a:ext cx="589600" cy="564400"/>
            </a:xfrm>
            <a:custGeom>
              <a:rect b="b" l="l" r="r" t="t"/>
              <a:pathLst>
                <a:path extrusionOk="0" h="22576" w="23584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2135875" y="2288750"/>
              <a:ext cx="442825" cy="96450"/>
            </a:xfrm>
            <a:custGeom>
              <a:rect b="b" l="l" r="r" t="t"/>
              <a:pathLst>
                <a:path extrusionOk="0" h="3858" w="17713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2100000" y="1215475"/>
              <a:ext cx="543750" cy="548750"/>
            </a:xfrm>
            <a:custGeom>
              <a:rect b="b" l="l" r="r" t="t"/>
              <a:pathLst>
                <a:path extrusionOk="0" h="21950" w="2175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2184225" y="1371425"/>
              <a:ext cx="407825" cy="543275"/>
            </a:xfrm>
            <a:custGeom>
              <a:rect b="b" l="l" r="r" t="t"/>
              <a:pathLst>
                <a:path extrusionOk="0" h="21731" w="16313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2286800" y="1506525"/>
              <a:ext cx="40050" cy="81775"/>
            </a:xfrm>
            <a:custGeom>
              <a:rect b="b" l="l" r="r" t="t"/>
              <a:pathLst>
                <a:path extrusionOk="0" h="3271" w="1602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2533650" y="1521525"/>
              <a:ext cx="37550" cy="32125"/>
            </a:xfrm>
            <a:custGeom>
              <a:rect b="b" l="l" r="r" t="t"/>
              <a:pathLst>
                <a:path extrusionOk="0" h="1285" w="1502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2416900" y="1533200"/>
              <a:ext cx="40875" cy="35425"/>
            </a:xfrm>
            <a:custGeom>
              <a:rect b="b" l="l" r="r" t="t"/>
              <a:pathLst>
                <a:path extrusionOk="0" h="1417" w="1635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430250" y="1642450"/>
              <a:ext cx="63400" cy="42175"/>
            </a:xfrm>
            <a:custGeom>
              <a:rect b="b" l="l" r="r" t="t"/>
              <a:pathLst>
                <a:path extrusionOk="0" h="1687" w="2536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434400" y="1655800"/>
              <a:ext cx="33400" cy="29200"/>
            </a:xfrm>
            <a:custGeom>
              <a:rect b="b" l="l" r="r" t="t"/>
              <a:pathLst>
                <a:path extrusionOk="0" h="1168" w="1336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2533650" y="1470550"/>
              <a:ext cx="45050" cy="33500"/>
            </a:xfrm>
            <a:custGeom>
              <a:rect b="b" l="l" r="r" t="t"/>
              <a:pathLst>
                <a:path extrusionOk="0" h="1340" w="1802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2489450" y="1533200"/>
              <a:ext cx="65075" cy="100100"/>
            </a:xfrm>
            <a:custGeom>
              <a:rect b="b" l="l" r="r" t="t"/>
              <a:pathLst>
                <a:path extrusionOk="0" h="4004" w="2603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2311000" y="1683325"/>
              <a:ext cx="128450" cy="83400"/>
            </a:xfrm>
            <a:custGeom>
              <a:rect b="b" l="l" r="r" t="t"/>
              <a:pathLst>
                <a:path extrusionOk="0" h="3336" w="5138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2292650" y="2383275"/>
              <a:ext cx="161800" cy="57275"/>
            </a:xfrm>
            <a:custGeom>
              <a:rect b="b" l="l" r="r" t="t"/>
              <a:pathLst>
                <a:path extrusionOk="0" h="2291" w="6472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2351850" y="2123625"/>
              <a:ext cx="488700" cy="570425"/>
            </a:xfrm>
            <a:custGeom>
              <a:rect b="b" l="l" r="r" t="t"/>
              <a:pathLst>
                <a:path extrusionOk="0" h="22817" w="19548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2351850" y="2208700"/>
              <a:ext cx="115100" cy="485350"/>
            </a:xfrm>
            <a:custGeom>
              <a:rect b="b" l="l" r="r" t="t"/>
              <a:pathLst>
                <a:path extrusionOk="0" h="19414" w="4604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2359350" y="2132800"/>
              <a:ext cx="481200" cy="561250"/>
            </a:xfrm>
            <a:custGeom>
              <a:rect b="b" l="l" r="r" t="t"/>
              <a:pathLst>
                <a:path extrusionOk="0" h="22450" w="19248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2548650" y="2189425"/>
              <a:ext cx="179550" cy="59325"/>
            </a:xfrm>
            <a:custGeom>
              <a:rect b="b" l="l" r="r" t="t"/>
              <a:pathLst>
                <a:path extrusionOk="0" h="2373" w="7182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2557825" y="2133625"/>
              <a:ext cx="194550" cy="64250"/>
            </a:xfrm>
            <a:custGeom>
              <a:rect b="b" l="l" r="r" t="t"/>
              <a:pathLst>
                <a:path extrusionOk="0" h="2570" w="7782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2553650" y="2156975"/>
              <a:ext cx="181000" cy="92600"/>
            </a:xfrm>
            <a:custGeom>
              <a:rect b="b" l="l" r="r" t="t"/>
              <a:pathLst>
                <a:path extrusionOk="0" h="3704" w="724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1863175" y="1819000"/>
              <a:ext cx="693850" cy="753475"/>
            </a:xfrm>
            <a:custGeom>
              <a:rect b="b" l="l" r="r" t="t"/>
              <a:pathLst>
                <a:path extrusionOk="0" h="30139" w="27754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1962400" y="2306325"/>
              <a:ext cx="100100" cy="24975"/>
            </a:xfrm>
            <a:custGeom>
              <a:rect b="b" l="l" r="r" t="t"/>
              <a:pathLst>
                <a:path extrusionOk="0" h="999" w="4004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5432375" y="1740850"/>
              <a:ext cx="127625" cy="306925"/>
            </a:xfrm>
            <a:custGeom>
              <a:rect b="b" l="l" r="r" t="t"/>
              <a:pathLst>
                <a:path extrusionOk="0" h="12277" w="5105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5476575" y="1878450"/>
              <a:ext cx="211850" cy="200900"/>
            </a:xfrm>
            <a:custGeom>
              <a:rect b="b" l="l" r="r" t="t"/>
              <a:pathLst>
                <a:path extrusionOk="0" h="8036" w="8474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5579150" y="1724175"/>
              <a:ext cx="121775" cy="165150"/>
            </a:xfrm>
            <a:custGeom>
              <a:rect b="b" l="l" r="r" t="t"/>
              <a:pathLst>
                <a:path extrusionOk="0" h="6606" w="4871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5573325" y="1721600"/>
              <a:ext cx="56725" cy="150200"/>
            </a:xfrm>
            <a:custGeom>
              <a:rect b="b" l="l" r="r" t="t"/>
              <a:pathLst>
                <a:path extrusionOk="0" h="6008" w="2269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4668500" y="4397750"/>
              <a:ext cx="32550" cy="71550"/>
            </a:xfrm>
            <a:custGeom>
              <a:rect b="b" l="l" r="r" t="t"/>
              <a:pathLst>
                <a:path extrusionOk="0" h="2862" w="1302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4706025" y="4380250"/>
              <a:ext cx="35900" cy="64225"/>
            </a:xfrm>
            <a:custGeom>
              <a:rect b="b" l="l" r="r" t="t"/>
              <a:pathLst>
                <a:path extrusionOk="0" h="2569" w="1436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4746900" y="4346050"/>
              <a:ext cx="48375" cy="78425"/>
            </a:xfrm>
            <a:custGeom>
              <a:rect b="b" l="l" r="r" t="t"/>
              <a:pathLst>
                <a:path extrusionOk="0" h="3137" w="1935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4605950" y="4269325"/>
              <a:ext cx="79250" cy="101775"/>
            </a:xfrm>
            <a:custGeom>
              <a:rect b="b" l="l" r="r" t="t"/>
              <a:pathLst>
                <a:path extrusionOk="0" h="4071" w="317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4686850" y="4196775"/>
              <a:ext cx="90100" cy="93425"/>
            </a:xfrm>
            <a:custGeom>
              <a:rect b="b" l="l" r="r" t="t"/>
              <a:pathLst>
                <a:path extrusionOk="0" h="3737" w="3604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4772750" y="4192650"/>
              <a:ext cx="86750" cy="72525"/>
            </a:xfrm>
            <a:custGeom>
              <a:rect b="b" l="l" r="r" t="t"/>
              <a:pathLst>
                <a:path extrusionOk="0" h="2901" w="347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4575100" y="4375250"/>
              <a:ext cx="58400" cy="103425"/>
            </a:xfrm>
            <a:custGeom>
              <a:rect b="b" l="l" r="r" t="t"/>
              <a:pathLst>
                <a:path extrusionOk="0" h="4137" w="2336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4574275" y="4466975"/>
              <a:ext cx="58400" cy="98425"/>
            </a:xfrm>
            <a:custGeom>
              <a:rect b="b" l="l" r="r" t="t"/>
              <a:pathLst>
                <a:path extrusionOk="0" h="3937" w="2336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4603450" y="4540350"/>
              <a:ext cx="85925" cy="73375"/>
            </a:xfrm>
            <a:custGeom>
              <a:rect b="b" l="l" r="r" t="t"/>
              <a:pathLst>
                <a:path extrusionOk="0" h="2935" w="3437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4686025" y="4516175"/>
              <a:ext cx="90075" cy="93425"/>
            </a:xfrm>
            <a:custGeom>
              <a:rect b="b" l="l" r="r" t="t"/>
              <a:pathLst>
                <a:path extrusionOk="0" h="3737" w="3603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4772750" y="4435275"/>
              <a:ext cx="86750" cy="111775"/>
            </a:xfrm>
            <a:custGeom>
              <a:rect b="b" l="l" r="r" t="t"/>
              <a:pathLst>
                <a:path extrusionOk="0" h="4471" w="347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4829450" y="4220125"/>
              <a:ext cx="64250" cy="108450"/>
            </a:xfrm>
            <a:custGeom>
              <a:rect b="b" l="l" r="r" t="t"/>
              <a:pathLst>
                <a:path extrusionOk="0" h="4338" w="257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4829450" y="4315200"/>
              <a:ext cx="64250" cy="115100"/>
            </a:xfrm>
            <a:custGeom>
              <a:rect b="b" l="l" r="r" t="t"/>
              <a:pathLst>
                <a:path extrusionOk="0" h="4604" w="257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3259175" y="2889175"/>
              <a:ext cx="346700" cy="311925"/>
            </a:xfrm>
            <a:custGeom>
              <a:rect b="b" l="l" r="r" t="t"/>
              <a:pathLst>
                <a:path extrusionOk="0" h="12477" w="13868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3265000" y="2973300"/>
              <a:ext cx="333600" cy="368725"/>
            </a:xfrm>
            <a:custGeom>
              <a:rect b="b" l="l" r="r" t="t"/>
              <a:pathLst>
                <a:path extrusionOk="0" h="14749" w="13344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3378425" y="2897600"/>
              <a:ext cx="40050" cy="51250"/>
            </a:xfrm>
            <a:custGeom>
              <a:rect b="b" l="l" r="r" t="t"/>
              <a:pathLst>
                <a:path extrusionOk="0" h="2050" w="1602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3246650" y="3171375"/>
              <a:ext cx="401975" cy="235700"/>
            </a:xfrm>
            <a:custGeom>
              <a:rect b="b" l="l" r="r" t="t"/>
              <a:pathLst>
                <a:path extrusionOk="0" h="9428" w="16079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3440950" y="3284675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3843750" y="1640775"/>
              <a:ext cx="301900" cy="466775"/>
            </a:xfrm>
            <a:custGeom>
              <a:rect b="b" l="l" r="r" t="t"/>
              <a:pathLst>
                <a:path extrusionOk="0" h="18671" w="12076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3931300" y="1772575"/>
              <a:ext cx="131800" cy="200950"/>
            </a:xfrm>
            <a:custGeom>
              <a:rect b="b" l="l" r="r" t="t"/>
              <a:pathLst>
                <a:path extrusionOk="0" h="8038" w="5272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4046400" y="1614450"/>
              <a:ext cx="125950" cy="211500"/>
            </a:xfrm>
            <a:custGeom>
              <a:rect b="b" l="l" r="r" t="t"/>
              <a:pathLst>
                <a:path extrusionOk="0" h="8460" w="5038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3926300" y="2398000"/>
              <a:ext cx="45075" cy="356950"/>
            </a:xfrm>
            <a:custGeom>
              <a:rect b="b" l="l" r="r" t="t"/>
              <a:pathLst>
                <a:path extrusionOk="0" h="14278" w="1803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4179000" y="2428025"/>
              <a:ext cx="45050" cy="180975"/>
            </a:xfrm>
            <a:custGeom>
              <a:rect b="b" l="l" r="r" t="t"/>
              <a:pathLst>
                <a:path extrusionOk="0" h="7239" w="1802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4116450" y="2378800"/>
              <a:ext cx="44225" cy="266900"/>
            </a:xfrm>
            <a:custGeom>
              <a:rect b="b" l="l" r="r" t="t"/>
              <a:pathLst>
                <a:path extrusionOk="0" h="10676" w="1769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4053075" y="2529750"/>
              <a:ext cx="45050" cy="152625"/>
            </a:xfrm>
            <a:custGeom>
              <a:rect b="b" l="l" r="r" t="t"/>
              <a:pathLst>
                <a:path extrusionOk="0" h="6105" w="1802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989675" y="2526425"/>
              <a:ext cx="45075" cy="192650"/>
            </a:xfrm>
            <a:custGeom>
              <a:rect b="b" l="l" r="r" t="t"/>
              <a:pathLst>
                <a:path extrusionOk="0" h="7706" w="1803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892950" y="2572400"/>
              <a:ext cx="404450" cy="235900"/>
            </a:xfrm>
            <a:custGeom>
              <a:rect b="b" l="l" r="r" t="t"/>
              <a:pathLst>
                <a:path extrusionOk="0" h="9436" w="16178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4087250" y="2685900"/>
              <a:ext cx="10875" cy="205800"/>
            </a:xfrm>
            <a:custGeom>
              <a:rect b="b" l="l" r="r" t="t"/>
              <a:pathLst>
                <a:path extrusionOk="0" h="8232" w="435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5191375" y="1351250"/>
              <a:ext cx="205175" cy="37700"/>
            </a:xfrm>
            <a:custGeom>
              <a:rect b="b" l="l" r="r" t="t"/>
              <a:pathLst>
                <a:path extrusionOk="0" h="1508" w="8207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5449050" y="2423625"/>
              <a:ext cx="252725" cy="47100"/>
            </a:xfrm>
            <a:custGeom>
              <a:rect b="b" l="l" r="r" t="t"/>
              <a:pathLst>
                <a:path extrusionOk="0" h="1884" w="10109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4833625" y="1974475"/>
              <a:ext cx="163550" cy="88300"/>
            </a:xfrm>
            <a:custGeom>
              <a:rect b="b" l="l" r="r" t="t"/>
              <a:pathLst>
                <a:path extrusionOk="0" h="3532" w="6542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4648900" y="2318550"/>
              <a:ext cx="10875" cy="148675"/>
            </a:xfrm>
            <a:custGeom>
              <a:rect b="b" l="l" r="r" t="t"/>
              <a:pathLst>
                <a:path extrusionOk="0" h="5947" w="435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4799925" y="3728700"/>
              <a:ext cx="454025" cy="229600"/>
            </a:xfrm>
            <a:custGeom>
              <a:rect b="b" l="l" r="r" t="t"/>
              <a:pathLst>
                <a:path extrusionOk="0" h="9184" w="18161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3429200" y="4345800"/>
              <a:ext cx="178575" cy="208750"/>
            </a:xfrm>
            <a:custGeom>
              <a:rect b="b" l="l" r="r" t="t"/>
              <a:pathLst>
                <a:path extrusionOk="0" h="8350" w="7143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3802050" y="4453300"/>
              <a:ext cx="191000" cy="148800"/>
            </a:xfrm>
            <a:custGeom>
              <a:rect b="b" l="l" r="r" t="t"/>
              <a:pathLst>
                <a:path extrusionOk="0" h="5952" w="764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4185650" y="1864275"/>
              <a:ext cx="321100" cy="8375"/>
            </a:xfrm>
            <a:custGeom>
              <a:rect b="b" l="l" r="r" t="t"/>
              <a:pathLst>
                <a:path extrusionOk="0" h="335" w="12844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4715200" y="3815500"/>
              <a:ext cx="13375" cy="352950"/>
            </a:xfrm>
            <a:custGeom>
              <a:rect b="b" l="l" r="r" t="t"/>
              <a:pathLst>
                <a:path extrusionOk="0" h="14118" w="535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5424875" y="2105050"/>
              <a:ext cx="79450" cy="231250"/>
            </a:xfrm>
            <a:custGeom>
              <a:rect b="b" l="l" r="r" t="t"/>
              <a:pathLst>
                <a:path extrusionOk="0" h="9250" w="3178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4573425" y="3479950"/>
              <a:ext cx="292750" cy="370775"/>
            </a:xfrm>
            <a:custGeom>
              <a:rect b="b" l="l" r="r" t="t"/>
              <a:pathLst>
                <a:path extrusionOk="0" h="14831" w="1171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3957175" y="4127075"/>
              <a:ext cx="292725" cy="370775"/>
            </a:xfrm>
            <a:custGeom>
              <a:rect b="b" l="l" r="r" t="t"/>
              <a:pathLst>
                <a:path extrusionOk="0" h="14831" w="11709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3278350" y="4134700"/>
              <a:ext cx="220175" cy="278100"/>
            </a:xfrm>
            <a:custGeom>
              <a:rect b="b" l="l" r="r" t="t"/>
              <a:pathLst>
                <a:path extrusionOk="0" h="11124" w="8807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3658625" y="3716950"/>
              <a:ext cx="225175" cy="285550"/>
            </a:xfrm>
            <a:custGeom>
              <a:rect b="b" l="l" r="r" t="t"/>
              <a:pathLst>
                <a:path extrusionOk="0" h="11422" w="9007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4069750" y="3587475"/>
              <a:ext cx="179325" cy="228225"/>
            </a:xfrm>
            <a:custGeom>
              <a:rect b="b" l="l" r="r" t="t"/>
              <a:pathLst>
                <a:path extrusionOk="0" h="9129" w="7173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3350900" y="3468700"/>
              <a:ext cx="180150" cy="227750"/>
            </a:xfrm>
            <a:custGeom>
              <a:rect b="b" l="l" r="r" t="t"/>
              <a:pathLst>
                <a:path extrusionOk="0" h="9110" w="7206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5040425" y="3303925"/>
              <a:ext cx="129925" cy="157350"/>
            </a:xfrm>
            <a:custGeom>
              <a:rect b="b" l="l" r="r" t="t"/>
              <a:pathLst>
                <a:path extrusionOk="0" h="6294" w="5197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5323150" y="3266225"/>
              <a:ext cx="130600" cy="157525"/>
            </a:xfrm>
            <a:custGeom>
              <a:rect b="b" l="l" r="r" t="t"/>
              <a:pathLst>
                <a:path extrusionOk="0" h="6301" w="5224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3098225" y="391367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918800" y="3267750"/>
              <a:ext cx="129350" cy="157675"/>
            </a:xfrm>
            <a:custGeom>
              <a:rect b="b" l="l" r="r" t="t"/>
              <a:pathLst>
                <a:path extrusionOk="0" h="6307" w="5174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4306575" y="2740325"/>
              <a:ext cx="129950" cy="158050"/>
            </a:xfrm>
            <a:custGeom>
              <a:rect b="b" l="l" r="r" t="t"/>
              <a:pathLst>
                <a:path extrusionOk="0" h="6322" w="5198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4505900" y="3239400"/>
              <a:ext cx="129950" cy="157675"/>
            </a:xfrm>
            <a:custGeom>
              <a:rect b="b" l="l" r="r" t="t"/>
              <a:pathLst>
                <a:path extrusionOk="0" h="6307" w="5198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4541750" y="2454950"/>
              <a:ext cx="175150" cy="222425"/>
            </a:xfrm>
            <a:custGeom>
              <a:rect b="b" l="l" r="r" t="t"/>
              <a:pathLst>
                <a:path extrusionOk="0" h="8897" w="7006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4779425" y="2918650"/>
              <a:ext cx="207875" cy="577650"/>
            </a:xfrm>
            <a:custGeom>
              <a:rect b="b" l="l" r="r" t="t"/>
              <a:pathLst>
                <a:path extrusionOk="0" h="23106" w="8315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4576325" y="3370650"/>
              <a:ext cx="92200" cy="191525"/>
            </a:xfrm>
            <a:custGeom>
              <a:rect b="b" l="l" r="r" t="t"/>
              <a:pathLst>
                <a:path extrusionOk="0" h="7661" w="3688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4849475" y="3411650"/>
              <a:ext cx="204300" cy="180550"/>
            </a:xfrm>
            <a:custGeom>
              <a:rect b="b" l="l" r="r" t="t"/>
              <a:pathLst>
                <a:path extrusionOk="0" h="7222" w="8172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5156350" y="3345325"/>
              <a:ext cx="181000" cy="16725"/>
            </a:xfrm>
            <a:custGeom>
              <a:rect b="b" l="l" r="r" t="t"/>
              <a:pathLst>
                <a:path extrusionOk="0" h="669" w="724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4577600" y="2654850"/>
              <a:ext cx="57575" cy="597950"/>
            </a:xfrm>
            <a:custGeom>
              <a:rect b="b" l="l" r="r" t="t"/>
              <a:pathLst>
                <a:path extrusionOk="0" h="23918" w="2303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4025550" y="2880125"/>
              <a:ext cx="304575" cy="410200"/>
            </a:xfrm>
            <a:custGeom>
              <a:rect b="b" l="l" r="r" t="t"/>
              <a:pathLst>
                <a:path extrusionOk="0" h="16408" w="12183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998175" y="3394125"/>
              <a:ext cx="132475" cy="245150"/>
            </a:xfrm>
            <a:custGeom>
              <a:rect b="b" l="l" r="r" t="t"/>
              <a:pathLst>
                <a:path extrusionOk="0" h="9806" w="5299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4196500" y="3799750"/>
              <a:ext cx="409700" cy="355350"/>
            </a:xfrm>
            <a:custGeom>
              <a:rect b="b" l="l" r="r" t="t"/>
              <a:pathLst>
                <a:path extrusionOk="0" h="14214" w="16388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4098100" y="3792100"/>
              <a:ext cx="66725" cy="369675"/>
            </a:xfrm>
            <a:custGeom>
              <a:rect b="b" l="l" r="r" t="t"/>
              <a:pathLst>
                <a:path extrusionOk="0" h="14787" w="2669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803225" y="3943275"/>
              <a:ext cx="257375" cy="256875"/>
            </a:xfrm>
            <a:custGeom>
              <a:rect b="b" l="l" r="r" t="t"/>
              <a:pathLst>
                <a:path extrusionOk="0" h="10275" w="10295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512675" y="4239300"/>
              <a:ext cx="472025" cy="89275"/>
            </a:xfrm>
            <a:custGeom>
              <a:rect b="b" l="l" r="r" t="t"/>
              <a:pathLst>
                <a:path extrusionOk="0" h="3571" w="18881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392600" y="3677250"/>
              <a:ext cx="45050" cy="480350"/>
            </a:xfrm>
            <a:custGeom>
              <a:rect b="b" l="l" r="r" t="t"/>
              <a:pathLst>
                <a:path extrusionOk="0" h="19214" w="1802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176600" y="4037925"/>
              <a:ext cx="161825" cy="176400"/>
            </a:xfrm>
            <a:custGeom>
              <a:rect b="b" l="l" r="r" t="t"/>
              <a:pathLst>
                <a:path extrusionOk="0" h="7056" w="6473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5243075" y="3415900"/>
              <a:ext cx="113450" cy="288875"/>
            </a:xfrm>
            <a:custGeom>
              <a:rect b="b" l="l" r="r" t="t"/>
              <a:pathLst>
                <a:path extrusionOk="0" h="11555" w="4538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5417375" y="3377025"/>
              <a:ext cx="94250" cy="133450"/>
            </a:xfrm>
            <a:custGeom>
              <a:rect b="b" l="l" r="r" t="t"/>
              <a:pathLst>
                <a:path extrusionOk="0" h="5338" w="377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4401650" y="3032075"/>
              <a:ext cx="136775" cy="255750"/>
            </a:xfrm>
            <a:custGeom>
              <a:rect b="b" l="l" r="r" t="t"/>
              <a:pathLst>
                <a:path extrusionOk="0" h="10230" w="5471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3999700" y="2893000"/>
              <a:ext cx="95075" cy="383150"/>
            </a:xfrm>
            <a:custGeom>
              <a:rect b="b" l="l" r="r" t="t"/>
              <a:pathLst>
                <a:path extrusionOk="0" h="15326" w="3803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4197325" y="3417050"/>
              <a:ext cx="81750" cy="180150"/>
            </a:xfrm>
            <a:custGeom>
              <a:rect b="b" l="l" r="r" t="t"/>
              <a:pathLst>
                <a:path extrusionOk="0" h="7206" w="327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4640975" y="3562400"/>
              <a:ext cx="158475" cy="204850"/>
            </a:xfrm>
            <a:custGeom>
              <a:rect b="b" l="l" r="r" t="t"/>
              <a:pathLst>
                <a:path extrusionOk="0" h="8194" w="6339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4023875" y="4209375"/>
              <a:ext cx="159300" cy="205000"/>
            </a:xfrm>
            <a:custGeom>
              <a:rect b="b" l="l" r="r" t="t"/>
              <a:pathLst>
                <a:path extrusionOk="0" h="8200" w="6372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3329225" y="4196800"/>
              <a:ext cx="119275" cy="153425"/>
            </a:xfrm>
            <a:custGeom>
              <a:rect b="b" l="l" r="r" t="t"/>
              <a:pathLst>
                <a:path extrusionOk="0" h="6137" w="4771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3710325" y="3780825"/>
              <a:ext cx="121775" cy="157275"/>
            </a:xfrm>
            <a:custGeom>
              <a:rect b="b" l="l" r="r" t="t"/>
              <a:pathLst>
                <a:path extrusionOk="0" h="6291" w="4871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4111450" y="363870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3392600" y="3519950"/>
              <a:ext cx="96750" cy="125800"/>
            </a:xfrm>
            <a:custGeom>
              <a:rect b="b" l="l" r="r" t="t"/>
              <a:pathLst>
                <a:path extrusionOk="0" h="5032" w="387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5070450" y="3340275"/>
              <a:ext cx="67575" cy="86025"/>
            </a:xfrm>
            <a:custGeom>
              <a:rect b="b" l="l" r="r" t="t"/>
              <a:pathLst>
                <a:path extrusionOk="0" h="3441" w="2703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5353150" y="3302400"/>
              <a:ext cx="66750" cy="86350"/>
            </a:xfrm>
            <a:custGeom>
              <a:rect b="b" l="l" r="r" t="t"/>
              <a:pathLst>
                <a:path extrusionOk="0" h="3454" w="267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3128250" y="3949875"/>
              <a:ext cx="67550" cy="86400"/>
            </a:xfrm>
            <a:custGeom>
              <a:rect b="b" l="l" r="r" t="t"/>
              <a:pathLst>
                <a:path extrusionOk="0" h="3456" w="2702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3948825" y="330390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4335775" y="2776575"/>
              <a:ext cx="67575" cy="86500"/>
            </a:xfrm>
            <a:custGeom>
              <a:rect b="b" l="l" r="r" t="t"/>
              <a:pathLst>
                <a:path extrusionOk="0" h="3460" w="2703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4535900" y="3275550"/>
              <a:ext cx="66750" cy="86525"/>
            </a:xfrm>
            <a:custGeom>
              <a:rect b="b" l="l" r="r" t="t"/>
              <a:pathLst>
                <a:path extrusionOk="0" h="3461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4577600" y="2504850"/>
              <a:ext cx="104275" cy="123200"/>
            </a:xfrm>
            <a:custGeom>
              <a:rect b="b" l="l" r="r" t="t"/>
              <a:pathLst>
                <a:path extrusionOk="0" h="4928" w="4171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5213050" y="3659150"/>
              <a:ext cx="66750" cy="86225"/>
            </a:xfrm>
            <a:custGeom>
              <a:rect b="b" l="l" r="r" t="t"/>
              <a:pathLst>
                <a:path extrusionOk="0" h="3449" w="267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367450" y="2982200"/>
              <a:ext cx="76750" cy="100025"/>
            </a:xfrm>
            <a:custGeom>
              <a:rect b="b" l="l" r="r" t="t"/>
              <a:pathLst>
                <a:path extrusionOk="0" h="4001" w="307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244875" y="3380625"/>
              <a:ext cx="59225" cy="76225"/>
            </a:xfrm>
            <a:custGeom>
              <a:rect b="b" l="l" r="r" t="t"/>
              <a:pathLst>
                <a:path extrusionOk="0" h="3049" w="2369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063075" y="2856925"/>
              <a:ext cx="58400" cy="76200"/>
            </a:xfrm>
            <a:custGeom>
              <a:rect b="b" l="l" r="r" t="t"/>
              <a:pathLst>
                <a:path extrusionOk="0" h="3048" w="2336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5486600" y="3479350"/>
              <a:ext cx="45050" cy="57775"/>
            </a:xfrm>
            <a:custGeom>
              <a:rect b="b" l="l" r="r" t="t"/>
              <a:pathLst>
                <a:path extrusionOk="0" h="2311" w="1802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4784175" y="1506675"/>
              <a:ext cx="230425" cy="429350"/>
            </a:xfrm>
            <a:custGeom>
              <a:rect b="b" l="l" r="r" t="t"/>
              <a:pathLst>
                <a:path extrusionOk="0" h="17174" w="9217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074625" y="1641000"/>
              <a:ext cx="206000" cy="265825"/>
            </a:xfrm>
            <a:custGeom>
              <a:rect b="b" l="l" r="r" t="t"/>
              <a:pathLst>
                <a:path extrusionOk="0" h="10633" w="824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045450" y="1679975"/>
              <a:ext cx="60900" cy="221850"/>
            </a:xfrm>
            <a:custGeom>
              <a:rect b="b" l="l" r="r" t="t"/>
              <a:pathLst>
                <a:path extrusionOk="0" h="8874" w="2436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040425" y="2006675"/>
              <a:ext cx="46725" cy="228725"/>
            </a:xfrm>
            <a:custGeom>
              <a:rect b="b" l="l" r="r" t="t"/>
              <a:pathLst>
                <a:path extrusionOk="0" h="9149" w="1869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130500" y="2020225"/>
              <a:ext cx="71750" cy="196825"/>
            </a:xfrm>
            <a:custGeom>
              <a:rect b="b" l="l" r="r" t="t"/>
              <a:pathLst>
                <a:path extrusionOk="0" h="7873" w="287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949550" y="2317925"/>
              <a:ext cx="81750" cy="30050"/>
            </a:xfrm>
            <a:custGeom>
              <a:rect b="b" l="l" r="r" t="t"/>
              <a:pathLst>
                <a:path extrusionOk="0" h="1202" w="327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5041275" y="2374000"/>
              <a:ext cx="49675" cy="319225"/>
            </a:xfrm>
            <a:custGeom>
              <a:rect b="b" l="l" r="r" t="t"/>
              <a:pathLst>
                <a:path extrusionOk="0" h="12769" w="1987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5117150" y="2476800"/>
              <a:ext cx="226025" cy="232275"/>
            </a:xfrm>
            <a:custGeom>
              <a:rect b="b" l="l" r="r" t="t"/>
              <a:pathLst>
                <a:path extrusionOk="0" h="9291" w="9041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4907000" y="2715175"/>
              <a:ext cx="71750" cy="41425"/>
            </a:xfrm>
            <a:custGeom>
              <a:rect b="b" l="l" r="r" t="t"/>
              <a:pathLst>
                <a:path extrusionOk="0" h="1657" w="287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4833625" y="2830175"/>
              <a:ext cx="113425" cy="90725"/>
            </a:xfrm>
            <a:custGeom>
              <a:rect b="b" l="l" r="r" t="t"/>
              <a:pathLst>
                <a:path extrusionOk="0" h="3629" w="4537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4768575" y="2702875"/>
              <a:ext cx="70075" cy="218025"/>
            </a:xfrm>
            <a:custGeom>
              <a:rect b="b" l="l" r="r" t="t"/>
              <a:pathLst>
                <a:path extrusionOk="0" h="8721" w="2803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4731050" y="2900525"/>
              <a:ext cx="108425" cy="20375"/>
            </a:xfrm>
            <a:custGeom>
              <a:rect b="b" l="l" r="r" t="t"/>
              <a:pathLst>
                <a:path extrusionOk="0" h="815" w="4337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5117150" y="2799100"/>
              <a:ext cx="377800" cy="42575"/>
            </a:xfrm>
            <a:custGeom>
              <a:rect b="b" l="l" r="r" t="t"/>
              <a:pathLst>
                <a:path extrusionOk="0" h="1703" w="15112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934525" y="2671075"/>
              <a:ext cx="206000" cy="262325"/>
            </a:xfrm>
            <a:custGeom>
              <a:rect b="b" l="l" r="r" t="t"/>
              <a:pathLst>
                <a:path extrusionOk="0" h="10493" w="824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467400" y="2716175"/>
              <a:ext cx="206850" cy="262250"/>
            </a:xfrm>
            <a:custGeom>
              <a:rect b="b" l="l" r="r" t="t"/>
              <a:pathLst>
                <a:path extrusionOk="0" h="10490" w="8274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5326475" y="2325225"/>
              <a:ext cx="143450" cy="182025"/>
            </a:xfrm>
            <a:custGeom>
              <a:rect b="b" l="l" r="r" t="t"/>
              <a:pathLst>
                <a:path extrusionOk="0" h="7281" w="5738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022100" y="2207575"/>
              <a:ext cx="143450" cy="182100"/>
            </a:xfrm>
            <a:custGeom>
              <a:rect b="b" l="l" r="r" t="t"/>
              <a:pathLst>
                <a:path extrusionOk="0" h="7284" w="5738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4983725" y="1892250"/>
              <a:ext cx="109575" cy="133825"/>
            </a:xfrm>
            <a:custGeom>
              <a:rect b="b" l="l" r="r" t="t"/>
              <a:pathLst>
                <a:path extrusionOk="0" h="5353" w="4383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4981225" y="2729925"/>
              <a:ext cx="112600" cy="145075"/>
            </a:xfrm>
            <a:custGeom>
              <a:rect b="b" l="l" r="r" t="t"/>
              <a:pathLst>
                <a:path extrusionOk="0" h="5803" w="4504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5514950" y="2774950"/>
              <a:ext cx="111775" cy="145075"/>
            </a:xfrm>
            <a:custGeom>
              <a:rect b="b" l="l" r="r" t="t"/>
              <a:pathLst>
                <a:path extrusionOk="0" h="5803" w="4471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5359825" y="2365925"/>
              <a:ext cx="77575" cy="100850"/>
            </a:xfrm>
            <a:custGeom>
              <a:rect b="b" l="l" r="r" t="t"/>
              <a:pathLst>
                <a:path extrusionOk="0" h="4034" w="3103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5054625" y="2248325"/>
              <a:ext cx="78400" cy="100050"/>
            </a:xfrm>
            <a:custGeom>
              <a:rect b="b" l="l" r="r" t="t"/>
              <a:pathLst>
                <a:path extrusionOk="0" h="4002" w="3136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5008750" y="1922900"/>
              <a:ext cx="57575" cy="73750"/>
            </a:xfrm>
            <a:custGeom>
              <a:rect b="b" l="l" r="r" t="t"/>
              <a:pathLst>
                <a:path extrusionOk="0" h="2950" w="2303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5183875" y="20010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935350" y="2325000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4892825" y="2696550"/>
              <a:ext cx="32550" cy="42175"/>
            </a:xfrm>
            <a:custGeom>
              <a:rect b="b" l="l" r="r" t="t"/>
              <a:pathLst>
                <a:path extrusionOk="0" h="1687" w="1302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4751075" y="2679100"/>
              <a:ext cx="40050" cy="51575"/>
            </a:xfrm>
            <a:custGeom>
              <a:rect b="b" l="l" r="r" t="t"/>
              <a:pathLst>
                <a:path extrusionOk="0" h="2063" w="1602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4720200" y="2886550"/>
              <a:ext cx="25050" cy="32425"/>
            </a:xfrm>
            <a:custGeom>
              <a:rect b="b" l="l" r="r" t="t"/>
              <a:pathLst>
                <a:path extrusionOk="0" h="1297" w="1002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810275" y="2884750"/>
              <a:ext cx="51725" cy="67250"/>
            </a:xfrm>
            <a:custGeom>
              <a:rect b="b" l="l" r="r" t="t"/>
              <a:pathLst>
                <a:path extrusionOk="0" h="2690" w="2069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251425" y="1607650"/>
              <a:ext cx="54225" cy="70775"/>
            </a:xfrm>
            <a:custGeom>
              <a:rect b="b" l="l" r="r" t="t"/>
              <a:pathLst>
                <a:path extrusionOk="0" h="2831" w="2169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087975" y="1661175"/>
              <a:ext cx="32550" cy="42150"/>
            </a:xfrm>
            <a:custGeom>
              <a:rect b="b" l="l" r="r" t="t"/>
              <a:pathLst>
                <a:path extrusionOk="0" h="1686" w="1302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4612625" y="1532650"/>
              <a:ext cx="68425" cy="107325"/>
            </a:xfrm>
            <a:custGeom>
              <a:rect b="b" l="l" r="r" t="t"/>
              <a:pathLst>
                <a:path extrusionOk="0" h="4293" w="2737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4676850" y="1548225"/>
              <a:ext cx="33375" cy="216000"/>
            </a:xfrm>
            <a:custGeom>
              <a:rect b="b" l="l" r="r" t="t"/>
              <a:pathLst>
                <a:path extrusionOk="0" h="8640" w="1335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591775" y="1760525"/>
              <a:ext cx="88425" cy="176325"/>
            </a:xfrm>
            <a:custGeom>
              <a:rect b="b" l="l" r="r" t="t"/>
              <a:pathLst>
                <a:path extrusionOk="0" h="7053" w="3537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4499225" y="1760325"/>
              <a:ext cx="181825" cy="106475"/>
            </a:xfrm>
            <a:custGeom>
              <a:rect b="b" l="l" r="r" t="t"/>
              <a:pathLst>
                <a:path extrusionOk="0" h="4259" w="7273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4747725" y="890550"/>
              <a:ext cx="42550" cy="436700"/>
            </a:xfrm>
            <a:custGeom>
              <a:rect b="b" l="l" r="r" t="t"/>
              <a:pathLst>
                <a:path extrusionOk="0" h="17468" w="1702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808600" y="663475"/>
              <a:ext cx="323850" cy="648775"/>
            </a:xfrm>
            <a:custGeom>
              <a:rect b="b" l="l" r="r" t="t"/>
              <a:pathLst>
                <a:path extrusionOk="0" h="25951" w="12954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4538950" y="1331975"/>
              <a:ext cx="147925" cy="81175"/>
            </a:xfrm>
            <a:custGeom>
              <a:rect b="b" l="l" r="r" t="t"/>
              <a:pathLst>
                <a:path extrusionOk="0" h="3247" w="5917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657775" y="990325"/>
              <a:ext cx="582950" cy="123450"/>
            </a:xfrm>
            <a:custGeom>
              <a:rect b="b" l="l" r="r" t="t"/>
              <a:pathLst>
                <a:path extrusionOk="0" h="4938" w="23318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287400" y="1332950"/>
              <a:ext cx="165750" cy="63525"/>
            </a:xfrm>
            <a:custGeom>
              <a:rect b="b" l="l" r="r" t="t"/>
              <a:pathLst>
                <a:path extrusionOk="0" h="2541" w="663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399975" y="1145725"/>
              <a:ext cx="89250" cy="129825"/>
            </a:xfrm>
            <a:custGeom>
              <a:rect b="b" l="l" r="r" t="t"/>
              <a:pathLst>
                <a:path extrusionOk="0" h="5193" w="357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415000" y="1392275"/>
              <a:ext cx="63400" cy="162975"/>
            </a:xfrm>
            <a:custGeom>
              <a:rect b="b" l="l" r="r" t="t"/>
              <a:pathLst>
                <a:path extrusionOk="0" h="6519" w="2536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233200" y="992825"/>
              <a:ext cx="21700" cy="371950"/>
            </a:xfrm>
            <a:custGeom>
              <a:rect b="b" l="l" r="r" t="t"/>
              <a:pathLst>
                <a:path extrusionOk="0" h="14878" w="868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130175" y="1286650"/>
              <a:ext cx="98875" cy="105650"/>
            </a:xfrm>
            <a:custGeom>
              <a:rect b="b" l="l" r="r" t="t"/>
              <a:pathLst>
                <a:path extrusionOk="0" h="4226" w="3955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846975" y="1351400"/>
              <a:ext cx="259375" cy="38400"/>
            </a:xfrm>
            <a:custGeom>
              <a:rect b="b" l="l" r="r" t="t"/>
              <a:pathLst>
                <a:path extrusionOk="0" h="1536" w="10375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168850" y="946025"/>
              <a:ext cx="137550" cy="332025"/>
            </a:xfrm>
            <a:custGeom>
              <a:rect b="b" l="l" r="r" t="t"/>
              <a:pathLst>
                <a:path extrusionOk="0" h="13281" w="5502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379850" y="876900"/>
              <a:ext cx="201000" cy="55075"/>
            </a:xfrm>
            <a:custGeom>
              <a:rect b="b" l="l" r="r" t="t"/>
              <a:pathLst>
                <a:path extrusionOk="0" h="2203" w="804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381525" y="694575"/>
              <a:ext cx="146400" cy="139825"/>
            </a:xfrm>
            <a:custGeom>
              <a:rect b="b" l="l" r="r" t="t"/>
              <a:pathLst>
                <a:path extrusionOk="0" h="5593" w="5856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4209000" y="960050"/>
              <a:ext cx="53400" cy="68900"/>
            </a:xfrm>
            <a:custGeom>
              <a:rect b="b" l="l" r="r" t="t"/>
              <a:pathLst>
                <a:path extrusionOk="0" h="2756" w="2136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4388300" y="1128950"/>
              <a:ext cx="29225" cy="37825"/>
            </a:xfrm>
            <a:custGeom>
              <a:rect b="b" l="l" r="r" t="t"/>
              <a:pathLst>
                <a:path extrusionOk="0" h="1513" w="1169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4116450" y="1268775"/>
              <a:ext cx="29200" cy="37725"/>
            </a:xfrm>
            <a:custGeom>
              <a:rect b="b" l="l" r="r" t="t"/>
              <a:pathLst>
                <a:path extrusionOk="0" h="1509" w="1168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4402475" y="15344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4600125" y="1618625"/>
              <a:ext cx="29200" cy="37675"/>
            </a:xfrm>
            <a:custGeom>
              <a:rect b="b" l="l" r="r" t="t"/>
              <a:pathLst>
                <a:path extrusionOk="0" h="1507" w="1168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580100" y="1915500"/>
              <a:ext cx="29225" cy="37675"/>
            </a:xfrm>
            <a:custGeom>
              <a:rect b="b" l="l" r="r" t="t"/>
              <a:pathLst>
                <a:path extrusionOk="0" h="1507" w="1169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656000" y="173392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479200" y="1835975"/>
              <a:ext cx="44225" cy="56925"/>
            </a:xfrm>
            <a:custGeom>
              <a:rect b="b" l="l" r="r" t="t"/>
              <a:pathLst>
                <a:path extrusionOk="0" h="2277" w="1769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503275" y="668475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654325" y="1297450"/>
              <a:ext cx="206850" cy="262475"/>
            </a:xfrm>
            <a:custGeom>
              <a:rect b="b" l="l" r="r" t="t"/>
              <a:pathLst>
                <a:path extrusionOk="0" h="10499" w="8274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01850" y="1356425"/>
              <a:ext cx="111775" cy="144650"/>
            </a:xfrm>
            <a:custGeom>
              <a:rect b="b" l="l" r="r" t="t"/>
              <a:pathLst>
                <a:path extrusionOk="0" h="5786" w="4471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094650" y="458825"/>
              <a:ext cx="170150" cy="217125"/>
            </a:xfrm>
            <a:custGeom>
              <a:rect b="b" l="l" r="r" t="t"/>
              <a:pathLst>
                <a:path extrusionOk="0" h="8685" w="6806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133000" y="506125"/>
              <a:ext cx="94250" cy="122825"/>
            </a:xfrm>
            <a:custGeom>
              <a:rect b="b" l="l" r="r" t="t"/>
              <a:pathLst>
                <a:path extrusionOk="0" h="4913" w="377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4732725" y="752950"/>
              <a:ext cx="124125" cy="150675"/>
            </a:xfrm>
            <a:custGeom>
              <a:rect b="b" l="l" r="r" t="t"/>
              <a:pathLst>
                <a:path extrusionOk="0" h="6027" w="4965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4761900" y="7872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092975" y="1267450"/>
              <a:ext cx="124350" cy="149875"/>
            </a:xfrm>
            <a:custGeom>
              <a:rect b="b" l="l" r="r" t="t"/>
              <a:pathLst>
                <a:path extrusionOk="0" h="5995" w="4974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122150" y="1301625"/>
              <a:ext cx="63425" cy="82400"/>
            </a:xfrm>
            <a:custGeom>
              <a:rect b="b" l="l" r="r" t="t"/>
              <a:pathLst>
                <a:path extrusionOk="0" h="3296" w="2537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272275" y="806675"/>
              <a:ext cx="122925" cy="150300"/>
            </a:xfrm>
            <a:custGeom>
              <a:rect b="b" l="l" r="r" t="t"/>
              <a:pathLst>
                <a:path extrusionOk="0" h="6012" w="4917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300625" y="840600"/>
              <a:ext cx="64225" cy="82775"/>
            </a:xfrm>
            <a:custGeom>
              <a:rect b="b" l="l" r="r" t="t"/>
              <a:pathLst>
                <a:path extrusionOk="0" h="3311" w="2569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4440850" y="1249125"/>
              <a:ext cx="124350" cy="150675"/>
            </a:xfrm>
            <a:custGeom>
              <a:rect b="b" l="l" r="r" t="t"/>
              <a:pathLst>
                <a:path extrusionOk="0" h="6027" w="4974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4470025" y="1283425"/>
              <a:ext cx="63400" cy="82775"/>
            </a:xfrm>
            <a:custGeom>
              <a:rect b="b" l="l" r="r" t="t"/>
              <a:pathLst>
                <a:path extrusionOk="0" h="3311" w="2536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4211500" y="1353900"/>
              <a:ext cx="85650" cy="104275"/>
            </a:xfrm>
            <a:custGeom>
              <a:rect b="b" l="l" r="r" t="t"/>
              <a:pathLst>
                <a:path extrusionOk="0" h="4171" w="3426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230700" y="1377300"/>
              <a:ext cx="44225" cy="56975"/>
            </a:xfrm>
            <a:custGeom>
              <a:rect b="b" l="l" r="r" t="t"/>
              <a:pathLst>
                <a:path extrusionOk="0" h="2279" w="1769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5566650" y="885225"/>
              <a:ext cx="85025" cy="104275"/>
            </a:xfrm>
            <a:custGeom>
              <a:rect b="b" l="l" r="r" t="t"/>
              <a:pathLst>
                <a:path extrusionOk="0" h="4171" w="3401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5585825" y="909150"/>
              <a:ext cx="44225" cy="56950"/>
            </a:xfrm>
            <a:custGeom>
              <a:rect b="b" l="l" r="r" t="t"/>
              <a:pathLst>
                <a:path extrusionOk="0" h="2278" w="1769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5424875" y="1154925"/>
              <a:ext cx="271225" cy="339100"/>
            </a:xfrm>
            <a:custGeom>
              <a:rect b="b" l="l" r="r" t="t"/>
              <a:pathLst>
                <a:path extrusionOk="0" h="13564" w="10849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5468250" y="1230775"/>
              <a:ext cx="184500" cy="108150"/>
            </a:xfrm>
            <a:custGeom>
              <a:rect b="b" l="l" r="r" t="t"/>
              <a:pathLst>
                <a:path extrusionOk="0" h="4326" w="738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5468250" y="1271625"/>
              <a:ext cx="184500" cy="108175"/>
            </a:xfrm>
            <a:custGeom>
              <a:rect b="b" l="l" r="r" t="t"/>
              <a:pathLst>
                <a:path extrusionOk="0" h="4327" w="738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5469075" y="1312725"/>
              <a:ext cx="182650" cy="107925"/>
            </a:xfrm>
            <a:custGeom>
              <a:rect b="b" l="l" r="r" t="t"/>
              <a:pathLst>
                <a:path extrusionOk="0" h="4317" w="7306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5741775" y="2234875"/>
              <a:ext cx="271225" cy="338275"/>
            </a:xfrm>
            <a:custGeom>
              <a:rect b="b" l="l" r="r" t="t"/>
              <a:pathLst>
                <a:path extrusionOk="0" h="13531" w="10849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5785125" y="2310400"/>
              <a:ext cx="182675" cy="108475"/>
            </a:xfrm>
            <a:custGeom>
              <a:rect b="b" l="l" r="r" t="t"/>
              <a:pathLst>
                <a:path extrusionOk="0" h="4339" w="7307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5784300" y="2351625"/>
              <a:ext cx="183500" cy="108100"/>
            </a:xfrm>
            <a:custGeom>
              <a:rect b="b" l="l" r="r" t="t"/>
              <a:pathLst>
                <a:path extrusionOk="0" h="4324" w="734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5785125" y="2391825"/>
              <a:ext cx="182675" cy="108775"/>
            </a:xfrm>
            <a:custGeom>
              <a:rect b="b" l="l" r="r" t="t"/>
              <a:pathLst>
                <a:path extrusionOk="0" h="4351" w="7307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5294775" y="3726250"/>
              <a:ext cx="271200" cy="338800"/>
            </a:xfrm>
            <a:custGeom>
              <a:rect b="b" l="l" r="r" t="t"/>
              <a:pathLst>
                <a:path extrusionOk="0" h="13552" w="10848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5338975" y="3802025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5338975" y="384270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5338975" y="3883550"/>
              <a:ext cx="182675" cy="108100"/>
            </a:xfrm>
            <a:custGeom>
              <a:rect b="b" l="l" r="r" t="t"/>
              <a:pathLst>
                <a:path extrusionOk="0" h="4324" w="7307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3495175" y="45143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3538525" y="4590900"/>
              <a:ext cx="183750" cy="107925"/>
            </a:xfrm>
            <a:custGeom>
              <a:rect b="b" l="l" r="r" t="t"/>
              <a:pathLst>
                <a:path extrusionOk="0" h="4317" w="735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3538525" y="4631750"/>
              <a:ext cx="183750" cy="107950"/>
            </a:xfrm>
            <a:custGeom>
              <a:rect b="b" l="l" r="r" t="t"/>
              <a:pathLst>
                <a:path extrusionOk="0" h="4318" w="735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3538525" y="4672050"/>
              <a:ext cx="182650" cy="108500"/>
            </a:xfrm>
            <a:custGeom>
              <a:rect b="b" l="l" r="r" t="t"/>
              <a:pathLst>
                <a:path extrusionOk="0" h="4340" w="7306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530075" y="1997525"/>
              <a:ext cx="271175" cy="338775"/>
            </a:xfrm>
            <a:custGeom>
              <a:rect b="b" l="l" r="r" t="t"/>
              <a:pathLst>
                <a:path extrusionOk="0" h="13551" w="10847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4573425" y="2073875"/>
              <a:ext cx="184400" cy="108150"/>
            </a:xfrm>
            <a:custGeom>
              <a:rect b="b" l="l" r="r" t="t"/>
              <a:pathLst>
                <a:path extrusionOk="0" h="4326" w="7376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573425" y="2114150"/>
              <a:ext cx="184875" cy="108750"/>
            </a:xfrm>
            <a:custGeom>
              <a:rect b="b" l="l" r="r" t="t"/>
              <a:pathLst>
                <a:path extrusionOk="0" h="4350" w="7395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573425" y="2155850"/>
              <a:ext cx="183825" cy="107900"/>
            </a:xfrm>
            <a:custGeom>
              <a:rect b="b" l="l" r="r" t="t"/>
              <a:pathLst>
                <a:path extrusionOk="0" h="4316" w="7353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3527700" y="1049250"/>
              <a:ext cx="140950" cy="179600"/>
            </a:xfrm>
            <a:custGeom>
              <a:rect b="b" l="l" r="r" t="t"/>
              <a:pathLst>
                <a:path extrusionOk="0" h="7184" w="5638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3559375" y="1089175"/>
              <a:ext cx="77575" cy="99500"/>
            </a:xfrm>
            <a:custGeom>
              <a:rect b="b" l="l" r="r" t="t"/>
              <a:pathLst>
                <a:path extrusionOk="0" h="3980" w="3103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3415950" y="582075"/>
              <a:ext cx="357775" cy="431625"/>
            </a:xfrm>
            <a:custGeom>
              <a:rect b="b" l="l" r="r" t="t"/>
              <a:pathLst>
                <a:path extrusionOk="0" h="17265" w="14311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3485150" y="692600"/>
              <a:ext cx="220150" cy="129300"/>
            </a:xfrm>
            <a:custGeom>
              <a:rect b="b" l="l" r="r" t="t"/>
              <a:pathLst>
                <a:path extrusionOk="0" h="5172" w="8806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3485150" y="733150"/>
              <a:ext cx="219350" cy="129600"/>
            </a:xfrm>
            <a:custGeom>
              <a:rect b="b" l="l" r="r" t="t"/>
              <a:pathLst>
                <a:path extrusionOk="0" h="5184" w="8774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3485150" y="773500"/>
              <a:ext cx="220150" cy="129275"/>
            </a:xfrm>
            <a:custGeom>
              <a:rect b="b" l="l" r="r" t="t"/>
              <a:pathLst>
                <a:path extrusionOk="0" h="5171" w="8806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2327675" y="942775"/>
              <a:ext cx="73400" cy="162650"/>
            </a:xfrm>
            <a:custGeom>
              <a:rect b="b" l="l" r="r" t="t"/>
              <a:pathLst>
                <a:path extrusionOk="0" h="6506" w="2936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2210075" y="581475"/>
              <a:ext cx="352775" cy="524075"/>
            </a:xfrm>
            <a:custGeom>
              <a:rect b="b" l="l" r="r" t="t"/>
              <a:pathLst>
                <a:path extrusionOk="0" h="20963" w="14111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2210925" y="747650"/>
              <a:ext cx="74225" cy="349875"/>
            </a:xfrm>
            <a:custGeom>
              <a:rect b="b" l="l" r="r" t="t"/>
              <a:pathLst>
                <a:path extrusionOk="0" h="13995" w="2969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2216750" y="581700"/>
              <a:ext cx="345275" cy="200150"/>
            </a:xfrm>
            <a:custGeom>
              <a:rect b="b" l="l" r="r" t="t"/>
              <a:pathLst>
                <a:path extrusionOk="0" h="8006" w="13811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2312650" y="723450"/>
              <a:ext cx="206000" cy="273575"/>
            </a:xfrm>
            <a:custGeom>
              <a:rect b="b" l="l" r="r" t="t"/>
              <a:pathLst>
                <a:path extrusionOk="0" h="10943" w="824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4"/>
          <p:cNvSpPr txBox="1"/>
          <p:nvPr>
            <p:ph type="title"/>
          </p:nvPr>
        </p:nvSpPr>
        <p:spPr>
          <a:xfrm>
            <a:off x="0" y="1398600"/>
            <a:ext cx="51657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Customer Retention Important?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44"/>
          <p:cNvGrpSpPr/>
          <p:nvPr/>
        </p:nvGrpSpPr>
        <p:grpSpPr>
          <a:xfrm>
            <a:off x="5310025" y="970350"/>
            <a:ext cx="3202800" cy="3202800"/>
            <a:chOff x="5264475" y="970350"/>
            <a:chExt cx="3202800" cy="3202800"/>
          </a:xfrm>
        </p:grpSpPr>
        <p:sp>
          <p:nvSpPr>
            <p:cNvPr id="636" name="Google Shape;636;p44"/>
            <p:cNvSpPr/>
            <p:nvPr/>
          </p:nvSpPr>
          <p:spPr>
            <a:xfrm>
              <a:off x="5264475" y="970350"/>
              <a:ext cx="3202800" cy="3202800"/>
            </a:xfrm>
            <a:prstGeom prst="pie">
              <a:avLst>
                <a:gd fmla="val 16201019" name="adj1"/>
                <a:gd fmla="val 16200000" name="adj2"/>
              </a:avLst>
            </a:prstGeom>
            <a:solidFill>
              <a:srgbClr val="FFC20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5264475" y="970350"/>
              <a:ext cx="3202800" cy="3202800"/>
            </a:xfrm>
            <a:prstGeom prst="pie">
              <a:avLst>
                <a:gd fmla="val 16201019" name="adj1"/>
                <a:gd fmla="val 6156892" name="adj2"/>
              </a:avLst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264475" y="970350"/>
              <a:ext cx="3202800" cy="3202800"/>
            </a:xfrm>
            <a:prstGeom prst="pie">
              <a:avLst>
                <a:gd fmla="val 12361017" name="adj1"/>
                <a:gd fmla="val 19651594" name="adj2"/>
              </a:avLst>
            </a:prstGeom>
            <a:solidFill>
              <a:srgbClr val="FFFC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9" name="Google Shape;639;p44"/>
            <p:cNvSpPr txBox="1"/>
            <p:nvPr/>
          </p:nvSpPr>
          <p:spPr>
            <a:xfrm>
              <a:off x="5337000" y="2525875"/>
              <a:ext cx="1400400" cy="7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Be Vietnam"/>
                  <a:ea typeface="Be Vietnam"/>
                  <a:cs typeface="Be Vietnam"/>
                  <a:sym typeface="Be Vietnam"/>
                </a:rPr>
                <a:t>Reduces vacancy costs</a:t>
              </a:r>
              <a:endParaRPr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endParaRPr>
            </a:p>
          </p:txBody>
        </p:sp>
        <p:sp>
          <p:nvSpPr>
            <p:cNvPr id="640" name="Google Shape;640;p44"/>
            <p:cNvSpPr txBox="1"/>
            <p:nvPr/>
          </p:nvSpPr>
          <p:spPr>
            <a:xfrm>
              <a:off x="5819950" y="1546875"/>
              <a:ext cx="19899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Be Vietnam"/>
                  <a:ea typeface="Be Vietnam"/>
                  <a:cs typeface="Be Vietnam"/>
                  <a:sym typeface="Be Vietnam"/>
                </a:rPr>
                <a:t>Long-term profitability</a:t>
              </a:r>
              <a:endParaRPr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endParaRPr>
            </a:p>
          </p:txBody>
        </p:sp>
        <p:sp>
          <p:nvSpPr>
            <p:cNvPr id="641" name="Google Shape;641;p44"/>
            <p:cNvSpPr txBox="1"/>
            <p:nvPr/>
          </p:nvSpPr>
          <p:spPr>
            <a:xfrm>
              <a:off x="6848650" y="2957375"/>
              <a:ext cx="14418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Be Vietnam"/>
                  <a:ea typeface="Be Vietnam"/>
                  <a:cs typeface="Be Vietnam"/>
                  <a:sym typeface="Be Vietnam"/>
                </a:rPr>
                <a:t>Ensures steady rental income</a:t>
              </a:r>
              <a:endParaRPr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endParaRPr>
            </a:p>
          </p:txBody>
        </p:sp>
      </p:grpSp>
      <p:sp>
        <p:nvSpPr>
          <p:cNvPr id="642" name="Google Shape;642;p44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5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8" name="Google Shape;648;p45"/>
          <p:cNvSpPr txBox="1"/>
          <p:nvPr>
            <p:ph type="title"/>
          </p:nvPr>
        </p:nvSpPr>
        <p:spPr>
          <a:xfrm>
            <a:off x="522000" y="686375"/>
            <a:ext cx="810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Customer Retention</a:t>
            </a:r>
            <a:endParaRPr/>
          </a:p>
        </p:txBody>
      </p:sp>
      <p:sp>
        <p:nvSpPr>
          <p:cNvPr id="649" name="Google Shape;649;p45"/>
          <p:cNvSpPr txBox="1"/>
          <p:nvPr>
            <p:ph idx="1" type="body"/>
          </p:nvPr>
        </p:nvSpPr>
        <p:spPr>
          <a:xfrm>
            <a:off x="551100" y="1990250"/>
            <a:ext cx="80418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High Tenant Turnover &amp; Short Lease Terms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Changing Tenant Expectations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Maintenance and Service Quality Issues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 Vietnam"/>
              <a:buChar char="➢"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Competitive Pressure from Newer Developments</a:t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6"/>
          <p:cNvSpPr/>
          <p:nvPr/>
        </p:nvSpPr>
        <p:spPr>
          <a:xfrm rot="-1714267">
            <a:off x="-788049" y="-400338"/>
            <a:ext cx="3242452" cy="1229693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5" name="Google Shape;655;p46"/>
          <p:cNvSpPr txBox="1"/>
          <p:nvPr>
            <p:ph type="title"/>
          </p:nvPr>
        </p:nvSpPr>
        <p:spPr>
          <a:xfrm>
            <a:off x="695900" y="671575"/>
            <a:ext cx="78597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Why Maintenance &amp; Service Quality Matters?</a:t>
            </a:r>
            <a:endParaRPr sz="4100"/>
          </a:p>
        </p:txBody>
      </p:sp>
      <p:grpSp>
        <p:nvGrpSpPr>
          <p:cNvPr id="656" name="Google Shape;656;p46"/>
          <p:cNvGrpSpPr/>
          <p:nvPr/>
        </p:nvGrpSpPr>
        <p:grpSpPr>
          <a:xfrm>
            <a:off x="754500" y="2087325"/>
            <a:ext cx="7960681" cy="2626200"/>
            <a:chOff x="754500" y="2087325"/>
            <a:chExt cx="7960681" cy="2626200"/>
          </a:xfrm>
        </p:grpSpPr>
        <p:sp>
          <p:nvSpPr>
            <p:cNvPr id="657" name="Google Shape;657;p46"/>
            <p:cNvSpPr/>
            <p:nvPr/>
          </p:nvSpPr>
          <p:spPr>
            <a:xfrm>
              <a:off x="6088981" y="2087325"/>
              <a:ext cx="2626200" cy="26262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3703784" y="2344662"/>
              <a:ext cx="2111400" cy="21117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1926502" y="2648776"/>
              <a:ext cx="1503300" cy="1503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754500" y="2951401"/>
              <a:ext cx="898200" cy="898200"/>
            </a:xfrm>
            <a:prstGeom prst="ellipse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61" name="Google Shape;661;p46"/>
          <p:cNvSpPr txBox="1"/>
          <p:nvPr/>
        </p:nvSpPr>
        <p:spPr>
          <a:xfrm>
            <a:off x="6268075" y="2509275"/>
            <a:ext cx="23862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70%</a:t>
            </a: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endParaRPr sz="16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of tenants consider moving due to poor maintenance</a:t>
            </a:r>
            <a:endParaRPr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62" name="Google Shape;662;p46"/>
          <p:cNvSpPr txBox="1"/>
          <p:nvPr/>
        </p:nvSpPr>
        <p:spPr>
          <a:xfrm>
            <a:off x="4089525" y="2790975"/>
            <a:ext cx="1290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Service Quality </a:t>
            </a:r>
            <a:endParaRPr sz="21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63" name="Google Shape;663;p46"/>
          <p:cNvSpPr txBox="1"/>
          <p:nvPr/>
        </p:nvSpPr>
        <p:spPr>
          <a:xfrm>
            <a:off x="1966450" y="2816525"/>
            <a:ext cx="14235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Word</a:t>
            </a:r>
            <a:endParaRPr sz="20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of</a:t>
            </a:r>
            <a:endParaRPr sz="2000">
              <a:solidFill>
                <a:schemeClr val="dk1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Mouth</a:t>
            </a:r>
            <a:endParaRPr sz="1800"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64" name="Google Shape;664;p46"/>
          <p:cNvSpPr txBox="1"/>
          <p:nvPr/>
        </p:nvSpPr>
        <p:spPr>
          <a:xfrm>
            <a:off x="754500" y="3175125"/>
            <a:ext cx="911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R</a:t>
            </a:r>
            <a:r>
              <a:rPr lang="en-GB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rPr>
              <a:t>eviews</a:t>
            </a:r>
            <a:endParaRPr sz="1200"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/>
          <p:nvPr/>
        </p:nvSpPr>
        <p:spPr>
          <a:xfrm rot="-3612046">
            <a:off x="-2059681" y="-1102274"/>
            <a:ext cx="7845263" cy="5787897"/>
          </a:xfrm>
          <a:prstGeom prst="rect">
            <a:avLst/>
          </a:prstGeom>
          <a:solidFill>
            <a:srgbClr val="FFDF06"/>
          </a:solidFill>
          <a:ln cap="flat" cmpd="sng" w="9525">
            <a:solidFill>
              <a:srgbClr val="FFD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0" name="Google Shape;670;p47"/>
          <p:cNvSpPr txBox="1"/>
          <p:nvPr>
            <p:ph idx="2" type="title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anchorCtr="0" anchor="b" bIns="91425" lIns="91425" spcFirstLastPara="1" rIns="112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/>
          </a:p>
        </p:txBody>
      </p:sp>
      <p:sp>
        <p:nvSpPr>
          <p:cNvPr id="671" name="Google Shape;671;p47"/>
          <p:cNvSpPr txBox="1"/>
          <p:nvPr>
            <p:ph type="title"/>
          </p:nvPr>
        </p:nvSpPr>
        <p:spPr>
          <a:xfrm flipH="1">
            <a:off x="616450" y="720000"/>
            <a:ext cx="33024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Current</a:t>
            </a:r>
            <a:r>
              <a:rPr lang="en-GB">
                <a:solidFill>
                  <a:schemeClr val="dk1"/>
                </a:solidFill>
              </a:rPr>
              <a:t> Business Process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2" name="Google Shape;672;p47"/>
          <p:cNvGrpSpPr/>
          <p:nvPr/>
        </p:nvGrpSpPr>
        <p:grpSpPr>
          <a:xfrm>
            <a:off x="5635209" y="1313007"/>
            <a:ext cx="2991737" cy="2915200"/>
            <a:chOff x="1532925" y="519425"/>
            <a:chExt cx="4318950" cy="4374550"/>
          </a:xfrm>
        </p:grpSpPr>
        <p:sp>
          <p:nvSpPr>
            <p:cNvPr id="673" name="Google Shape;673;p47"/>
            <p:cNvSpPr/>
            <p:nvPr/>
          </p:nvSpPr>
          <p:spPr>
            <a:xfrm>
              <a:off x="4106425" y="4294350"/>
              <a:ext cx="1037450" cy="599625"/>
            </a:xfrm>
            <a:custGeom>
              <a:rect b="b" l="l" r="r" t="t"/>
              <a:pathLst>
                <a:path extrusionOk="0" h="23985" w="41498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2182575" y="3091400"/>
              <a:ext cx="2678600" cy="1546975"/>
            </a:xfrm>
            <a:custGeom>
              <a:rect b="b" l="l" r="r" t="t"/>
              <a:pathLst>
                <a:path extrusionOk="0" h="61879" w="107144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2774650" y="874100"/>
              <a:ext cx="354450" cy="276200"/>
            </a:xfrm>
            <a:custGeom>
              <a:rect b="b" l="l" r="r" t="t"/>
              <a:pathLst>
                <a:path extrusionOk="0" h="11048" w="14178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068325" y="874125"/>
              <a:ext cx="539575" cy="420025"/>
            </a:xfrm>
            <a:custGeom>
              <a:rect b="b" l="l" r="r" t="t"/>
              <a:pathLst>
                <a:path extrusionOk="0" h="16801" w="21583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1689700" y="1801725"/>
              <a:ext cx="157650" cy="238525"/>
            </a:xfrm>
            <a:custGeom>
              <a:rect b="b" l="l" r="r" t="t"/>
              <a:pathLst>
                <a:path extrusionOk="0" h="9541" w="6306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1688050" y="1596850"/>
              <a:ext cx="244350" cy="444250"/>
            </a:xfrm>
            <a:custGeom>
              <a:rect b="b" l="l" r="r" t="t"/>
              <a:pathLst>
                <a:path extrusionOk="0" h="17770" w="9774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1743075" y="1627175"/>
              <a:ext cx="225200" cy="413075"/>
            </a:xfrm>
            <a:custGeom>
              <a:rect b="b" l="l" r="r" t="t"/>
              <a:pathLst>
                <a:path extrusionOk="0" h="16523" w="9008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5017925" y="1450650"/>
              <a:ext cx="104250" cy="157625"/>
            </a:xfrm>
            <a:custGeom>
              <a:rect b="b" l="l" r="r" t="t"/>
              <a:pathLst>
                <a:path extrusionOk="0" h="6305" w="417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017925" y="1315825"/>
              <a:ext cx="160125" cy="292450"/>
            </a:xfrm>
            <a:custGeom>
              <a:rect b="b" l="l" r="r" t="t"/>
              <a:pathLst>
                <a:path extrusionOk="0" h="11698" w="6405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5053775" y="1335900"/>
              <a:ext cx="148475" cy="272375"/>
            </a:xfrm>
            <a:custGeom>
              <a:rect b="b" l="l" r="r" t="t"/>
              <a:pathLst>
                <a:path extrusionOk="0" h="10895" w="5939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5474075" y="2837400"/>
              <a:ext cx="291900" cy="613875"/>
            </a:xfrm>
            <a:custGeom>
              <a:rect b="b" l="l" r="r" t="t"/>
              <a:pathLst>
                <a:path extrusionOk="0" h="24555" w="11676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507425" y="2872175"/>
              <a:ext cx="195175" cy="568250"/>
            </a:xfrm>
            <a:custGeom>
              <a:rect b="b" l="l" r="r" t="t"/>
              <a:pathLst>
                <a:path extrusionOk="0" h="22730" w="7807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5472400" y="3043000"/>
              <a:ext cx="379475" cy="549200"/>
            </a:xfrm>
            <a:custGeom>
              <a:rect b="b" l="l" r="r" t="t"/>
              <a:pathLst>
                <a:path extrusionOk="0" h="21968" w="15179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5582500" y="3069925"/>
              <a:ext cx="199650" cy="449725"/>
            </a:xfrm>
            <a:custGeom>
              <a:rect b="b" l="l" r="r" t="t"/>
              <a:pathLst>
                <a:path extrusionOk="0" h="17989" w="7986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624675" y="3062575"/>
              <a:ext cx="291050" cy="613850"/>
            </a:xfrm>
            <a:custGeom>
              <a:rect b="b" l="l" r="r" t="t"/>
              <a:pathLst>
                <a:path extrusionOk="0" h="24554" w="11642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1685450" y="3097950"/>
              <a:ext cx="196925" cy="568475"/>
            </a:xfrm>
            <a:custGeom>
              <a:rect b="b" l="l" r="r" t="t"/>
              <a:pathLst>
                <a:path extrusionOk="0" h="22739" w="7877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532925" y="3268175"/>
              <a:ext cx="379475" cy="548350"/>
            </a:xfrm>
            <a:custGeom>
              <a:rect b="b" l="l" r="r" t="t"/>
              <a:pathLst>
                <a:path extrusionOk="0" h="21934" w="15179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604650" y="3294875"/>
              <a:ext cx="197675" cy="449950"/>
            </a:xfrm>
            <a:custGeom>
              <a:rect b="b" l="l" r="r" t="t"/>
              <a:pathLst>
                <a:path extrusionOk="0" h="17998" w="7907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2151700" y="519425"/>
              <a:ext cx="2726975" cy="3905875"/>
            </a:xfrm>
            <a:custGeom>
              <a:rect b="b" l="l" r="r" t="t"/>
              <a:pathLst>
                <a:path extrusionOk="0" h="156235" w="109079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51700" y="2029400"/>
              <a:ext cx="134300" cy="2395900"/>
            </a:xfrm>
            <a:custGeom>
              <a:rect b="b" l="l" r="r" t="t"/>
              <a:pathLst>
                <a:path extrusionOk="0" h="95836" w="5372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2234275" y="566675"/>
              <a:ext cx="2658575" cy="3862325"/>
            </a:xfrm>
            <a:custGeom>
              <a:rect b="b" l="l" r="r" t="t"/>
              <a:pathLst>
                <a:path extrusionOk="0" h="154493" w="106343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234275" y="566675"/>
              <a:ext cx="2658575" cy="3861950"/>
            </a:xfrm>
            <a:custGeom>
              <a:rect b="b" l="l" r="r" t="t"/>
              <a:pathLst>
                <a:path extrusionOk="0" h="154478" w="106343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2234275" y="1892625"/>
              <a:ext cx="306900" cy="2536375"/>
            </a:xfrm>
            <a:custGeom>
              <a:rect b="b" l="l" r="r" t="t"/>
              <a:pathLst>
                <a:path extrusionOk="0" h="101455" w="12276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2295975" y="209110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2295975" y="2152825"/>
              <a:ext cx="194325" cy="115925"/>
            </a:xfrm>
            <a:custGeom>
              <a:rect b="b" l="l" r="r" t="t"/>
              <a:pathLst>
                <a:path extrusionOk="0" h="4637" w="7773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2295975" y="2215350"/>
              <a:ext cx="194325" cy="115950"/>
            </a:xfrm>
            <a:custGeom>
              <a:rect b="b" l="l" r="r" t="t"/>
              <a:pathLst>
                <a:path extrusionOk="0" h="4638" w="7773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3187875" y="1557800"/>
              <a:ext cx="8350" cy="2296250"/>
            </a:xfrm>
            <a:custGeom>
              <a:rect b="b" l="l" r="r" t="t"/>
              <a:pathLst>
                <a:path extrusionOk="0" h="91850" w="334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903900" y="37224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903900" y="37649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2903900" y="3870050"/>
              <a:ext cx="118450" cy="80125"/>
            </a:xfrm>
            <a:custGeom>
              <a:rect b="b" l="l" r="r" t="t"/>
              <a:pathLst>
                <a:path extrusionOk="0" h="3205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2587025" y="3811500"/>
              <a:ext cx="314400" cy="321200"/>
            </a:xfrm>
            <a:custGeom>
              <a:rect b="b" l="l" r="r" t="t"/>
              <a:pathLst>
                <a:path extrusionOk="0" h="12848" w="12576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600350" y="3813225"/>
              <a:ext cx="285250" cy="328550"/>
            </a:xfrm>
            <a:custGeom>
              <a:rect b="b" l="l" r="r" t="t"/>
              <a:pathLst>
                <a:path extrusionOk="0" h="13142" w="1141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803850" y="3997575"/>
              <a:ext cx="60900" cy="70700"/>
            </a:xfrm>
            <a:custGeom>
              <a:rect b="b" l="l" r="r" t="t"/>
              <a:pathLst>
                <a:path extrusionOk="0" h="2828" w="2436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2903900" y="33267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2903900" y="33693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2903900" y="3474375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2587025" y="3416225"/>
              <a:ext cx="313575" cy="321200"/>
            </a:xfrm>
            <a:custGeom>
              <a:rect b="b" l="l" r="r" t="t"/>
              <a:pathLst>
                <a:path extrusionOk="0" h="12848" w="12543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2600350" y="3417650"/>
              <a:ext cx="285250" cy="328825"/>
            </a:xfrm>
            <a:custGeom>
              <a:rect b="b" l="l" r="r" t="t"/>
              <a:pathLst>
                <a:path extrusionOk="0" h="13153" w="1141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2803850" y="3602025"/>
              <a:ext cx="60900" cy="70400"/>
            </a:xfrm>
            <a:custGeom>
              <a:rect b="b" l="l" r="r" t="t"/>
              <a:pathLst>
                <a:path extrusionOk="0" h="2816" w="2436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2903900" y="2931025"/>
              <a:ext cx="227700" cy="142700"/>
            </a:xfrm>
            <a:custGeom>
              <a:rect b="b" l="l" r="r" t="t"/>
              <a:pathLst>
                <a:path extrusionOk="0" h="5708" w="9108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2903900" y="2973575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2903900" y="3078650"/>
              <a:ext cx="118450" cy="80225"/>
            </a:xfrm>
            <a:custGeom>
              <a:rect b="b" l="l" r="r" t="t"/>
              <a:pathLst>
                <a:path extrusionOk="0" h="3209" w="4738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2586175" y="3021300"/>
              <a:ext cx="314425" cy="321200"/>
            </a:xfrm>
            <a:custGeom>
              <a:rect b="b" l="l" r="r" t="t"/>
              <a:pathLst>
                <a:path extrusionOk="0" h="12848" w="12577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600350" y="3022000"/>
              <a:ext cx="285250" cy="328500"/>
            </a:xfrm>
            <a:custGeom>
              <a:rect b="b" l="l" r="r" t="t"/>
              <a:pathLst>
                <a:path extrusionOk="0" h="13140" w="1141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2803850" y="3206200"/>
              <a:ext cx="60900" cy="70675"/>
            </a:xfrm>
            <a:custGeom>
              <a:rect b="b" l="l" r="r" t="t"/>
              <a:pathLst>
                <a:path extrusionOk="0" h="2827" w="2436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903900" y="2535375"/>
              <a:ext cx="227700" cy="143050"/>
            </a:xfrm>
            <a:custGeom>
              <a:rect b="b" l="l" r="r" t="t"/>
              <a:pathLst>
                <a:path extrusionOk="0" h="5722" w="9108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2903900" y="2577900"/>
              <a:ext cx="227700" cy="142675"/>
            </a:xfrm>
            <a:custGeom>
              <a:rect b="b" l="l" r="r" t="t"/>
              <a:pathLst>
                <a:path extrusionOk="0" h="5707" w="9108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2903900" y="2683350"/>
              <a:ext cx="118450" cy="80150"/>
            </a:xfrm>
            <a:custGeom>
              <a:rect b="b" l="l" r="r" t="t"/>
              <a:pathLst>
                <a:path extrusionOk="0" h="3206" w="4738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2586175" y="2626025"/>
              <a:ext cx="313600" cy="321200"/>
            </a:xfrm>
            <a:custGeom>
              <a:rect b="b" l="l" r="r" t="t"/>
              <a:pathLst>
                <a:path extrusionOk="0" h="12848" w="12544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600350" y="2626500"/>
              <a:ext cx="285250" cy="328575"/>
            </a:xfrm>
            <a:custGeom>
              <a:rect b="b" l="l" r="r" t="t"/>
              <a:pathLst>
                <a:path extrusionOk="0" h="13143" w="1141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803850" y="2810875"/>
              <a:ext cx="60900" cy="70325"/>
            </a:xfrm>
            <a:custGeom>
              <a:rect b="b" l="l" r="r" t="t"/>
              <a:pathLst>
                <a:path extrusionOk="0" h="2813" w="2436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2572000" y="1807425"/>
              <a:ext cx="551250" cy="563100"/>
            </a:xfrm>
            <a:custGeom>
              <a:rect b="b" l="l" r="r" t="t"/>
              <a:pathLst>
                <a:path extrusionOk="0" h="22524" w="2205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2705425" y="2156150"/>
              <a:ext cx="269400" cy="213525"/>
            </a:xfrm>
            <a:custGeom>
              <a:rect b="b" l="l" r="r" t="t"/>
              <a:pathLst>
                <a:path extrusionOk="0" h="8541" w="10776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788000" y="2088600"/>
              <a:ext cx="116775" cy="131875"/>
            </a:xfrm>
            <a:custGeom>
              <a:rect b="b" l="l" r="r" t="t"/>
              <a:pathLst>
                <a:path extrusionOk="0" h="5275" w="4671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799675" y="2099450"/>
              <a:ext cx="69225" cy="47550"/>
            </a:xfrm>
            <a:custGeom>
              <a:rect b="b" l="l" r="r" t="t"/>
              <a:pathLst>
                <a:path extrusionOk="0" h="1902" w="2769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2733800" y="1941000"/>
              <a:ext cx="225175" cy="197325"/>
            </a:xfrm>
            <a:custGeom>
              <a:rect b="b" l="l" r="r" t="t"/>
              <a:pathLst>
                <a:path extrusionOk="0" h="7893" w="9007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2862225" y="2036075"/>
              <a:ext cx="16700" cy="14400"/>
            </a:xfrm>
            <a:custGeom>
              <a:rect b="b" l="l" r="r" t="t"/>
              <a:pathLst>
                <a:path extrusionOk="0" h="576" w="668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2920600" y="2031075"/>
              <a:ext cx="16700" cy="14375"/>
            </a:xfrm>
            <a:custGeom>
              <a:rect b="b" l="l" r="r" t="t"/>
              <a:pathLst>
                <a:path extrusionOk="0" h="575" w="668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2923925" y="2005400"/>
              <a:ext cx="20875" cy="12350"/>
            </a:xfrm>
            <a:custGeom>
              <a:rect b="b" l="l" r="r" t="t"/>
              <a:pathLst>
                <a:path extrusionOk="0" h="494" w="835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2901400" y="2034400"/>
              <a:ext cx="28400" cy="45050"/>
            </a:xfrm>
            <a:custGeom>
              <a:rect b="b" l="l" r="r" t="t"/>
              <a:pathLst>
                <a:path extrusionOk="0" h="1802" w="1136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2873050" y="2088600"/>
              <a:ext cx="30050" cy="19500"/>
            </a:xfrm>
            <a:custGeom>
              <a:rect b="b" l="l" r="r" t="t"/>
              <a:pathLst>
                <a:path extrusionOk="0" h="780" w="1202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903900" y="2155325"/>
              <a:ext cx="95950" cy="89250"/>
            </a:xfrm>
            <a:custGeom>
              <a:rect b="b" l="l" r="r" t="t"/>
              <a:pathLst>
                <a:path extrusionOk="0" h="3570" w="3838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2873900" y="2093625"/>
              <a:ext cx="19200" cy="14475"/>
            </a:xfrm>
            <a:custGeom>
              <a:rect b="b" l="l" r="r" t="t"/>
              <a:pathLst>
                <a:path extrusionOk="0" h="579" w="768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2714600" y="1872525"/>
              <a:ext cx="267725" cy="271975"/>
            </a:xfrm>
            <a:custGeom>
              <a:rect b="b" l="l" r="r" t="t"/>
              <a:pathLst>
                <a:path extrusionOk="0" h="10879" w="10709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2669800" y="2289425"/>
              <a:ext cx="378175" cy="248850"/>
            </a:xfrm>
            <a:custGeom>
              <a:rect b="b" l="l" r="r" t="t"/>
              <a:pathLst>
                <a:path extrusionOk="0" h="9954" w="15127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2757150" y="2395625"/>
              <a:ext cx="203500" cy="133550"/>
            </a:xfrm>
            <a:custGeom>
              <a:rect b="b" l="l" r="r" t="t"/>
              <a:pathLst>
                <a:path extrusionOk="0" h="5342" w="814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2943100" y="2081500"/>
              <a:ext cx="148475" cy="170975"/>
            </a:xfrm>
            <a:custGeom>
              <a:rect b="b" l="l" r="r" t="t"/>
              <a:pathLst>
                <a:path extrusionOk="0" h="6839" w="5939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2978125" y="2105500"/>
              <a:ext cx="85100" cy="114675"/>
            </a:xfrm>
            <a:custGeom>
              <a:rect b="b" l="l" r="r" t="t"/>
              <a:pathLst>
                <a:path extrusionOk="0" h="4587" w="3404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2998150" y="2137950"/>
              <a:ext cx="44225" cy="50600"/>
            </a:xfrm>
            <a:custGeom>
              <a:rect b="b" l="l" r="r" t="t"/>
              <a:pathLst>
                <a:path extrusionOk="0" h="2024" w="1769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3038175" y="2121125"/>
              <a:ext cx="10025" cy="12375"/>
            </a:xfrm>
            <a:custGeom>
              <a:rect b="b" l="l" r="r" t="t"/>
              <a:pathLst>
                <a:path extrusionOk="0" h="495" w="401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2683750" y="2189500"/>
              <a:ext cx="99275" cy="181825"/>
            </a:xfrm>
            <a:custGeom>
              <a:rect b="b" l="l" r="r" t="t"/>
              <a:pathLst>
                <a:path extrusionOk="0" h="7273" w="3971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3248325" y="891925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3308375" y="1535025"/>
              <a:ext cx="517875" cy="735250"/>
            </a:xfrm>
            <a:custGeom>
              <a:rect b="b" l="l" r="r" t="t"/>
              <a:pathLst>
                <a:path extrusionOk="0" h="29410" w="20715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556050" y="1818375"/>
              <a:ext cx="270200" cy="321950"/>
            </a:xfrm>
            <a:custGeom>
              <a:rect b="b" l="l" r="r" t="t"/>
              <a:pathLst>
                <a:path extrusionOk="0" h="12878" w="10808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3308375" y="1851825"/>
              <a:ext cx="411150" cy="418450"/>
            </a:xfrm>
            <a:custGeom>
              <a:rect b="b" l="l" r="r" t="t"/>
              <a:pathLst>
                <a:path extrusionOk="0" h="16738" w="16446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3659450" y="1654025"/>
              <a:ext cx="119275" cy="137175"/>
            </a:xfrm>
            <a:custGeom>
              <a:rect b="b" l="l" r="r" t="t"/>
              <a:pathLst>
                <a:path extrusionOk="0" h="5487" w="4771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3868775" y="120245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3868775" y="12750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3868775" y="1057350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3868775" y="1129900"/>
              <a:ext cx="899825" cy="538950"/>
            </a:xfrm>
            <a:custGeom>
              <a:rect b="b" l="l" r="r" t="t"/>
              <a:pathLst>
                <a:path extrusionOk="0" h="21558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868775" y="1455950"/>
              <a:ext cx="713850" cy="431025"/>
            </a:xfrm>
            <a:custGeom>
              <a:rect b="b" l="l" r="r" t="t"/>
              <a:pathLst>
                <a:path extrusionOk="0" h="17241" w="28554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3248325" y="2111425"/>
              <a:ext cx="586275" cy="357650"/>
            </a:xfrm>
            <a:custGeom>
              <a:rect b="b" l="l" r="r" t="t"/>
              <a:pathLst>
                <a:path extrusionOk="0" h="14306" w="23451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3248325" y="1361250"/>
              <a:ext cx="586275" cy="357975"/>
            </a:xfrm>
            <a:custGeom>
              <a:rect b="b" l="l" r="r" t="t"/>
              <a:pathLst>
                <a:path extrusionOk="0" h="14319" w="23451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3248325" y="2312550"/>
              <a:ext cx="1584500" cy="1476450"/>
            </a:xfrm>
            <a:custGeom>
              <a:rect b="b" l="l" r="r" t="t"/>
              <a:pathLst>
                <a:path extrusionOk="0" h="59058" w="6338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3308375" y="2956750"/>
              <a:ext cx="517875" cy="734550"/>
            </a:xfrm>
            <a:custGeom>
              <a:rect b="b" l="l" r="r" t="t"/>
              <a:pathLst>
                <a:path extrusionOk="0" h="29382" w="20715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3556050" y="3238675"/>
              <a:ext cx="270200" cy="322675"/>
            </a:xfrm>
            <a:custGeom>
              <a:rect b="b" l="l" r="r" t="t"/>
              <a:pathLst>
                <a:path extrusionOk="0" h="12907" w="10808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3308375" y="3272750"/>
              <a:ext cx="411150" cy="418550"/>
            </a:xfrm>
            <a:custGeom>
              <a:rect b="b" l="l" r="r" t="t"/>
              <a:pathLst>
                <a:path extrusionOk="0" h="16742" w="16446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3659450" y="3074825"/>
              <a:ext cx="119275" cy="137625"/>
            </a:xfrm>
            <a:custGeom>
              <a:rect b="b" l="l" r="r" t="t"/>
              <a:pathLst>
                <a:path extrusionOk="0" h="5505" w="4771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868775" y="2623475"/>
              <a:ext cx="899825" cy="538100"/>
            </a:xfrm>
            <a:custGeom>
              <a:rect b="b" l="l" r="r" t="t"/>
              <a:pathLst>
                <a:path extrusionOk="0" h="21524" w="35993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3868775" y="26963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3868775" y="2477875"/>
              <a:ext cx="899825" cy="538600"/>
            </a:xfrm>
            <a:custGeom>
              <a:rect b="b" l="l" r="r" t="t"/>
              <a:pathLst>
                <a:path extrusionOk="0" h="21544" w="35993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3868775" y="2550450"/>
              <a:ext cx="899825" cy="539050"/>
            </a:xfrm>
            <a:custGeom>
              <a:rect b="b" l="l" r="r" t="t"/>
              <a:pathLst>
                <a:path extrusionOk="0" h="21562" w="35993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3868775" y="2876525"/>
              <a:ext cx="713850" cy="431000"/>
            </a:xfrm>
            <a:custGeom>
              <a:rect b="b" l="l" r="r" t="t"/>
              <a:pathLst>
                <a:path extrusionOk="0" h="17240" w="28554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4554250" y="772000"/>
              <a:ext cx="56750" cy="65300"/>
            </a:xfrm>
            <a:custGeom>
              <a:rect b="b" l="l" r="r" t="t"/>
              <a:pathLst>
                <a:path extrusionOk="0" h="2612" w="227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4651825" y="715775"/>
              <a:ext cx="56725" cy="65650"/>
            </a:xfrm>
            <a:custGeom>
              <a:rect b="b" l="l" r="r" t="t"/>
              <a:pathLst>
                <a:path extrusionOk="0" h="2626" w="2269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4748550" y="659875"/>
              <a:ext cx="56750" cy="65100"/>
            </a:xfrm>
            <a:custGeom>
              <a:rect b="b" l="l" r="r" t="t"/>
              <a:pathLst>
                <a:path extrusionOk="0" h="2604" w="227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3248325" y="1611150"/>
              <a:ext cx="1650375" cy="1526575"/>
            </a:xfrm>
            <a:custGeom>
              <a:rect b="b" l="l" r="r" t="t"/>
              <a:pathLst>
                <a:path extrusionOk="0" h="61063" w="66015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300025" y="1642450"/>
              <a:ext cx="1608675" cy="1498400"/>
            </a:xfrm>
            <a:custGeom>
              <a:rect b="b" l="l" r="r" t="t"/>
              <a:pathLst>
                <a:path extrusionOk="0" h="59936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300025" y="1642450"/>
              <a:ext cx="1608675" cy="1498250"/>
            </a:xfrm>
            <a:custGeom>
              <a:rect b="b" l="l" r="r" t="t"/>
              <a:pathLst>
                <a:path extrusionOk="0" h="59930" w="64347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3360900" y="2295450"/>
              <a:ext cx="525400" cy="746200"/>
            </a:xfrm>
            <a:custGeom>
              <a:rect b="b" l="l" r="r" t="t"/>
              <a:pathLst>
                <a:path extrusionOk="0" h="29848" w="21016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611925" y="2582375"/>
              <a:ext cx="275225" cy="327675"/>
            </a:xfrm>
            <a:custGeom>
              <a:rect b="b" l="l" r="r" t="t"/>
              <a:pathLst>
                <a:path extrusionOk="0" h="13107" w="11009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3360900" y="2616925"/>
              <a:ext cx="417825" cy="424725"/>
            </a:xfrm>
            <a:custGeom>
              <a:rect b="b" l="l" r="r" t="t"/>
              <a:pathLst>
                <a:path extrusionOk="0" h="16989" w="16713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3717000" y="2415450"/>
              <a:ext cx="121775" cy="140250"/>
            </a:xfrm>
            <a:custGeom>
              <a:rect b="b" l="l" r="r" t="t"/>
              <a:pathLst>
                <a:path extrusionOk="0" h="5610" w="4871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929650" y="1957525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3929650" y="2031025"/>
              <a:ext cx="914650" cy="546800"/>
            </a:xfrm>
            <a:custGeom>
              <a:rect b="b" l="l" r="r" t="t"/>
              <a:pathLst>
                <a:path extrusionOk="0" h="21872" w="36586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3929650" y="1809550"/>
              <a:ext cx="914000" cy="546925"/>
            </a:xfrm>
            <a:custGeom>
              <a:rect b="b" l="l" r="r" t="t"/>
              <a:pathLst>
                <a:path extrusionOk="0" h="21877" w="3656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3929650" y="1883425"/>
              <a:ext cx="914000" cy="546800"/>
            </a:xfrm>
            <a:custGeom>
              <a:rect b="b" l="l" r="r" t="t"/>
              <a:pathLst>
                <a:path extrusionOk="0" h="21872" w="3656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3929650" y="2214500"/>
              <a:ext cx="724700" cy="437550"/>
            </a:xfrm>
            <a:custGeom>
              <a:rect b="b" l="l" r="r" t="t"/>
              <a:pathLst>
                <a:path extrusionOk="0" h="17502" w="28988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4937025" y="4393450"/>
              <a:ext cx="110100" cy="211150"/>
            </a:xfrm>
            <a:custGeom>
              <a:rect b="b" l="l" r="r" t="t"/>
              <a:pathLst>
                <a:path extrusionOk="0" h="8446" w="4404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4845300" y="4384425"/>
              <a:ext cx="190150" cy="225150"/>
            </a:xfrm>
            <a:custGeom>
              <a:rect b="b" l="l" r="r" t="t"/>
              <a:pathLst>
                <a:path extrusionOk="0" h="9006" w="7606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4163975" y="4592375"/>
              <a:ext cx="317750" cy="62350"/>
            </a:xfrm>
            <a:custGeom>
              <a:rect b="b" l="l" r="r" t="t"/>
              <a:pathLst>
                <a:path extrusionOk="0" h="2494" w="1271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4158975" y="4497000"/>
              <a:ext cx="321075" cy="144300"/>
            </a:xfrm>
            <a:custGeom>
              <a:rect b="b" l="l" r="r" t="t"/>
              <a:pathLst>
                <a:path extrusionOk="0" h="5772" w="12843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4364125" y="4425275"/>
              <a:ext cx="99250" cy="109275"/>
            </a:xfrm>
            <a:custGeom>
              <a:rect b="b" l="l" r="r" t="t"/>
              <a:pathLst>
                <a:path extrusionOk="0" h="4371" w="397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4158975" y="4521475"/>
              <a:ext cx="105100" cy="108150"/>
            </a:xfrm>
            <a:custGeom>
              <a:rect b="b" l="l" r="r" t="t"/>
              <a:pathLst>
                <a:path extrusionOk="0" h="4326" w="4204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4851975" y="4261275"/>
              <a:ext cx="119275" cy="133175"/>
            </a:xfrm>
            <a:custGeom>
              <a:rect b="b" l="l" r="r" t="t"/>
              <a:pathLst>
                <a:path extrusionOk="0" h="5327" w="4771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4847800" y="4337950"/>
              <a:ext cx="172650" cy="251700"/>
            </a:xfrm>
            <a:custGeom>
              <a:rect b="b" l="l" r="r" t="t"/>
              <a:pathLst>
                <a:path extrusionOk="0" h="10068" w="6906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4321600" y="4520875"/>
              <a:ext cx="24200" cy="51800"/>
            </a:xfrm>
            <a:custGeom>
              <a:rect b="b" l="l" r="r" t="t"/>
              <a:pathLst>
                <a:path extrusionOk="0" h="2072" w="968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4293225" y="4525025"/>
              <a:ext cx="20875" cy="46400"/>
            </a:xfrm>
            <a:custGeom>
              <a:rect b="b" l="l" r="r" t="t"/>
              <a:pathLst>
                <a:path extrusionOk="0" h="1856" w="835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58275" y="4523225"/>
              <a:ext cx="28325" cy="45625"/>
            </a:xfrm>
            <a:custGeom>
              <a:rect b="b" l="l" r="r" t="t"/>
              <a:pathLst>
                <a:path extrusionOk="0" h="1825" w="1133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4848625" y="4512625"/>
              <a:ext cx="61750" cy="76950"/>
            </a:xfrm>
            <a:custGeom>
              <a:rect b="b" l="l" r="r" t="t"/>
              <a:pathLst>
                <a:path extrusionOk="0" h="3078" w="247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4907000" y="4439450"/>
              <a:ext cx="25050" cy="23775"/>
            </a:xfrm>
            <a:custGeom>
              <a:rect b="b" l="l" r="r" t="t"/>
              <a:pathLst>
                <a:path extrusionOk="0" h="951" w="1002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7"/>
            <p:cNvSpPr/>
            <p:nvPr/>
          </p:nvSpPr>
          <p:spPr>
            <a:xfrm>
              <a:off x="4912000" y="4474475"/>
              <a:ext cx="19225" cy="32550"/>
            </a:xfrm>
            <a:custGeom>
              <a:rect b="b" l="l" r="r" t="t"/>
              <a:pathLst>
                <a:path extrusionOk="0" h="1302" w="769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7"/>
            <p:cNvSpPr/>
            <p:nvPr/>
          </p:nvSpPr>
          <p:spPr>
            <a:xfrm>
              <a:off x="4905350" y="4502825"/>
              <a:ext cx="24350" cy="29700"/>
            </a:xfrm>
            <a:custGeom>
              <a:rect b="b" l="l" r="r" t="t"/>
              <a:pathLst>
                <a:path extrusionOk="0" h="1188" w="974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4324100" y="3291975"/>
              <a:ext cx="617125" cy="1168650"/>
            </a:xfrm>
            <a:custGeom>
              <a:rect b="b" l="l" r="r" t="t"/>
              <a:pathLst>
                <a:path extrusionOk="0" h="46746" w="24685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4555925" y="3440400"/>
              <a:ext cx="150125" cy="333600"/>
            </a:xfrm>
            <a:custGeom>
              <a:rect b="b" l="l" r="r" t="t"/>
              <a:pathLst>
                <a:path extrusionOk="0" h="13344" w="6005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4640150" y="2774100"/>
              <a:ext cx="226850" cy="542900"/>
            </a:xfrm>
            <a:custGeom>
              <a:rect b="b" l="l" r="r" t="t"/>
              <a:pathLst>
                <a:path extrusionOk="0" h="21716" w="9074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4391750" y="2557275"/>
              <a:ext cx="29925" cy="57575"/>
            </a:xfrm>
            <a:custGeom>
              <a:rect b="b" l="l" r="r" t="t"/>
              <a:pathLst>
                <a:path extrusionOk="0" h="2303" w="1197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4406650" y="2444725"/>
              <a:ext cx="250200" cy="332725"/>
            </a:xfrm>
            <a:custGeom>
              <a:rect b="b" l="l" r="r" t="t"/>
              <a:pathLst>
                <a:path extrusionOk="0" h="13309" w="10008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339100" y="2764000"/>
              <a:ext cx="419500" cy="617225"/>
            </a:xfrm>
            <a:custGeom>
              <a:rect b="b" l="l" r="r" t="t"/>
              <a:pathLst>
                <a:path extrusionOk="0" h="24689" w="1678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524225" y="2941725"/>
              <a:ext cx="233525" cy="438650"/>
            </a:xfrm>
            <a:custGeom>
              <a:rect b="b" l="l" r="r" t="t"/>
              <a:pathLst>
                <a:path extrusionOk="0" h="17546" w="9341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4440000" y="2692375"/>
              <a:ext cx="63400" cy="20075"/>
            </a:xfrm>
            <a:custGeom>
              <a:rect b="b" l="l" r="r" t="t"/>
              <a:pathLst>
                <a:path extrusionOk="0" h="803" w="2536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4341600" y="2331750"/>
              <a:ext cx="400325" cy="374900"/>
            </a:xfrm>
            <a:custGeom>
              <a:rect b="b" l="l" r="r" t="t"/>
              <a:pathLst>
                <a:path extrusionOk="0" h="14996" w="16013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3691775" y="2614950"/>
              <a:ext cx="791625" cy="373525"/>
            </a:xfrm>
            <a:custGeom>
              <a:rect b="b" l="l" r="r" t="t"/>
              <a:pathLst>
                <a:path extrusionOk="0" h="14941" w="31665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