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Proxima Nova"/>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26" roundtripDataSignature="AMtx7mg+LIk2MbKsEp/AX8lKSx2g/fASb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ProximaNova-regular.fntdata"/><Relationship Id="rId21" Type="http://schemas.openxmlformats.org/officeDocument/2006/relationships/slide" Target="slides/slide16.xml"/><Relationship Id="rId24" Type="http://schemas.openxmlformats.org/officeDocument/2006/relationships/font" Target="fonts/ProximaNova-italic.fntdata"/><Relationship Id="rId23" Type="http://schemas.openxmlformats.org/officeDocument/2006/relationships/font" Target="fonts/ProximaNova-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customschemas.google.com/relationships/presentationmetadata" Target="metadata"/><Relationship Id="rId25" Type="http://schemas.openxmlformats.org/officeDocument/2006/relationships/font" Target="fonts/ProximaNova-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 name="Google Shape;5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3" name="Google Shape;123;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1" name="Google Shape;131;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5" name="Google Shape;155;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2" name="Google Shape;162;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9" name="Google Shape;169;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 name="Google Shape;63;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 name="Google Shape;71;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9" name="Google Shape;79;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6" name="Google Shape;8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2" name="Google Shape;92;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8" name="Google Shape;98;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 name="Google Shape;106;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 name="Google Shape;114;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18"/>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18"/>
          <p:cNvSpPr txBox="1"/>
          <p:nvPr>
            <p:ph type="ctrTitle"/>
          </p:nvPr>
        </p:nvSpPr>
        <p:spPr>
          <a:xfrm>
            <a:off x="510450" y="1257300"/>
            <a:ext cx="8123100" cy="15885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12" name="Google Shape;12;p18"/>
          <p:cNvSpPr txBox="1"/>
          <p:nvPr>
            <p:ph idx="1" type="subTitle"/>
          </p:nvPr>
        </p:nvSpPr>
        <p:spPr>
          <a:xfrm>
            <a:off x="510450" y="3182313"/>
            <a:ext cx="8123100" cy="630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2400"/>
              <a:buNone/>
              <a:defRPr sz="2400">
                <a:solidFill>
                  <a:schemeClr val="lt1"/>
                </a:solidFill>
              </a:defRPr>
            </a:lvl1pPr>
            <a:lvl2pPr lvl="1" algn="l">
              <a:lnSpc>
                <a:spcPct val="100000"/>
              </a:lnSpc>
              <a:spcBef>
                <a:spcPts val="0"/>
              </a:spcBef>
              <a:spcAft>
                <a:spcPts val="0"/>
              </a:spcAft>
              <a:buClr>
                <a:schemeClr val="lt1"/>
              </a:buClr>
              <a:buSzPts val="2400"/>
              <a:buNone/>
              <a:defRPr sz="2400">
                <a:solidFill>
                  <a:schemeClr val="lt1"/>
                </a:solidFill>
              </a:defRPr>
            </a:lvl2pPr>
            <a:lvl3pPr lvl="2" algn="l">
              <a:lnSpc>
                <a:spcPct val="100000"/>
              </a:lnSpc>
              <a:spcBef>
                <a:spcPts val="0"/>
              </a:spcBef>
              <a:spcAft>
                <a:spcPts val="0"/>
              </a:spcAft>
              <a:buClr>
                <a:schemeClr val="lt1"/>
              </a:buClr>
              <a:buSzPts val="2400"/>
              <a:buNone/>
              <a:defRPr sz="2400">
                <a:solidFill>
                  <a:schemeClr val="lt1"/>
                </a:solidFill>
              </a:defRPr>
            </a:lvl3pPr>
            <a:lvl4pPr lvl="3" algn="l">
              <a:lnSpc>
                <a:spcPct val="100000"/>
              </a:lnSpc>
              <a:spcBef>
                <a:spcPts val="0"/>
              </a:spcBef>
              <a:spcAft>
                <a:spcPts val="0"/>
              </a:spcAft>
              <a:buClr>
                <a:schemeClr val="lt1"/>
              </a:buClr>
              <a:buSzPts val="2400"/>
              <a:buNone/>
              <a:defRPr sz="2400">
                <a:solidFill>
                  <a:schemeClr val="lt1"/>
                </a:solidFill>
              </a:defRPr>
            </a:lvl4pPr>
            <a:lvl5pPr lvl="4" algn="l">
              <a:lnSpc>
                <a:spcPct val="100000"/>
              </a:lnSpc>
              <a:spcBef>
                <a:spcPts val="0"/>
              </a:spcBef>
              <a:spcAft>
                <a:spcPts val="0"/>
              </a:spcAft>
              <a:buClr>
                <a:schemeClr val="lt1"/>
              </a:buClr>
              <a:buSzPts val="2400"/>
              <a:buNone/>
              <a:defRPr sz="2400">
                <a:solidFill>
                  <a:schemeClr val="lt1"/>
                </a:solidFill>
              </a:defRPr>
            </a:lvl5pPr>
            <a:lvl6pPr lvl="5" algn="l">
              <a:lnSpc>
                <a:spcPct val="100000"/>
              </a:lnSpc>
              <a:spcBef>
                <a:spcPts val="0"/>
              </a:spcBef>
              <a:spcAft>
                <a:spcPts val="0"/>
              </a:spcAft>
              <a:buClr>
                <a:schemeClr val="lt1"/>
              </a:buClr>
              <a:buSzPts val="2400"/>
              <a:buNone/>
              <a:defRPr sz="2400">
                <a:solidFill>
                  <a:schemeClr val="lt1"/>
                </a:solidFill>
              </a:defRPr>
            </a:lvl6pPr>
            <a:lvl7pPr lvl="6" algn="l">
              <a:lnSpc>
                <a:spcPct val="100000"/>
              </a:lnSpc>
              <a:spcBef>
                <a:spcPts val="0"/>
              </a:spcBef>
              <a:spcAft>
                <a:spcPts val="0"/>
              </a:spcAft>
              <a:buClr>
                <a:schemeClr val="lt1"/>
              </a:buClr>
              <a:buSzPts val="2400"/>
              <a:buNone/>
              <a:defRPr sz="2400">
                <a:solidFill>
                  <a:schemeClr val="lt1"/>
                </a:solidFill>
              </a:defRPr>
            </a:lvl7pPr>
            <a:lvl8pPr lvl="7" algn="l">
              <a:lnSpc>
                <a:spcPct val="100000"/>
              </a:lnSpc>
              <a:spcBef>
                <a:spcPts val="0"/>
              </a:spcBef>
              <a:spcAft>
                <a:spcPts val="0"/>
              </a:spcAft>
              <a:buClr>
                <a:schemeClr val="lt1"/>
              </a:buClr>
              <a:buSzPts val="2400"/>
              <a:buNone/>
              <a:defRPr sz="2400">
                <a:solidFill>
                  <a:schemeClr val="lt1"/>
                </a:solidFill>
              </a:defRPr>
            </a:lvl8pPr>
            <a:lvl9pPr lvl="8" algn="l">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27"/>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27"/>
          <p:cNvSpPr txBox="1"/>
          <p:nvPr>
            <p:ph hasCustomPrompt="1" type="title"/>
          </p:nvPr>
        </p:nvSpPr>
        <p:spPr>
          <a:xfrm>
            <a:off x="311700" y="991475"/>
            <a:ext cx="8520600" cy="19179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14000"/>
              <a:buNone/>
              <a:defRPr b="1" sz="14000"/>
            </a:lvl1pPr>
            <a:lvl2pPr lvl="1" algn="ctr">
              <a:lnSpc>
                <a:spcPct val="100000"/>
              </a:lnSpc>
              <a:spcBef>
                <a:spcPts val="0"/>
              </a:spcBef>
              <a:spcAft>
                <a:spcPts val="0"/>
              </a:spcAft>
              <a:buSzPts val="14000"/>
              <a:buNone/>
              <a:defRPr b="1" sz="14000"/>
            </a:lvl2pPr>
            <a:lvl3pPr lvl="2" algn="ctr">
              <a:lnSpc>
                <a:spcPct val="100000"/>
              </a:lnSpc>
              <a:spcBef>
                <a:spcPts val="0"/>
              </a:spcBef>
              <a:spcAft>
                <a:spcPts val="0"/>
              </a:spcAft>
              <a:buSzPts val="14000"/>
              <a:buNone/>
              <a:defRPr b="1" sz="14000"/>
            </a:lvl3pPr>
            <a:lvl4pPr lvl="3" algn="ctr">
              <a:lnSpc>
                <a:spcPct val="100000"/>
              </a:lnSpc>
              <a:spcBef>
                <a:spcPts val="0"/>
              </a:spcBef>
              <a:spcAft>
                <a:spcPts val="0"/>
              </a:spcAft>
              <a:buSzPts val="14000"/>
              <a:buNone/>
              <a:defRPr b="1" sz="14000"/>
            </a:lvl4pPr>
            <a:lvl5pPr lvl="4" algn="ctr">
              <a:lnSpc>
                <a:spcPct val="100000"/>
              </a:lnSpc>
              <a:spcBef>
                <a:spcPts val="0"/>
              </a:spcBef>
              <a:spcAft>
                <a:spcPts val="0"/>
              </a:spcAft>
              <a:buSzPts val="14000"/>
              <a:buNone/>
              <a:defRPr b="1" sz="14000"/>
            </a:lvl5pPr>
            <a:lvl6pPr lvl="5" algn="ctr">
              <a:lnSpc>
                <a:spcPct val="100000"/>
              </a:lnSpc>
              <a:spcBef>
                <a:spcPts val="0"/>
              </a:spcBef>
              <a:spcAft>
                <a:spcPts val="0"/>
              </a:spcAft>
              <a:buSzPts val="14000"/>
              <a:buNone/>
              <a:defRPr b="1" sz="14000"/>
            </a:lvl6pPr>
            <a:lvl7pPr lvl="6" algn="ctr">
              <a:lnSpc>
                <a:spcPct val="100000"/>
              </a:lnSpc>
              <a:spcBef>
                <a:spcPts val="0"/>
              </a:spcBef>
              <a:spcAft>
                <a:spcPts val="0"/>
              </a:spcAft>
              <a:buSzPts val="14000"/>
              <a:buNone/>
              <a:defRPr b="1" sz="14000"/>
            </a:lvl7pPr>
            <a:lvl8pPr lvl="7" algn="ctr">
              <a:lnSpc>
                <a:spcPct val="100000"/>
              </a:lnSpc>
              <a:spcBef>
                <a:spcPts val="0"/>
              </a:spcBef>
              <a:spcAft>
                <a:spcPts val="0"/>
              </a:spcAft>
              <a:buSzPts val="14000"/>
              <a:buNone/>
              <a:defRPr b="1" sz="14000"/>
            </a:lvl8pPr>
            <a:lvl9pPr lvl="8" algn="ctr">
              <a:lnSpc>
                <a:spcPct val="100000"/>
              </a:lnSpc>
              <a:spcBef>
                <a:spcPts val="0"/>
              </a:spcBef>
              <a:spcAft>
                <a:spcPts val="0"/>
              </a:spcAft>
              <a:buSzPts val="14000"/>
              <a:buNone/>
              <a:defRPr b="1" sz="14000"/>
            </a:lvl9pPr>
          </a:lstStyle>
          <a:p>
            <a:r>
              <a:t>xx%</a:t>
            </a:r>
          </a:p>
        </p:txBody>
      </p:sp>
      <p:sp>
        <p:nvSpPr>
          <p:cNvPr id="51" name="Google Shape;51;p27"/>
          <p:cNvSpPr txBox="1"/>
          <p:nvPr>
            <p:ph idx="1" type="body"/>
          </p:nvPr>
        </p:nvSpPr>
        <p:spPr>
          <a:xfrm>
            <a:off x="311700" y="3071300"/>
            <a:ext cx="8520600" cy="901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52" name="Google Shape;52;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4" name="Shape 14"/>
        <p:cNvGrpSpPr/>
        <p:nvPr/>
      </p:nvGrpSpPr>
      <p:grpSpPr>
        <a:xfrm>
          <a:off x="0" y="0"/>
          <a:ext cx="0" cy="0"/>
          <a:chOff x="0" y="0"/>
          <a:chExt cx="0" cy="0"/>
        </a:xfrm>
      </p:grpSpPr>
      <p:sp>
        <p:nvSpPr>
          <p:cNvPr id="15" name="Google Shape;15;p1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6" name="Google Shape;16;p1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17" name="Google Shape;17;p19"/>
          <p:cNvSpPr txBox="1"/>
          <p:nvPr>
            <p:ph type="title"/>
          </p:nvPr>
        </p:nvSpPr>
        <p:spPr>
          <a:xfrm>
            <a:off x="265500" y="1205825"/>
            <a:ext cx="4045200" cy="1509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18" name="Google Shape;18;p19"/>
          <p:cNvSpPr txBox="1"/>
          <p:nvPr>
            <p:ph idx="1" type="subTitle"/>
          </p:nvPr>
        </p:nvSpPr>
        <p:spPr>
          <a:xfrm>
            <a:off x="265500" y="2769001"/>
            <a:ext cx="4045200" cy="13455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9" name="Google Shape;19;p19"/>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0"/>
              </a:spcBef>
              <a:spcAft>
                <a:spcPts val="0"/>
              </a:spcAft>
              <a:buClr>
                <a:schemeClr val="lt1"/>
              </a:buClr>
              <a:buSzPts val="1400"/>
              <a:buChar char="○"/>
              <a:defRPr>
                <a:solidFill>
                  <a:schemeClr val="lt1"/>
                </a:solidFill>
              </a:defRPr>
            </a:lvl2pPr>
            <a:lvl3pPr indent="-317500" lvl="2" marL="1371600" algn="l">
              <a:lnSpc>
                <a:spcPct val="115000"/>
              </a:lnSpc>
              <a:spcBef>
                <a:spcPts val="0"/>
              </a:spcBef>
              <a:spcAft>
                <a:spcPts val="0"/>
              </a:spcAft>
              <a:buClr>
                <a:schemeClr val="lt1"/>
              </a:buClr>
              <a:buSzPts val="1400"/>
              <a:buChar char="■"/>
              <a:defRPr>
                <a:solidFill>
                  <a:schemeClr val="lt1"/>
                </a:solidFill>
              </a:defRPr>
            </a:lvl3pPr>
            <a:lvl4pPr indent="-317500" lvl="3" marL="1828800" algn="l">
              <a:lnSpc>
                <a:spcPct val="115000"/>
              </a:lnSpc>
              <a:spcBef>
                <a:spcPts val="0"/>
              </a:spcBef>
              <a:spcAft>
                <a:spcPts val="0"/>
              </a:spcAft>
              <a:buClr>
                <a:schemeClr val="lt1"/>
              </a:buClr>
              <a:buSzPts val="1400"/>
              <a:buChar char="●"/>
              <a:defRPr>
                <a:solidFill>
                  <a:schemeClr val="lt1"/>
                </a:solidFill>
              </a:defRPr>
            </a:lvl4pPr>
            <a:lvl5pPr indent="-317500" lvl="4" marL="2286000" algn="l">
              <a:lnSpc>
                <a:spcPct val="115000"/>
              </a:lnSpc>
              <a:spcBef>
                <a:spcPts val="0"/>
              </a:spcBef>
              <a:spcAft>
                <a:spcPts val="0"/>
              </a:spcAft>
              <a:buClr>
                <a:schemeClr val="lt1"/>
              </a:buClr>
              <a:buSzPts val="1400"/>
              <a:buChar char="○"/>
              <a:defRPr>
                <a:solidFill>
                  <a:schemeClr val="lt1"/>
                </a:solidFill>
              </a:defRPr>
            </a:lvl5pPr>
            <a:lvl6pPr indent="-317500" lvl="5" marL="2743200" algn="l">
              <a:lnSpc>
                <a:spcPct val="115000"/>
              </a:lnSpc>
              <a:spcBef>
                <a:spcPts val="0"/>
              </a:spcBef>
              <a:spcAft>
                <a:spcPts val="0"/>
              </a:spcAft>
              <a:buClr>
                <a:schemeClr val="lt1"/>
              </a:buClr>
              <a:buSzPts val="1400"/>
              <a:buChar char="■"/>
              <a:defRPr>
                <a:solidFill>
                  <a:schemeClr val="lt1"/>
                </a:solidFill>
              </a:defRPr>
            </a:lvl6pPr>
            <a:lvl7pPr indent="-317500" lvl="6" marL="3200400" algn="l">
              <a:lnSpc>
                <a:spcPct val="115000"/>
              </a:lnSpc>
              <a:spcBef>
                <a:spcPts val="0"/>
              </a:spcBef>
              <a:spcAft>
                <a:spcPts val="0"/>
              </a:spcAft>
              <a:buClr>
                <a:schemeClr val="lt1"/>
              </a:buClr>
              <a:buSzPts val="1400"/>
              <a:buChar char="●"/>
              <a:defRPr>
                <a:solidFill>
                  <a:schemeClr val="lt1"/>
                </a:solidFill>
              </a:defRPr>
            </a:lvl7pPr>
            <a:lvl8pPr indent="-317500" lvl="7" marL="3657600" algn="l">
              <a:lnSpc>
                <a:spcPct val="115000"/>
              </a:lnSpc>
              <a:spcBef>
                <a:spcPts val="0"/>
              </a:spcBef>
              <a:spcAft>
                <a:spcPts val="0"/>
              </a:spcAft>
              <a:buClr>
                <a:schemeClr val="lt1"/>
              </a:buClr>
              <a:buSzPts val="1400"/>
              <a:buChar char="○"/>
              <a:defRPr>
                <a:solidFill>
                  <a:schemeClr val="lt1"/>
                </a:solidFill>
              </a:defRPr>
            </a:lvl8pPr>
            <a:lvl9pPr indent="-317500" lvl="8" marL="4114800" algn="l">
              <a:lnSpc>
                <a:spcPct val="115000"/>
              </a:lnSpc>
              <a:spcBef>
                <a:spcPts val="0"/>
              </a:spcBef>
              <a:spcAft>
                <a:spcPts val="0"/>
              </a:spcAft>
              <a:buClr>
                <a:schemeClr val="lt1"/>
              </a:buClr>
              <a:buSzPts val="1400"/>
              <a:buChar char="■"/>
              <a:defRPr>
                <a:solidFill>
                  <a:schemeClr val="lt1"/>
                </a:solidFill>
              </a:defRPr>
            </a:lvl9pPr>
          </a:lstStyle>
          <a:p/>
        </p:txBody>
      </p:sp>
      <p:sp>
        <p:nvSpPr>
          <p:cNvPr id="20" name="Google Shape;20;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sp>
        <p:nvSpPr>
          <p:cNvPr id="22" name="Google Shape;22;p20"/>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4" name="Google Shape;24;p2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25" name="Google Shape;25;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26" name="Shape 26"/>
        <p:cNvGrpSpPr/>
        <p:nvPr/>
      </p:nvGrpSpPr>
      <p:grpSpPr>
        <a:xfrm>
          <a:off x="0" y="0"/>
          <a:ext cx="0" cy="0"/>
          <a:chOff x="0" y="0"/>
          <a:chExt cx="0" cy="0"/>
        </a:xfrm>
      </p:grpSpPr>
      <p:cxnSp>
        <p:nvCxnSpPr>
          <p:cNvPr id="27" name="Google Shape;27;p21"/>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28" name="Google Shape;28;p21"/>
          <p:cNvSpPr txBox="1"/>
          <p:nvPr>
            <p:ph type="title"/>
          </p:nvPr>
        </p:nvSpPr>
        <p:spPr>
          <a:xfrm>
            <a:off x="510450" y="2057400"/>
            <a:ext cx="8123100" cy="7788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29" name="Google Shape;29;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2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2" name="Google Shape;32;p22"/>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3" name="Google Shape;33;p22"/>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4" name="Google Shape;34;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2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7" name="Google Shape;37;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24"/>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0" name="Google Shape;40;p24"/>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41" name="Google Shape;41;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42" name="Shape 42"/>
        <p:cNvGrpSpPr/>
        <p:nvPr/>
      </p:nvGrpSpPr>
      <p:grpSpPr>
        <a:xfrm>
          <a:off x="0" y="0"/>
          <a:ext cx="0" cy="0"/>
          <a:chOff x="0" y="0"/>
          <a:chExt cx="0" cy="0"/>
        </a:xfrm>
      </p:grpSpPr>
      <p:sp>
        <p:nvSpPr>
          <p:cNvPr id="43" name="Google Shape;43;p25"/>
          <p:cNvSpPr txBox="1"/>
          <p:nvPr>
            <p:ph type="title"/>
          </p:nvPr>
        </p:nvSpPr>
        <p:spPr>
          <a:xfrm>
            <a:off x="490250" y="526350"/>
            <a:ext cx="57975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44" name="Google Shape;44;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26"/>
          <p:cNvSpPr txBox="1"/>
          <p:nvPr>
            <p:ph idx="1" type="body"/>
          </p:nvPr>
        </p:nvSpPr>
        <p:spPr>
          <a:xfrm>
            <a:off x="311700" y="4236825"/>
            <a:ext cx="5998800" cy="5988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2100"/>
              <a:buNone/>
              <a:defRPr sz="2100"/>
            </a:lvl1pPr>
          </a:lstStyle>
          <a:p/>
        </p:txBody>
      </p:sp>
      <p:sp>
        <p:nvSpPr>
          <p:cNvPr id="47" name="Google Shape;47;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1pPr>
            <a:lvl2pPr lvl="1"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2pPr>
            <a:lvl3pPr lvl="2"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3pPr>
            <a:lvl4pPr lvl="3"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4pPr>
            <a:lvl5pPr lvl="4"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5pPr>
            <a:lvl6pPr lvl="5"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6pPr>
            <a:lvl7pPr lvl="6"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7pPr>
            <a:lvl8pPr lvl="7"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8pPr>
            <a:lvl9pPr lvl="8"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9pPr>
          </a:lstStyle>
          <a:p/>
        </p:txBody>
      </p:sp>
      <p:sp>
        <p:nvSpPr>
          <p:cNvPr id="7" name="Google Shape;7;p1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accent3"/>
              </a:buClr>
              <a:buSzPts val="1800"/>
              <a:buFont typeface="Proxima Nova"/>
              <a:buChar char="●"/>
              <a:defRPr b="0" i="0" sz="1800" u="none" cap="none" strike="noStrike">
                <a:solidFill>
                  <a:schemeClr val="accent3"/>
                </a:solidFill>
                <a:latin typeface="Proxima Nova"/>
                <a:ea typeface="Proxima Nova"/>
                <a:cs typeface="Proxima Nova"/>
                <a:sym typeface="Proxima Nova"/>
              </a:defRPr>
            </a:lvl1pPr>
            <a:lvl2pPr indent="-317500" lvl="1" marL="914400" marR="0" rtl="0" algn="l">
              <a:lnSpc>
                <a:spcPct val="115000"/>
              </a:lnSpc>
              <a:spcBef>
                <a:spcPts val="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2pPr>
            <a:lvl3pPr indent="-317500" lvl="2" marL="1371600" marR="0" rtl="0" algn="l">
              <a:lnSpc>
                <a:spcPct val="115000"/>
              </a:lnSpc>
              <a:spcBef>
                <a:spcPts val="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3pPr>
            <a:lvl4pPr indent="-317500" lvl="3" marL="1828800" marR="0" rtl="0" algn="l">
              <a:lnSpc>
                <a:spcPct val="115000"/>
              </a:lnSpc>
              <a:spcBef>
                <a:spcPts val="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4pPr>
            <a:lvl5pPr indent="-317500" lvl="4" marL="2286000" marR="0" rtl="0" algn="l">
              <a:lnSpc>
                <a:spcPct val="115000"/>
              </a:lnSpc>
              <a:spcBef>
                <a:spcPts val="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5pPr>
            <a:lvl6pPr indent="-317500" lvl="5" marL="2743200" marR="0" rtl="0" algn="l">
              <a:lnSpc>
                <a:spcPct val="115000"/>
              </a:lnSpc>
              <a:spcBef>
                <a:spcPts val="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6pPr>
            <a:lvl7pPr indent="-317500" lvl="6" marL="3200400" marR="0" rtl="0" algn="l">
              <a:lnSpc>
                <a:spcPct val="115000"/>
              </a:lnSpc>
              <a:spcBef>
                <a:spcPts val="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7pPr>
            <a:lvl8pPr indent="-317500" lvl="7" marL="3657600" marR="0" rtl="0" algn="l">
              <a:lnSpc>
                <a:spcPct val="115000"/>
              </a:lnSpc>
              <a:spcBef>
                <a:spcPts val="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8pPr>
            <a:lvl9pPr indent="-317500" lvl="8" marL="4114800" marR="0" rtl="0" algn="l">
              <a:lnSpc>
                <a:spcPct val="115000"/>
              </a:lnSpc>
              <a:spcBef>
                <a:spcPts val="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9pPr>
          </a:lstStyle>
          <a:p/>
        </p:txBody>
      </p:sp>
      <p:sp>
        <p:nvSpPr>
          <p:cNvPr id="8" name="Google Shape;8;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2.png"/><Relationship Id="rId4" Type="http://schemas.openxmlformats.org/officeDocument/2006/relationships/image" Target="../media/image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3.png"/><Relationship Id="rId4" Type="http://schemas.openxmlformats.org/officeDocument/2006/relationships/image" Target="../media/image7.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jp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s://drive.google.com/file/d/1swup7GE53sBFNLpDYxpJCHPPJ40ginNA/view?usp=sharing"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s://drive.google.com/file/d/1NdxRVq8f_O-2Ow0beQU9kc8Ioou6RaST/view?usp=sharing" TargetMode="External"/><Relationship Id="rId4" Type="http://schemas.openxmlformats.org/officeDocument/2006/relationships/hyperlink" Target="https://drive.google.com/file/d/1yke31_wKoVZQWc2Zur6TaWs2561khq6M/view?usp=sharing"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
          <p:cNvSpPr txBox="1"/>
          <p:nvPr>
            <p:ph type="ctrTitle"/>
          </p:nvPr>
        </p:nvSpPr>
        <p:spPr>
          <a:xfrm>
            <a:off x="510450" y="805250"/>
            <a:ext cx="8123100" cy="1588500"/>
          </a:xfrm>
          <a:prstGeom prst="rect">
            <a:avLst/>
          </a:prstGeom>
          <a:noFill/>
          <a:ln>
            <a:noFill/>
          </a:ln>
        </p:spPr>
        <p:txBody>
          <a:bodyPr anchorCtr="0" anchor="b"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Electricity Billing Database Management System</a:t>
            </a:r>
            <a:endParaRPr/>
          </a:p>
        </p:txBody>
      </p:sp>
      <p:sp>
        <p:nvSpPr>
          <p:cNvPr id="60" name="Google Shape;60;p1"/>
          <p:cNvSpPr txBox="1"/>
          <p:nvPr>
            <p:ph idx="1" type="subTitle"/>
          </p:nvPr>
        </p:nvSpPr>
        <p:spPr>
          <a:xfrm>
            <a:off x="4572000" y="3167500"/>
            <a:ext cx="4572000" cy="1588500"/>
          </a:xfrm>
          <a:prstGeom prst="rect">
            <a:avLst/>
          </a:prstGeom>
          <a:noFill/>
          <a:ln>
            <a:noFill/>
          </a:ln>
        </p:spPr>
        <p:txBody>
          <a:bodyPr anchorCtr="0" anchor="t" bIns="91425" lIns="91425" spcFirstLastPara="1" rIns="91425" wrap="square" tIns="91425">
            <a:normAutofit fontScale="92500"/>
          </a:bodyPr>
          <a:lstStyle/>
          <a:p>
            <a:pPr indent="0" lvl="0" marL="0" rtl="0" algn="l">
              <a:lnSpc>
                <a:spcPct val="100000"/>
              </a:lnSpc>
              <a:spcBef>
                <a:spcPts val="0"/>
              </a:spcBef>
              <a:spcAft>
                <a:spcPts val="0"/>
              </a:spcAft>
              <a:buSzPct val="108108"/>
              <a:buNone/>
            </a:pPr>
            <a:r>
              <a:rPr lang="en"/>
              <a:t>202118023 - Pratik Patil</a:t>
            </a:r>
            <a:endParaRPr/>
          </a:p>
          <a:p>
            <a:pPr indent="0" lvl="0" marL="0" rtl="0" algn="l">
              <a:lnSpc>
                <a:spcPct val="100000"/>
              </a:lnSpc>
              <a:spcBef>
                <a:spcPts val="0"/>
              </a:spcBef>
              <a:spcAft>
                <a:spcPts val="0"/>
              </a:spcAft>
              <a:buSzPct val="108108"/>
              <a:buNone/>
            </a:pPr>
            <a:r>
              <a:rPr lang="en"/>
              <a:t>202118028 - Bhavya Chandrasala</a:t>
            </a:r>
            <a:endParaRPr/>
          </a:p>
          <a:p>
            <a:pPr indent="0" lvl="0" marL="0" rtl="0" algn="l">
              <a:lnSpc>
                <a:spcPct val="100000"/>
              </a:lnSpc>
              <a:spcBef>
                <a:spcPts val="0"/>
              </a:spcBef>
              <a:spcAft>
                <a:spcPts val="0"/>
              </a:spcAft>
              <a:buSzPct val="108108"/>
              <a:buNone/>
            </a:pPr>
            <a:r>
              <a:rPr lang="en"/>
              <a:t>202118031  - Jeffrey James</a:t>
            </a:r>
            <a:endParaRPr/>
          </a:p>
          <a:p>
            <a:pPr indent="0" lvl="0" marL="0" rtl="0" algn="l">
              <a:lnSpc>
                <a:spcPct val="100000"/>
              </a:lnSpc>
              <a:spcBef>
                <a:spcPts val="0"/>
              </a:spcBef>
              <a:spcAft>
                <a:spcPts val="0"/>
              </a:spcAft>
              <a:buSzPct val="108108"/>
              <a:buNone/>
            </a:pPr>
            <a:r>
              <a:rPr lang="en"/>
              <a:t>202118039 - Tanya Jagyasi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0"/>
          <p:cNvSpPr txBox="1"/>
          <p:nvPr>
            <p:ph idx="1" type="body"/>
          </p:nvPr>
        </p:nvSpPr>
        <p:spPr>
          <a:xfrm>
            <a:off x="311700" y="19812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b="1" lang="en">
                <a:solidFill>
                  <a:schemeClr val="dk1"/>
                </a:solidFill>
                <a:latin typeface="Arial"/>
                <a:ea typeface="Arial"/>
                <a:cs typeface="Arial"/>
                <a:sym typeface="Arial"/>
              </a:rPr>
              <a:t>2. Find the number of customers who have paid the bill using online transaction.</a:t>
            </a:r>
            <a:endParaRPr b="1">
              <a:solidFill>
                <a:schemeClr val="dk1"/>
              </a:solidFill>
              <a:latin typeface="Arial"/>
              <a:ea typeface="Arial"/>
              <a:cs typeface="Arial"/>
              <a:sym typeface="Arial"/>
            </a:endParaRPr>
          </a:p>
          <a:p>
            <a:pPr indent="0" lvl="0" marL="0" rtl="0" algn="l">
              <a:lnSpc>
                <a:spcPct val="115000"/>
              </a:lnSpc>
              <a:spcBef>
                <a:spcPts val="1200"/>
              </a:spcBef>
              <a:spcAft>
                <a:spcPts val="0"/>
              </a:spcAft>
              <a:buSzPts val="1800"/>
              <a:buNone/>
            </a:pPr>
            <a:r>
              <a:rPr b="1" lang="en" sz="1700"/>
              <a:t>Query:</a:t>
            </a:r>
            <a:r>
              <a:rPr b="1" lang="en">
                <a:solidFill>
                  <a:schemeClr val="dk1"/>
                </a:solidFill>
              </a:rPr>
              <a:t>	</a:t>
            </a:r>
            <a:r>
              <a:rPr lang="en" sz="1600">
                <a:solidFill>
                  <a:srgbClr val="000000"/>
                </a:solidFill>
                <a:latin typeface="Arial"/>
                <a:ea typeface="Arial"/>
                <a:cs typeface="Arial"/>
                <a:sym typeface="Arial"/>
              </a:rPr>
              <a:t>select count(c.cust_id) from customer as c inner join account as a on (c.cust_id = a.cust_id) inner join payment as p on (a.account_id = p.account_id) where payment_mode = 'online';</a:t>
            </a:r>
            <a:endParaRPr sz="2100">
              <a:solidFill>
                <a:schemeClr val="dk1"/>
              </a:solidFill>
              <a:latin typeface="Arial"/>
              <a:ea typeface="Arial"/>
              <a:cs typeface="Arial"/>
              <a:sym typeface="Arial"/>
            </a:endParaRPr>
          </a:p>
          <a:p>
            <a:pPr indent="0" lvl="0" marL="0" rtl="0" algn="l">
              <a:lnSpc>
                <a:spcPct val="115000"/>
              </a:lnSpc>
              <a:spcBef>
                <a:spcPts val="1200"/>
              </a:spcBef>
              <a:spcAft>
                <a:spcPts val="1200"/>
              </a:spcAft>
              <a:buSzPts val="1800"/>
              <a:buNone/>
            </a:pPr>
            <a:r>
              <a:t/>
            </a:r>
            <a:endParaRPr/>
          </a:p>
        </p:txBody>
      </p:sp>
      <p:pic>
        <p:nvPicPr>
          <p:cNvPr id="126" name="Google Shape;126;p10"/>
          <p:cNvPicPr preferRelativeResize="0"/>
          <p:nvPr/>
        </p:nvPicPr>
        <p:blipFill rotWithShape="1">
          <a:blip r:embed="rId3">
            <a:alphaModFix/>
          </a:blip>
          <a:srcRect b="49576" l="22301" r="66537" t="36910"/>
          <a:stretch/>
        </p:blipFill>
        <p:spPr>
          <a:xfrm>
            <a:off x="5161775" y="2368825"/>
            <a:ext cx="2834750" cy="1790176"/>
          </a:xfrm>
          <a:prstGeom prst="rect">
            <a:avLst/>
          </a:prstGeom>
          <a:noFill/>
          <a:ln cap="flat" cmpd="sng" w="9525">
            <a:solidFill>
              <a:schemeClr val="dk1"/>
            </a:solidFill>
            <a:prstDash val="solid"/>
            <a:round/>
            <a:headEnd len="sm" w="sm" type="none"/>
            <a:tailEnd len="sm" w="sm" type="none"/>
          </a:ln>
        </p:spPr>
      </p:pic>
      <p:sp>
        <p:nvSpPr>
          <p:cNvPr id="127" name="Google Shape;127;p10"/>
          <p:cNvSpPr txBox="1"/>
          <p:nvPr/>
        </p:nvSpPr>
        <p:spPr>
          <a:xfrm>
            <a:off x="3680750" y="2154675"/>
            <a:ext cx="12477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 sz="2000" u="none" cap="none" strike="noStrike">
                <a:solidFill>
                  <a:srgbClr val="000000"/>
                </a:solidFill>
                <a:latin typeface="Proxima Nova"/>
                <a:ea typeface="Proxima Nova"/>
                <a:cs typeface="Proxima Nova"/>
                <a:sym typeface="Proxima Nova"/>
              </a:rPr>
              <a:t>Output:-</a:t>
            </a:r>
            <a:endParaRPr b="1" i="0" sz="2000" u="none" cap="none" strike="noStrike">
              <a:solidFill>
                <a:srgbClr val="000000"/>
              </a:solidFill>
              <a:latin typeface="Proxima Nova"/>
              <a:ea typeface="Proxima Nova"/>
              <a:cs typeface="Proxima Nova"/>
              <a:sym typeface="Proxima Nova"/>
            </a:endParaRPr>
          </a:p>
        </p:txBody>
      </p:sp>
      <p:pic>
        <p:nvPicPr>
          <p:cNvPr id="128" name="Google Shape;128;p10"/>
          <p:cNvPicPr preferRelativeResize="0"/>
          <p:nvPr/>
        </p:nvPicPr>
        <p:blipFill rotWithShape="1">
          <a:blip r:embed="rId4">
            <a:alphaModFix/>
          </a:blip>
          <a:srcRect b="0" l="0" r="0" t="0"/>
          <a:stretch/>
        </p:blipFill>
        <p:spPr>
          <a:xfrm>
            <a:off x="434800" y="2571750"/>
            <a:ext cx="2266950" cy="20193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1"/>
          <p:cNvSpPr txBox="1"/>
          <p:nvPr>
            <p:ph idx="1" type="body"/>
          </p:nvPr>
        </p:nvSpPr>
        <p:spPr>
          <a:xfrm>
            <a:off x="311700" y="2081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b="1" lang="en" sz="1700">
                <a:solidFill>
                  <a:schemeClr val="dk1"/>
                </a:solidFill>
                <a:latin typeface="Arial"/>
                <a:ea typeface="Arial"/>
                <a:cs typeface="Arial"/>
                <a:sym typeface="Arial"/>
              </a:rPr>
              <a:t>3. Show the feedback (feedback_id, feedback_date, type, cust_name) of given customer ID = 102.</a:t>
            </a:r>
            <a:endParaRPr b="1" sz="1700">
              <a:solidFill>
                <a:schemeClr val="dk1"/>
              </a:solidFill>
              <a:latin typeface="Arial"/>
              <a:ea typeface="Arial"/>
              <a:cs typeface="Arial"/>
              <a:sym typeface="Arial"/>
            </a:endParaRPr>
          </a:p>
          <a:p>
            <a:pPr indent="0" lvl="0" marL="0" rtl="0" algn="l">
              <a:lnSpc>
                <a:spcPct val="115000"/>
              </a:lnSpc>
              <a:spcBef>
                <a:spcPts val="1200"/>
              </a:spcBef>
              <a:spcAft>
                <a:spcPts val="1200"/>
              </a:spcAft>
              <a:buSzPts val="1800"/>
              <a:buNone/>
            </a:pPr>
            <a:r>
              <a:rPr b="1" lang="en"/>
              <a:t>Query:</a:t>
            </a:r>
            <a:r>
              <a:rPr lang="en">
                <a:latin typeface="Arial"/>
                <a:ea typeface="Arial"/>
                <a:cs typeface="Arial"/>
                <a:sym typeface="Arial"/>
              </a:rPr>
              <a:t> 	</a:t>
            </a:r>
            <a:r>
              <a:rPr lang="en" sz="1600">
                <a:solidFill>
                  <a:schemeClr val="dk1"/>
                </a:solidFill>
                <a:latin typeface="Arial"/>
                <a:ea typeface="Arial"/>
                <a:cs typeface="Arial"/>
                <a:sym typeface="Arial"/>
              </a:rPr>
              <a:t>select c.cust_name,f.feedback_id,f.feedback_date,f.type from customer as c inner join account as a on(c.cust_id = a.cust_id) inner join feedback as f on (a.account_id = f.account_id) where c.cust_id = 102;</a:t>
            </a:r>
            <a:endParaRPr sz="1600">
              <a:solidFill>
                <a:schemeClr val="dk1"/>
              </a:solidFill>
              <a:latin typeface="Arial"/>
              <a:ea typeface="Arial"/>
              <a:cs typeface="Arial"/>
              <a:sym typeface="Arial"/>
            </a:endParaRPr>
          </a:p>
        </p:txBody>
      </p:sp>
      <p:pic>
        <p:nvPicPr>
          <p:cNvPr id="134" name="Google Shape;134;p11"/>
          <p:cNvPicPr preferRelativeResize="0"/>
          <p:nvPr/>
        </p:nvPicPr>
        <p:blipFill rotWithShape="1">
          <a:blip r:embed="rId3">
            <a:alphaModFix/>
          </a:blip>
          <a:srcRect b="45506" l="22189" r="41003" t="37110"/>
          <a:stretch/>
        </p:blipFill>
        <p:spPr>
          <a:xfrm>
            <a:off x="1836850" y="2734950"/>
            <a:ext cx="6995448" cy="1858475"/>
          </a:xfrm>
          <a:prstGeom prst="rect">
            <a:avLst/>
          </a:prstGeom>
          <a:noFill/>
          <a:ln cap="flat" cmpd="sng" w="9525">
            <a:solidFill>
              <a:schemeClr val="dk1"/>
            </a:solidFill>
            <a:prstDash val="solid"/>
            <a:round/>
            <a:headEnd len="sm" w="sm" type="none"/>
            <a:tailEnd len="sm" w="sm" type="none"/>
          </a:ln>
        </p:spPr>
      </p:pic>
      <p:sp>
        <p:nvSpPr>
          <p:cNvPr id="135" name="Google Shape;135;p11"/>
          <p:cNvSpPr txBox="1"/>
          <p:nvPr/>
        </p:nvSpPr>
        <p:spPr>
          <a:xfrm>
            <a:off x="530950" y="2281450"/>
            <a:ext cx="13059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20000"/>
              </a:lnSpc>
              <a:spcBef>
                <a:spcPts val="0"/>
              </a:spcBef>
              <a:spcAft>
                <a:spcPts val="0"/>
              </a:spcAft>
              <a:buClr>
                <a:srgbClr val="000000"/>
              </a:buClr>
              <a:buSzPts val="2000"/>
              <a:buFont typeface="Arial"/>
              <a:buNone/>
            </a:pPr>
            <a:r>
              <a:rPr b="1" i="0" lang="en" sz="2000" u="none" cap="none" strike="noStrike">
                <a:solidFill>
                  <a:srgbClr val="000000"/>
                </a:solidFill>
                <a:latin typeface="Proxima Nova"/>
                <a:ea typeface="Proxima Nova"/>
                <a:cs typeface="Proxima Nova"/>
                <a:sym typeface="Proxima Nova"/>
              </a:rPr>
              <a:t>Output:-</a:t>
            </a:r>
            <a:endParaRPr b="1" i="0" sz="2000" u="none" cap="none" strike="noStrike">
              <a:solidFill>
                <a:srgbClr val="000000"/>
              </a:solidFill>
              <a:latin typeface="Proxima Nova"/>
              <a:ea typeface="Proxima Nova"/>
              <a:cs typeface="Proxima Nova"/>
              <a:sym typeface="Proxima Nov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2"/>
          <p:cNvSpPr txBox="1"/>
          <p:nvPr>
            <p:ph idx="1" type="body"/>
          </p:nvPr>
        </p:nvSpPr>
        <p:spPr>
          <a:xfrm>
            <a:off x="311700" y="15792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200"/>
              </a:spcBef>
              <a:spcAft>
                <a:spcPts val="0"/>
              </a:spcAft>
              <a:buSzPts val="1800"/>
              <a:buNone/>
            </a:pPr>
            <a:r>
              <a:rPr b="1" lang="en" sz="1600">
                <a:solidFill>
                  <a:srgbClr val="202124"/>
                </a:solidFill>
                <a:latin typeface="Arial"/>
                <a:ea typeface="Arial"/>
                <a:cs typeface="Arial"/>
                <a:sym typeface="Arial"/>
              </a:rPr>
              <a:t>4. </a:t>
            </a:r>
            <a:r>
              <a:rPr b="1" lang="en" sz="1600">
                <a:solidFill>
                  <a:srgbClr val="202124"/>
                </a:solidFill>
                <a:highlight>
                  <a:srgbClr val="FFFFFF"/>
                </a:highlight>
                <a:latin typeface="Arial"/>
                <a:ea typeface="Arial"/>
                <a:cs typeface="Arial"/>
                <a:sym typeface="Arial"/>
              </a:rPr>
              <a:t>Get the details (acc_no, cust_name, area) of those customers whose maintenance was done by employee named ‘Popatlal Bhatia’.</a:t>
            </a:r>
            <a:endParaRPr b="1" sz="1600">
              <a:solidFill>
                <a:srgbClr val="202124"/>
              </a:solidFill>
              <a:highlight>
                <a:srgbClr val="FFFFFF"/>
              </a:highlight>
              <a:latin typeface="Arial"/>
              <a:ea typeface="Arial"/>
              <a:cs typeface="Arial"/>
              <a:sym typeface="Arial"/>
            </a:endParaRPr>
          </a:p>
          <a:p>
            <a:pPr indent="0" lvl="0" marL="0" rtl="0" algn="l">
              <a:lnSpc>
                <a:spcPct val="115000"/>
              </a:lnSpc>
              <a:spcBef>
                <a:spcPts val="1200"/>
              </a:spcBef>
              <a:spcAft>
                <a:spcPts val="0"/>
              </a:spcAft>
              <a:buSzPts val="1800"/>
              <a:buNone/>
            </a:pPr>
            <a:r>
              <a:t/>
            </a:r>
            <a:endParaRPr sz="1400">
              <a:solidFill>
                <a:schemeClr val="dk1"/>
              </a:solidFill>
              <a:latin typeface="Arial"/>
              <a:ea typeface="Arial"/>
              <a:cs typeface="Arial"/>
              <a:sym typeface="Arial"/>
            </a:endParaRPr>
          </a:p>
          <a:p>
            <a:pPr indent="0" lvl="0" marL="0" rtl="0" algn="l">
              <a:lnSpc>
                <a:spcPct val="115000"/>
              </a:lnSpc>
              <a:spcBef>
                <a:spcPts val="1200"/>
              </a:spcBef>
              <a:spcAft>
                <a:spcPts val="1200"/>
              </a:spcAft>
              <a:buSzPts val="1800"/>
              <a:buNone/>
            </a:pPr>
            <a:r>
              <a:t/>
            </a:r>
            <a:endParaRPr/>
          </a:p>
        </p:txBody>
      </p:sp>
      <p:pic>
        <p:nvPicPr>
          <p:cNvPr id="141" name="Google Shape;141;p12"/>
          <p:cNvPicPr preferRelativeResize="0"/>
          <p:nvPr/>
        </p:nvPicPr>
        <p:blipFill rotWithShape="1">
          <a:blip r:embed="rId3">
            <a:alphaModFix/>
          </a:blip>
          <a:srcRect b="30509" l="22191" r="49461" t="36716"/>
          <a:stretch/>
        </p:blipFill>
        <p:spPr>
          <a:xfrm>
            <a:off x="2102788" y="2117366"/>
            <a:ext cx="4304035" cy="2799284"/>
          </a:xfrm>
          <a:prstGeom prst="rect">
            <a:avLst/>
          </a:prstGeom>
          <a:noFill/>
          <a:ln cap="flat" cmpd="sng" w="9525">
            <a:solidFill>
              <a:schemeClr val="dk1"/>
            </a:solidFill>
            <a:prstDash val="solid"/>
            <a:round/>
            <a:headEnd len="sm" w="sm" type="none"/>
            <a:tailEnd len="sm" w="sm" type="none"/>
          </a:ln>
        </p:spPr>
      </p:pic>
      <p:sp>
        <p:nvSpPr>
          <p:cNvPr id="142" name="Google Shape;142;p12"/>
          <p:cNvSpPr txBox="1"/>
          <p:nvPr/>
        </p:nvSpPr>
        <p:spPr>
          <a:xfrm>
            <a:off x="311700" y="2269225"/>
            <a:ext cx="12477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 sz="2000" u="none" cap="none" strike="noStrike">
                <a:solidFill>
                  <a:srgbClr val="000000"/>
                </a:solidFill>
                <a:latin typeface="Proxima Nova"/>
                <a:ea typeface="Proxima Nova"/>
                <a:cs typeface="Proxima Nova"/>
                <a:sym typeface="Proxima Nova"/>
              </a:rPr>
              <a:t>Output:-</a:t>
            </a:r>
            <a:endParaRPr b="1" i="0" sz="2000" u="none" cap="none" strike="noStrike">
              <a:solidFill>
                <a:srgbClr val="000000"/>
              </a:solidFill>
              <a:latin typeface="Proxima Nova"/>
              <a:ea typeface="Proxima Nova"/>
              <a:cs typeface="Proxima Nova"/>
              <a:sym typeface="Proxima Nova"/>
            </a:endParaRPr>
          </a:p>
        </p:txBody>
      </p:sp>
      <p:pic>
        <p:nvPicPr>
          <p:cNvPr id="143" name="Google Shape;143;p12"/>
          <p:cNvPicPr preferRelativeResize="0"/>
          <p:nvPr/>
        </p:nvPicPr>
        <p:blipFill rotWithShape="1">
          <a:blip r:embed="rId4">
            <a:alphaModFix/>
          </a:blip>
          <a:srcRect b="11244" l="0" r="0" t="0"/>
          <a:stretch/>
        </p:blipFill>
        <p:spPr>
          <a:xfrm>
            <a:off x="6911575" y="723900"/>
            <a:ext cx="2165350" cy="1433950"/>
          </a:xfrm>
          <a:prstGeom prst="rect">
            <a:avLst/>
          </a:prstGeom>
          <a:noFill/>
          <a:ln>
            <a:noFill/>
          </a:ln>
        </p:spPr>
      </p:pic>
      <p:sp>
        <p:nvSpPr>
          <p:cNvPr id="144" name="Google Shape;144;p12"/>
          <p:cNvSpPr txBox="1"/>
          <p:nvPr/>
        </p:nvSpPr>
        <p:spPr>
          <a:xfrm>
            <a:off x="311700" y="824725"/>
            <a:ext cx="6157800" cy="11967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1200"/>
              </a:spcBef>
              <a:spcAft>
                <a:spcPts val="1200"/>
              </a:spcAft>
              <a:buClr>
                <a:srgbClr val="000000"/>
              </a:buClr>
              <a:buSzPts val="1700"/>
              <a:buFont typeface="Arial"/>
              <a:buNone/>
            </a:pPr>
            <a:r>
              <a:rPr b="1" i="0" lang="en" sz="1700" u="none" cap="none" strike="noStrike">
                <a:solidFill>
                  <a:schemeClr val="accent3"/>
                </a:solidFill>
                <a:latin typeface="Proxima Nova"/>
                <a:ea typeface="Proxima Nova"/>
                <a:cs typeface="Proxima Nova"/>
                <a:sym typeface="Proxima Nova"/>
              </a:rPr>
              <a:t>Query:</a:t>
            </a:r>
            <a:r>
              <a:rPr b="1" i="0" lang="en" sz="1300" u="none" cap="none" strike="noStrike">
                <a:solidFill>
                  <a:schemeClr val="accent3"/>
                </a:solidFill>
                <a:latin typeface="Proxima Nova"/>
                <a:ea typeface="Proxima Nova"/>
                <a:cs typeface="Proxima Nova"/>
                <a:sym typeface="Proxima Nova"/>
              </a:rPr>
              <a:t>	</a:t>
            </a:r>
            <a:r>
              <a:rPr b="0" i="0" lang="en" sz="1400" u="none" cap="none" strike="noStrike">
                <a:solidFill>
                  <a:schemeClr val="dk1"/>
                </a:solidFill>
                <a:latin typeface="Arial"/>
                <a:ea typeface="Arial"/>
                <a:cs typeface="Arial"/>
                <a:sym typeface="Arial"/>
              </a:rPr>
              <a:t>select a.acc_no,c.cust_name,c.area from account as a inner join customer as c on (c.cust_id = a.cust_id) inner join maintenance as m on (a.account_id = m.account_id) inner join employee as e on (e.emp_id = m.emp_id) where emp_name = 'Popatlal Bhatia';</a:t>
            </a:r>
            <a:endParaRPr b="0" i="0" sz="1400" u="none" cap="none" strike="noStrike">
              <a:solidFill>
                <a:srgbClr val="000000"/>
              </a:solidFill>
              <a:latin typeface="Proxima Nova"/>
              <a:ea typeface="Proxima Nova"/>
              <a:cs typeface="Proxima Nova"/>
              <a:sym typeface="Proxima Nov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3"/>
          <p:cNvSpPr txBox="1"/>
          <p:nvPr>
            <p:ph idx="1" type="body"/>
          </p:nvPr>
        </p:nvSpPr>
        <p:spPr>
          <a:xfrm>
            <a:off x="311700" y="15792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b="1" lang="en" sz="1700">
                <a:solidFill>
                  <a:schemeClr val="dk1"/>
                </a:solidFill>
                <a:latin typeface="Arial"/>
                <a:ea typeface="Arial"/>
                <a:cs typeface="Arial"/>
                <a:sym typeface="Arial"/>
              </a:rPr>
              <a:t>5. List all the customers (id, name, area, bill_amount) living in Bandra and borivali whose bill amount &gt; 2000. </a:t>
            </a:r>
            <a:endParaRPr b="1" sz="1700">
              <a:solidFill>
                <a:schemeClr val="dk1"/>
              </a:solidFill>
              <a:latin typeface="Arial"/>
              <a:ea typeface="Arial"/>
              <a:cs typeface="Arial"/>
              <a:sym typeface="Arial"/>
            </a:endParaRPr>
          </a:p>
          <a:p>
            <a:pPr indent="0" lvl="0" marL="0" rtl="0" algn="l">
              <a:lnSpc>
                <a:spcPct val="115000"/>
              </a:lnSpc>
              <a:spcBef>
                <a:spcPts val="1200"/>
              </a:spcBef>
              <a:spcAft>
                <a:spcPts val="1200"/>
              </a:spcAft>
              <a:buSzPts val="1800"/>
              <a:buNone/>
            </a:pPr>
            <a:r>
              <a:rPr b="1" lang="en"/>
              <a:t>Query:</a:t>
            </a:r>
            <a:r>
              <a:rPr lang="en">
                <a:latin typeface="Arial"/>
                <a:ea typeface="Arial"/>
                <a:cs typeface="Arial"/>
                <a:sym typeface="Arial"/>
              </a:rPr>
              <a:t>	</a:t>
            </a:r>
            <a:r>
              <a:rPr lang="en" sz="1400">
                <a:solidFill>
                  <a:schemeClr val="dk1"/>
                </a:solidFill>
                <a:latin typeface="Arial"/>
                <a:ea typeface="Arial"/>
                <a:cs typeface="Arial"/>
                <a:sym typeface="Arial"/>
              </a:rPr>
              <a:t>(select c.cust_name,c.cust_id,c.area,i.bill_amount from customer as c inner join account as a on (a.cust_id = c.cust_id) inner join invoice as i on (i.account_id = a.account_id) where i.bill_amount &gt; 2000 and c.area = 'Bandra') UNION (select c.cust_name, c.cust_id,c.area,i.bill_amount from customer as c inner join account as a on (a.cust_id = c.cust_id) inner join invoice as i on (i.account_id = a.account_id) where i.bill_amount &gt; 2000 and c.area = 'Borivali');</a:t>
            </a:r>
            <a:endParaRPr sz="1400">
              <a:solidFill>
                <a:schemeClr val="dk1"/>
              </a:solidFill>
              <a:latin typeface="Arial"/>
              <a:ea typeface="Arial"/>
              <a:cs typeface="Arial"/>
              <a:sym typeface="Arial"/>
            </a:endParaRPr>
          </a:p>
        </p:txBody>
      </p:sp>
      <p:pic>
        <p:nvPicPr>
          <p:cNvPr id="150" name="Google Shape;150;p13"/>
          <p:cNvPicPr preferRelativeResize="0"/>
          <p:nvPr/>
        </p:nvPicPr>
        <p:blipFill rotWithShape="1">
          <a:blip r:embed="rId3">
            <a:alphaModFix/>
          </a:blip>
          <a:srcRect b="12109" l="22189" r="41115" t="42381"/>
          <a:stretch/>
        </p:blipFill>
        <p:spPr>
          <a:xfrm>
            <a:off x="3395525" y="2340675"/>
            <a:ext cx="4450325" cy="2635049"/>
          </a:xfrm>
          <a:prstGeom prst="rect">
            <a:avLst/>
          </a:prstGeom>
          <a:noFill/>
          <a:ln cap="flat" cmpd="sng" w="9525">
            <a:solidFill>
              <a:schemeClr val="dk1"/>
            </a:solidFill>
            <a:prstDash val="solid"/>
            <a:round/>
            <a:headEnd len="sm" w="sm" type="none"/>
            <a:tailEnd len="sm" w="sm" type="none"/>
          </a:ln>
        </p:spPr>
      </p:pic>
      <p:sp>
        <p:nvSpPr>
          <p:cNvPr id="151" name="Google Shape;151;p13"/>
          <p:cNvSpPr txBox="1"/>
          <p:nvPr/>
        </p:nvSpPr>
        <p:spPr>
          <a:xfrm>
            <a:off x="1862450" y="2760725"/>
            <a:ext cx="12477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 sz="2000" u="none" cap="none" strike="noStrike">
                <a:solidFill>
                  <a:srgbClr val="000000"/>
                </a:solidFill>
                <a:latin typeface="Proxima Nova"/>
                <a:ea typeface="Proxima Nova"/>
                <a:cs typeface="Proxima Nova"/>
                <a:sym typeface="Proxima Nova"/>
              </a:rPr>
              <a:t>Output:-</a:t>
            </a:r>
            <a:endParaRPr b="1" i="0" sz="2000" u="none" cap="none" strike="noStrike">
              <a:solidFill>
                <a:srgbClr val="000000"/>
              </a:solidFill>
              <a:latin typeface="Proxima Nova"/>
              <a:ea typeface="Proxima Nova"/>
              <a:cs typeface="Proxima Nova"/>
              <a:sym typeface="Proxima Nova"/>
            </a:endParaRPr>
          </a:p>
        </p:txBody>
      </p:sp>
      <p:pic>
        <p:nvPicPr>
          <p:cNvPr id="152" name="Google Shape;152;p13"/>
          <p:cNvPicPr preferRelativeResize="0"/>
          <p:nvPr/>
        </p:nvPicPr>
        <p:blipFill rotWithShape="1">
          <a:blip r:embed="rId4">
            <a:alphaModFix/>
          </a:blip>
          <a:srcRect b="0" l="0" r="0" t="0"/>
          <a:stretch/>
        </p:blipFill>
        <p:spPr>
          <a:xfrm>
            <a:off x="252900" y="3923000"/>
            <a:ext cx="2720725" cy="833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4"/>
          <p:cNvSpPr txBox="1"/>
          <p:nvPr>
            <p:ph idx="1" type="body"/>
          </p:nvPr>
        </p:nvSpPr>
        <p:spPr>
          <a:xfrm>
            <a:off x="311700" y="107700"/>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b="1" lang="en" sz="1700">
                <a:solidFill>
                  <a:schemeClr val="dk1"/>
                </a:solidFill>
                <a:latin typeface="Arial"/>
                <a:ea typeface="Arial"/>
                <a:cs typeface="Arial"/>
                <a:sym typeface="Arial"/>
              </a:rPr>
              <a:t>6. List the name, id and area of customer whose maintenance status are completed and feedback type is poor.</a:t>
            </a:r>
            <a:endParaRPr b="1" sz="1700">
              <a:solidFill>
                <a:schemeClr val="dk1"/>
              </a:solidFill>
              <a:latin typeface="Arial"/>
              <a:ea typeface="Arial"/>
              <a:cs typeface="Arial"/>
              <a:sym typeface="Arial"/>
            </a:endParaRPr>
          </a:p>
          <a:p>
            <a:pPr indent="0" lvl="0" marL="0" rtl="0" algn="l">
              <a:lnSpc>
                <a:spcPct val="115000"/>
              </a:lnSpc>
              <a:spcBef>
                <a:spcPts val="1200"/>
              </a:spcBef>
              <a:spcAft>
                <a:spcPts val="1200"/>
              </a:spcAft>
              <a:buSzPts val="1800"/>
              <a:buNone/>
            </a:pPr>
            <a:r>
              <a:rPr b="1" lang="en"/>
              <a:t>Query:</a:t>
            </a:r>
            <a:r>
              <a:rPr lang="en"/>
              <a:t>	</a:t>
            </a:r>
            <a:r>
              <a:rPr lang="en" sz="1400">
                <a:solidFill>
                  <a:schemeClr val="dk1"/>
                </a:solidFill>
                <a:latin typeface="Arial"/>
                <a:ea typeface="Arial"/>
                <a:cs typeface="Arial"/>
                <a:sym typeface="Arial"/>
              </a:rPr>
              <a:t>(select DISTINCT c.cust_id,c.cust_name,c.area from customer as c inner join account as a on (a.cust_id = c.cust_id) inner join maintenance as m on (m.account_id = a.account_id) where m.maintenance_status = 'completed') INTERSECT (select DISTINCT c.cust_id,c.cust_name,c.area from customer as c inner join account as a on (a.cust_id = c.cust_id) inner join feedback as f on (f.account_id = a.account_id) where f.type = 'Poor')</a:t>
            </a:r>
            <a:endParaRPr sz="1400">
              <a:solidFill>
                <a:schemeClr val="dk1"/>
              </a:solidFill>
              <a:latin typeface="Arial"/>
              <a:ea typeface="Arial"/>
              <a:cs typeface="Arial"/>
              <a:sym typeface="Arial"/>
            </a:endParaRPr>
          </a:p>
        </p:txBody>
      </p:sp>
      <p:pic>
        <p:nvPicPr>
          <p:cNvPr id="158" name="Google Shape;158;p14"/>
          <p:cNvPicPr preferRelativeResize="0"/>
          <p:nvPr/>
        </p:nvPicPr>
        <p:blipFill rotWithShape="1">
          <a:blip r:embed="rId3">
            <a:alphaModFix/>
          </a:blip>
          <a:srcRect b="33008" l="22569" r="48807" t="43245"/>
          <a:stretch/>
        </p:blipFill>
        <p:spPr>
          <a:xfrm>
            <a:off x="3355325" y="2360775"/>
            <a:ext cx="4972723" cy="2320650"/>
          </a:xfrm>
          <a:prstGeom prst="rect">
            <a:avLst/>
          </a:prstGeom>
          <a:noFill/>
          <a:ln cap="flat" cmpd="sng" w="9525">
            <a:solidFill>
              <a:schemeClr val="dk1"/>
            </a:solidFill>
            <a:prstDash val="solid"/>
            <a:round/>
            <a:headEnd len="sm" w="sm" type="none"/>
            <a:tailEnd len="sm" w="sm" type="none"/>
          </a:ln>
        </p:spPr>
      </p:pic>
      <p:sp>
        <p:nvSpPr>
          <p:cNvPr id="159" name="Google Shape;159;p14"/>
          <p:cNvSpPr txBox="1"/>
          <p:nvPr/>
        </p:nvSpPr>
        <p:spPr>
          <a:xfrm>
            <a:off x="1611300" y="2863100"/>
            <a:ext cx="12477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 sz="2000" u="none" cap="none" strike="noStrike">
                <a:solidFill>
                  <a:srgbClr val="000000"/>
                </a:solidFill>
                <a:latin typeface="Proxima Nova"/>
                <a:ea typeface="Proxima Nova"/>
                <a:cs typeface="Proxima Nova"/>
                <a:sym typeface="Proxima Nova"/>
              </a:rPr>
              <a:t>Output:-</a:t>
            </a:r>
            <a:endParaRPr b="1" i="0" sz="2000" u="none" cap="none" strike="noStrike">
              <a:solidFill>
                <a:srgbClr val="000000"/>
              </a:solidFill>
              <a:latin typeface="Proxima Nova"/>
              <a:ea typeface="Proxima Nova"/>
              <a:cs typeface="Proxima Nova"/>
              <a:sym typeface="Proxima Nov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388620" lvl="0" marL="457200" rtl="0" algn="l">
              <a:lnSpc>
                <a:spcPct val="100000"/>
              </a:lnSpc>
              <a:spcBef>
                <a:spcPts val="0"/>
              </a:spcBef>
              <a:spcAft>
                <a:spcPts val="0"/>
              </a:spcAft>
              <a:buClr>
                <a:srgbClr val="351C75"/>
              </a:buClr>
              <a:buSzPct val="100000"/>
              <a:buChar char="➢"/>
            </a:pPr>
            <a:r>
              <a:rPr b="1" lang="en">
                <a:solidFill>
                  <a:srgbClr val="351C75"/>
                </a:solidFill>
              </a:rPr>
              <a:t>Conclusion and Learning:</a:t>
            </a:r>
            <a:endParaRPr b="1">
              <a:solidFill>
                <a:srgbClr val="351C75"/>
              </a:solidFill>
            </a:endParaRPr>
          </a:p>
        </p:txBody>
      </p:sp>
      <p:pic>
        <p:nvPicPr>
          <p:cNvPr id="165" name="Google Shape;165;p15"/>
          <p:cNvPicPr preferRelativeResize="0"/>
          <p:nvPr/>
        </p:nvPicPr>
        <p:blipFill rotWithShape="1">
          <a:blip r:embed="rId3">
            <a:alphaModFix/>
          </a:blip>
          <a:srcRect b="0" l="0" r="0" t="0"/>
          <a:stretch/>
        </p:blipFill>
        <p:spPr>
          <a:xfrm>
            <a:off x="7008163" y="5788"/>
            <a:ext cx="2143125" cy="2143125"/>
          </a:xfrm>
          <a:prstGeom prst="rect">
            <a:avLst/>
          </a:prstGeom>
          <a:noFill/>
          <a:ln>
            <a:noFill/>
          </a:ln>
        </p:spPr>
      </p:pic>
      <p:sp>
        <p:nvSpPr>
          <p:cNvPr id="166" name="Google Shape;166;p15"/>
          <p:cNvSpPr txBox="1"/>
          <p:nvPr>
            <p:ph idx="1" type="body"/>
          </p:nvPr>
        </p:nvSpPr>
        <p:spPr>
          <a:xfrm>
            <a:off x="311700" y="1152475"/>
            <a:ext cx="7745100" cy="3621900"/>
          </a:xfrm>
          <a:prstGeom prst="rect">
            <a:avLst/>
          </a:prstGeom>
          <a:noFill/>
          <a:ln>
            <a:noFill/>
          </a:ln>
        </p:spPr>
        <p:txBody>
          <a:bodyPr anchorCtr="0" anchor="t" bIns="91425" lIns="91425" spcFirstLastPara="1" rIns="91425" wrap="square" tIns="91425">
            <a:noAutofit/>
          </a:bodyPr>
          <a:lstStyle/>
          <a:p>
            <a:pPr indent="-320675" lvl="0" marL="457200" rtl="0" algn="l">
              <a:lnSpc>
                <a:spcPct val="115000"/>
              </a:lnSpc>
              <a:spcBef>
                <a:spcPts val="0"/>
              </a:spcBef>
              <a:spcAft>
                <a:spcPts val="0"/>
              </a:spcAft>
              <a:buClr>
                <a:srgbClr val="000000"/>
              </a:buClr>
              <a:buSzPts val="1450"/>
              <a:buFont typeface="Arial"/>
              <a:buChar char="●"/>
            </a:pPr>
            <a:r>
              <a:rPr lang="en" sz="1450">
                <a:solidFill>
                  <a:srgbClr val="000000"/>
                </a:solidFill>
                <a:highlight>
                  <a:srgbClr val="FFFFFF"/>
                </a:highlight>
                <a:latin typeface="Arial"/>
                <a:ea typeface="Arial"/>
                <a:cs typeface="Arial"/>
                <a:sym typeface="Arial"/>
              </a:rPr>
              <a:t>We have tried to develop a system that can be a great help for the owner of any referred household i.e., the customer to receive bill from the electricity board.</a:t>
            </a:r>
            <a:endParaRPr sz="1450">
              <a:solidFill>
                <a:srgbClr val="000000"/>
              </a:solidFill>
              <a:highlight>
                <a:srgbClr val="FFFFFF"/>
              </a:highlight>
              <a:latin typeface="Arial"/>
              <a:ea typeface="Arial"/>
              <a:cs typeface="Arial"/>
              <a:sym typeface="Arial"/>
            </a:endParaRPr>
          </a:p>
          <a:p>
            <a:pPr indent="0" lvl="0" marL="457200" rtl="0" algn="l">
              <a:lnSpc>
                <a:spcPct val="115000"/>
              </a:lnSpc>
              <a:spcBef>
                <a:spcPts val="0"/>
              </a:spcBef>
              <a:spcAft>
                <a:spcPts val="0"/>
              </a:spcAft>
              <a:buSzPts val="1800"/>
              <a:buNone/>
            </a:pPr>
            <a:r>
              <a:rPr lang="en" sz="1450">
                <a:solidFill>
                  <a:srgbClr val="000000"/>
                </a:solidFill>
                <a:highlight>
                  <a:srgbClr val="FFFFFF"/>
                </a:highlight>
                <a:latin typeface="Arial"/>
                <a:ea typeface="Arial"/>
                <a:cs typeface="Arial"/>
                <a:sym typeface="Arial"/>
              </a:rPr>
              <a:t>And also help the Electricity board to maintain records of customer bills.</a:t>
            </a:r>
            <a:endParaRPr sz="1450">
              <a:solidFill>
                <a:srgbClr val="000000"/>
              </a:solidFill>
              <a:highlight>
                <a:srgbClr val="FFFFFF"/>
              </a:highlight>
              <a:latin typeface="Arial"/>
              <a:ea typeface="Arial"/>
              <a:cs typeface="Arial"/>
              <a:sym typeface="Arial"/>
            </a:endParaRPr>
          </a:p>
          <a:p>
            <a:pPr indent="0" lvl="0" marL="457200" rtl="0" algn="l">
              <a:lnSpc>
                <a:spcPct val="115000"/>
              </a:lnSpc>
              <a:spcBef>
                <a:spcPts val="0"/>
              </a:spcBef>
              <a:spcAft>
                <a:spcPts val="0"/>
              </a:spcAft>
              <a:buSzPts val="1800"/>
              <a:buNone/>
            </a:pPr>
            <a:r>
              <a:t/>
            </a:r>
            <a:endParaRPr sz="1450">
              <a:solidFill>
                <a:srgbClr val="000000"/>
              </a:solidFill>
              <a:highlight>
                <a:srgbClr val="FFFFFF"/>
              </a:highlight>
              <a:latin typeface="Arial"/>
              <a:ea typeface="Arial"/>
              <a:cs typeface="Arial"/>
              <a:sym typeface="Arial"/>
            </a:endParaRPr>
          </a:p>
          <a:p>
            <a:pPr indent="-320675" lvl="0" marL="457200" rtl="0" algn="l">
              <a:lnSpc>
                <a:spcPct val="115000"/>
              </a:lnSpc>
              <a:spcBef>
                <a:spcPts val="0"/>
              </a:spcBef>
              <a:spcAft>
                <a:spcPts val="0"/>
              </a:spcAft>
              <a:buClr>
                <a:srgbClr val="000000"/>
              </a:buClr>
              <a:buSzPts val="1450"/>
              <a:buFont typeface="Arial"/>
              <a:buChar char="●"/>
            </a:pPr>
            <a:r>
              <a:rPr lang="en" sz="1450">
                <a:solidFill>
                  <a:srgbClr val="000000"/>
                </a:solidFill>
                <a:highlight>
                  <a:srgbClr val="FFFFFF"/>
                </a:highlight>
                <a:latin typeface="Arial"/>
                <a:ea typeface="Arial"/>
                <a:cs typeface="Arial"/>
                <a:sym typeface="Arial"/>
              </a:rPr>
              <a:t>We have left all the options open so that if there is any other future requirement in the system by the admin or user for the enhancement of the system then it is possible to implement them.</a:t>
            </a:r>
            <a:endParaRPr sz="1450">
              <a:solidFill>
                <a:srgbClr val="000000"/>
              </a:solidFill>
              <a:highlight>
                <a:srgbClr val="FFFFFF"/>
              </a:highlight>
              <a:latin typeface="Arial"/>
              <a:ea typeface="Arial"/>
              <a:cs typeface="Arial"/>
              <a:sym typeface="Arial"/>
            </a:endParaRPr>
          </a:p>
          <a:p>
            <a:pPr indent="0" lvl="0" marL="0" rtl="0" algn="l">
              <a:lnSpc>
                <a:spcPct val="115000"/>
              </a:lnSpc>
              <a:spcBef>
                <a:spcPts val="0"/>
              </a:spcBef>
              <a:spcAft>
                <a:spcPts val="0"/>
              </a:spcAft>
              <a:buSzPts val="1800"/>
              <a:buNone/>
            </a:pPr>
            <a:r>
              <a:t/>
            </a:r>
            <a:endParaRPr sz="1450">
              <a:solidFill>
                <a:srgbClr val="000000"/>
              </a:solidFill>
              <a:highlight>
                <a:srgbClr val="FFFFFF"/>
              </a:highlight>
              <a:latin typeface="Arial"/>
              <a:ea typeface="Arial"/>
              <a:cs typeface="Arial"/>
              <a:sym typeface="Arial"/>
            </a:endParaRPr>
          </a:p>
          <a:p>
            <a:pPr indent="-320675" lvl="0" marL="457200" rtl="0" algn="l">
              <a:lnSpc>
                <a:spcPct val="115000"/>
              </a:lnSpc>
              <a:spcBef>
                <a:spcPts val="0"/>
              </a:spcBef>
              <a:spcAft>
                <a:spcPts val="0"/>
              </a:spcAft>
              <a:buClr>
                <a:srgbClr val="000000"/>
              </a:buClr>
              <a:buSzPts val="1450"/>
              <a:buFont typeface="Arial"/>
              <a:buChar char="●"/>
            </a:pPr>
            <a:r>
              <a:rPr lang="en" sz="1450">
                <a:solidFill>
                  <a:srgbClr val="000000"/>
                </a:solidFill>
                <a:highlight>
                  <a:srgbClr val="FFFFFF"/>
                </a:highlight>
                <a:latin typeface="Arial"/>
                <a:ea typeface="Arial"/>
                <a:cs typeface="Arial"/>
                <a:sym typeface="Arial"/>
              </a:rPr>
              <a:t>Though this project we got to know different entities involved in this system and how effortlessly this system works in real life. Customer details and his bills of previous transactions are displayed in a decent manner to his/her account. In this project we came to know that how the electricity company database stores the data and how the entities are linked to each other.</a:t>
            </a:r>
            <a:endParaRPr>
              <a:latin typeface="Comic Sans MS"/>
              <a:ea typeface="Comic Sans MS"/>
              <a:cs typeface="Comic Sans MS"/>
              <a:sym typeface="Comic Sans M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6"/>
          <p:cNvSpPr/>
          <p:nvPr/>
        </p:nvSpPr>
        <p:spPr>
          <a:xfrm>
            <a:off x="632513" y="2043999"/>
            <a:ext cx="7878987" cy="1055503"/>
          </a:xfrm>
          <a:prstGeom prst="rect">
            <a:avLst/>
          </a:prstGeom>
        </p:spPr>
        <p:txBody>
          <a:bodyPr>
            <a:prstTxWarp prst="textPlain"/>
          </a:bodyPr>
          <a:lstStyle/>
          <a:p>
            <a:pPr lvl="0" algn="ctr"/>
            <a:r>
              <a:rPr b="0" i="0">
                <a:ln cap="flat" cmpd="sng" w="9525">
                  <a:solidFill>
                    <a:srgbClr val="FF9900"/>
                  </a:solidFill>
                  <a:prstDash val="solid"/>
                  <a:round/>
                  <a:headEnd len="sm" w="sm" type="none"/>
                  <a:tailEnd len="sm" w="sm" type="none"/>
                </a:ln>
                <a:gradFill>
                  <a:gsLst>
                    <a:gs pos="0">
                      <a:srgbClr val="F5D0D0"/>
                    </a:gs>
                    <a:gs pos="100000">
                      <a:srgbClr val="D96868"/>
                    </a:gs>
                  </a:gsLst>
                  <a:lin ang="5400012" scaled="0"/>
                </a:gradFill>
                <a:latin typeface="Playfair Display"/>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2"/>
          <p:cNvSpPr txBox="1"/>
          <p:nvPr>
            <p:ph type="title"/>
          </p:nvPr>
        </p:nvSpPr>
        <p:spPr>
          <a:xfrm>
            <a:off x="3345275" y="120550"/>
            <a:ext cx="2632200" cy="653100"/>
          </a:xfrm>
          <a:prstGeom prst="rect">
            <a:avLst/>
          </a:prstGeom>
          <a:solidFill>
            <a:schemeClr val="lt1"/>
          </a:solid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990"/>
              <a:buNone/>
            </a:pPr>
            <a:r>
              <a:rPr lang="en" sz="3780">
                <a:latin typeface="Times New Roman"/>
                <a:ea typeface="Times New Roman"/>
                <a:cs typeface="Times New Roman"/>
                <a:sym typeface="Times New Roman"/>
              </a:rPr>
              <a:t>INDEX</a:t>
            </a:r>
            <a:endParaRPr sz="3780">
              <a:latin typeface="Times New Roman"/>
              <a:ea typeface="Times New Roman"/>
              <a:cs typeface="Times New Roman"/>
              <a:sym typeface="Times New Roman"/>
            </a:endParaRPr>
          </a:p>
        </p:txBody>
      </p:sp>
      <p:sp>
        <p:nvSpPr>
          <p:cNvPr id="66" name="Google Shape;66;p2"/>
          <p:cNvSpPr txBox="1"/>
          <p:nvPr>
            <p:ph idx="1" type="subTitle"/>
          </p:nvPr>
        </p:nvSpPr>
        <p:spPr>
          <a:xfrm>
            <a:off x="255450" y="1112225"/>
            <a:ext cx="4045200" cy="4050000"/>
          </a:xfrm>
          <a:prstGeom prst="rect">
            <a:avLst/>
          </a:prstGeom>
          <a:noFill/>
          <a:ln>
            <a:noFill/>
          </a:ln>
        </p:spPr>
        <p:txBody>
          <a:bodyPr anchorCtr="0" anchor="t" bIns="91425" lIns="91425" spcFirstLastPara="1" rIns="91425" wrap="square" tIns="91425">
            <a:normAutofit lnSpcReduction="10000"/>
          </a:bodyPr>
          <a:lstStyle/>
          <a:p>
            <a:pPr indent="-336550" lvl="0" marL="457200" rtl="0" algn="l">
              <a:lnSpc>
                <a:spcPct val="100000"/>
              </a:lnSpc>
              <a:spcBef>
                <a:spcPts val="0"/>
              </a:spcBef>
              <a:spcAft>
                <a:spcPts val="0"/>
              </a:spcAft>
              <a:buClr>
                <a:schemeClr val="dk1"/>
              </a:buClr>
              <a:buSzPts val="1700"/>
              <a:buFont typeface="Arial"/>
              <a:buAutoNum type="arabicPeriod"/>
            </a:pPr>
            <a:r>
              <a:rPr b="1" lang="en" sz="1700">
                <a:solidFill>
                  <a:schemeClr val="dk1"/>
                </a:solidFill>
                <a:latin typeface="Arial"/>
                <a:ea typeface="Arial"/>
                <a:cs typeface="Arial"/>
                <a:sym typeface="Arial"/>
              </a:rPr>
              <a:t>Description   </a:t>
            </a:r>
            <a:endParaRPr b="1" sz="1700">
              <a:solidFill>
                <a:schemeClr val="dk1"/>
              </a:solidFill>
              <a:latin typeface="Arial"/>
              <a:ea typeface="Arial"/>
              <a:cs typeface="Arial"/>
              <a:sym typeface="Arial"/>
            </a:endParaRPr>
          </a:p>
          <a:p>
            <a:pPr indent="0" lvl="0" marL="457200" rtl="0" algn="l">
              <a:lnSpc>
                <a:spcPct val="100000"/>
              </a:lnSpc>
              <a:spcBef>
                <a:spcPts val="0"/>
              </a:spcBef>
              <a:spcAft>
                <a:spcPts val="0"/>
              </a:spcAft>
              <a:buSzPts val="2100"/>
              <a:buNone/>
            </a:pPr>
            <a:r>
              <a:rPr b="1" lang="en" sz="1700">
                <a:solidFill>
                  <a:schemeClr val="dk1"/>
                </a:solidFill>
                <a:latin typeface="Arial"/>
                <a:ea typeface="Arial"/>
                <a:cs typeface="Arial"/>
                <a:sym typeface="Arial"/>
              </a:rPr>
              <a:t>                   </a:t>
            </a:r>
            <a:endParaRPr b="1" sz="1700">
              <a:solidFill>
                <a:schemeClr val="dk1"/>
              </a:solidFill>
              <a:latin typeface="Arial"/>
              <a:ea typeface="Arial"/>
              <a:cs typeface="Arial"/>
              <a:sym typeface="Arial"/>
            </a:endParaRPr>
          </a:p>
          <a:p>
            <a:pPr indent="-336550" lvl="0" marL="457200" rtl="0" algn="l">
              <a:lnSpc>
                <a:spcPct val="100000"/>
              </a:lnSpc>
              <a:spcBef>
                <a:spcPts val="0"/>
              </a:spcBef>
              <a:spcAft>
                <a:spcPts val="0"/>
              </a:spcAft>
              <a:buClr>
                <a:schemeClr val="dk1"/>
              </a:buClr>
              <a:buSzPts val="1700"/>
              <a:buFont typeface="Arial"/>
              <a:buAutoNum type="arabicPeriod" startAt="2"/>
            </a:pPr>
            <a:r>
              <a:rPr b="1" lang="en" sz="1700">
                <a:solidFill>
                  <a:schemeClr val="dk1"/>
                </a:solidFill>
                <a:latin typeface="Arial"/>
                <a:ea typeface="Arial"/>
                <a:cs typeface="Arial"/>
                <a:sym typeface="Arial"/>
              </a:rPr>
              <a:t>Problem Statement</a:t>
            </a:r>
            <a:endParaRPr b="1" sz="1700">
              <a:solidFill>
                <a:schemeClr val="dk1"/>
              </a:solidFill>
              <a:latin typeface="Arial"/>
              <a:ea typeface="Arial"/>
              <a:cs typeface="Arial"/>
              <a:sym typeface="Arial"/>
            </a:endParaRPr>
          </a:p>
          <a:p>
            <a:pPr indent="0" lvl="0" marL="457200" rtl="0" algn="l">
              <a:lnSpc>
                <a:spcPct val="100000"/>
              </a:lnSpc>
              <a:spcBef>
                <a:spcPts val="0"/>
              </a:spcBef>
              <a:spcAft>
                <a:spcPts val="0"/>
              </a:spcAft>
              <a:buSzPts val="2100"/>
              <a:buNone/>
            </a:pPr>
            <a:r>
              <a:t/>
            </a:r>
            <a:endParaRPr b="1" sz="1700">
              <a:solidFill>
                <a:schemeClr val="dk1"/>
              </a:solidFill>
              <a:latin typeface="Arial"/>
              <a:ea typeface="Arial"/>
              <a:cs typeface="Arial"/>
              <a:sym typeface="Arial"/>
            </a:endParaRPr>
          </a:p>
          <a:p>
            <a:pPr indent="-336550" lvl="0" marL="457200" rtl="0" algn="l">
              <a:lnSpc>
                <a:spcPct val="100000"/>
              </a:lnSpc>
              <a:spcBef>
                <a:spcPts val="0"/>
              </a:spcBef>
              <a:spcAft>
                <a:spcPts val="0"/>
              </a:spcAft>
              <a:buClr>
                <a:schemeClr val="dk1"/>
              </a:buClr>
              <a:buSzPts val="1700"/>
              <a:buFont typeface="Arial"/>
              <a:buAutoNum type="arabicPeriod" startAt="3"/>
            </a:pPr>
            <a:r>
              <a:rPr b="1" lang="en" sz="1700">
                <a:solidFill>
                  <a:schemeClr val="dk1"/>
                </a:solidFill>
                <a:latin typeface="Arial"/>
                <a:ea typeface="Arial"/>
                <a:cs typeface="Arial"/>
                <a:sym typeface="Arial"/>
              </a:rPr>
              <a:t>Entity Relationship Diagram</a:t>
            </a:r>
            <a:endParaRPr b="1" sz="1700">
              <a:solidFill>
                <a:schemeClr val="dk1"/>
              </a:solidFill>
              <a:latin typeface="Arial"/>
              <a:ea typeface="Arial"/>
              <a:cs typeface="Arial"/>
              <a:sym typeface="Arial"/>
            </a:endParaRPr>
          </a:p>
          <a:p>
            <a:pPr indent="0" lvl="0" marL="457200" rtl="0" algn="l">
              <a:lnSpc>
                <a:spcPct val="100000"/>
              </a:lnSpc>
              <a:spcBef>
                <a:spcPts val="0"/>
              </a:spcBef>
              <a:spcAft>
                <a:spcPts val="0"/>
              </a:spcAft>
              <a:buSzPts val="2100"/>
              <a:buNone/>
            </a:pPr>
            <a:r>
              <a:t/>
            </a:r>
            <a:endParaRPr b="1" sz="1700">
              <a:solidFill>
                <a:schemeClr val="dk1"/>
              </a:solidFill>
              <a:latin typeface="Arial"/>
              <a:ea typeface="Arial"/>
              <a:cs typeface="Arial"/>
              <a:sym typeface="Arial"/>
            </a:endParaRPr>
          </a:p>
          <a:p>
            <a:pPr indent="-336550" lvl="0" marL="457200" rtl="0" algn="l">
              <a:lnSpc>
                <a:spcPct val="100000"/>
              </a:lnSpc>
              <a:spcBef>
                <a:spcPts val="0"/>
              </a:spcBef>
              <a:spcAft>
                <a:spcPts val="0"/>
              </a:spcAft>
              <a:buClr>
                <a:schemeClr val="dk1"/>
              </a:buClr>
              <a:buSzPts val="1700"/>
              <a:buFont typeface="Arial"/>
              <a:buAutoNum type="arabicPeriod" startAt="4"/>
            </a:pPr>
            <a:r>
              <a:rPr b="1" lang="en" sz="1700">
                <a:solidFill>
                  <a:schemeClr val="dk1"/>
                </a:solidFill>
                <a:latin typeface="Arial"/>
                <a:ea typeface="Arial"/>
                <a:cs typeface="Arial"/>
                <a:sym typeface="Arial"/>
              </a:rPr>
              <a:t>Schema Diagram</a:t>
            </a:r>
            <a:endParaRPr b="1" sz="1700">
              <a:solidFill>
                <a:schemeClr val="dk1"/>
              </a:solidFill>
              <a:latin typeface="Arial"/>
              <a:ea typeface="Arial"/>
              <a:cs typeface="Arial"/>
              <a:sym typeface="Arial"/>
            </a:endParaRPr>
          </a:p>
          <a:p>
            <a:pPr indent="0" lvl="0" marL="457200" rtl="0" algn="l">
              <a:lnSpc>
                <a:spcPct val="100000"/>
              </a:lnSpc>
              <a:spcBef>
                <a:spcPts val="0"/>
              </a:spcBef>
              <a:spcAft>
                <a:spcPts val="0"/>
              </a:spcAft>
              <a:buSzPts val="2100"/>
              <a:buNone/>
            </a:pPr>
            <a:r>
              <a:t/>
            </a:r>
            <a:endParaRPr b="1" sz="1700">
              <a:solidFill>
                <a:schemeClr val="dk1"/>
              </a:solidFill>
              <a:latin typeface="Arial"/>
              <a:ea typeface="Arial"/>
              <a:cs typeface="Arial"/>
              <a:sym typeface="Arial"/>
            </a:endParaRPr>
          </a:p>
          <a:p>
            <a:pPr indent="-336550" lvl="0" marL="457200" rtl="0" algn="l">
              <a:lnSpc>
                <a:spcPct val="100000"/>
              </a:lnSpc>
              <a:spcBef>
                <a:spcPts val="0"/>
              </a:spcBef>
              <a:spcAft>
                <a:spcPts val="0"/>
              </a:spcAft>
              <a:buClr>
                <a:schemeClr val="dk1"/>
              </a:buClr>
              <a:buSzPts val="1700"/>
              <a:buFont typeface="Arial"/>
              <a:buAutoNum type="arabicPeriod" startAt="5"/>
            </a:pPr>
            <a:r>
              <a:rPr b="1" lang="en" sz="1700">
                <a:solidFill>
                  <a:schemeClr val="dk1"/>
                </a:solidFill>
                <a:latin typeface="Arial"/>
                <a:ea typeface="Arial"/>
                <a:cs typeface="Arial"/>
                <a:sym typeface="Arial"/>
              </a:rPr>
              <a:t>SQL DDL Model</a:t>
            </a:r>
            <a:endParaRPr b="1" sz="1700">
              <a:solidFill>
                <a:schemeClr val="dk1"/>
              </a:solidFill>
              <a:latin typeface="Arial"/>
              <a:ea typeface="Arial"/>
              <a:cs typeface="Arial"/>
              <a:sym typeface="Arial"/>
            </a:endParaRPr>
          </a:p>
          <a:p>
            <a:pPr indent="0" lvl="0" marL="0" rtl="0" algn="l">
              <a:lnSpc>
                <a:spcPct val="100000"/>
              </a:lnSpc>
              <a:spcBef>
                <a:spcPts val="0"/>
              </a:spcBef>
              <a:spcAft>
                <a:spcPts val="0"/>
              </a:spcAft>
              <a:buSzPts val="2100"/>
              <a:buNone/>
            </a:pPr>
            <a:r>
              <a:t/>
            </a:r>
            <a:endParaRPr b="1" sz="1700">
              <a:solidFill>
                <a:schemeClr val="dk1"/>
              </a:solidFill>
              <a:latin typeface="Arial"/>
              <a:ea typeface="Arial"/>
              <a:cs typeface="Arial"/>
              <a:sym typeface="Arial"/>
            </a:endParaRPr>
          </a:p>
          <a:p>
            <a:pPr indent="-336550" lvl="0" marL="457200" rtl="0" algn="l">
              <a:lnSpc>
                <a:spcPct val="100000"/>
              </a:lnSpc>
              <a:spcBef>
                <a:spcPts val="0"/>
              </a:spcBef>
              <a:spcAft>
                <a:spcPts val="0"/>
              </a:spcAft>
              <a:buClr>
                <a:schemeClr val="dk1"/>
              </a:buClr>
              <a:buSzPts val="1700"/>
              <a:buFont typeface="Arial"/>
              <a:buAutoNum type="arabicPeriod" startAt="6"/>
            </a:pPr>
            <a:r>
              <a:rPr b="1" lang="en" sz="1700">
                <a:solidFill>
                  <a:schemeClr val="dk1"/>
                </a:solidFill>
                <a:latin typeface="Arial"/>
                <a:ea typeface="Arial"/>
                <a:cs typeface="Arial"/>
                <a:sym typeface="Arial"/>
              </a:rPr>
              <a:t>SQL DML Model</a:t>
            </a:r>
            <a:endParaRPr b="1" sz="1700">
              <a:solidFill>
                <a:schemeClr val="dk1"/>
              </a:solidFill>
              <a:latin typeface="Arial"/>
              <a:ea typeface="Arial"/>
              <a:cs typeface="Arial"/>
              <a:sym typeface="Arial"/>
            </a:endParaRPr>
          </a:p>
          <a:p>
            <a:pPr indent="0" lvl="0" marL="457200" rtl="0" algn="l">
              <a:lnSpc>
                <a:spcPct val="100000"/>
              </a:lnSpc>
              <a:spcBef>
                <a:spcPts val="0"/>
              </a:spcBef>
              <a:spcAft>
                <a:spcPts val="0"/>
              </a:spcAft>
              <a:buSzPts val="2100"/>
              <a:buNone/>
            </a:pPr>
            <a:r>
              <a:t/>
            </a:r>
            <a:endParaRPr b="1" sz="1700">
              <a:solidFill>
                <a:schemeClr val="dk1"/>
              </a:solidFill>
              <a:latin typeface="Arial"/>
              <a:ea typeface="Arial"/>
              <a:cs typeface="Arial"/>
              <a:sym typeface="Arial"/>
            </a:endParaRPr>
          </a:p>
          <a:p>
            <a:pPr indent="-336550" lvl="0" marL="457200" rtl="0" algn="l">
              <a:lnSpc>
                <a:spcPct val="100000"/>
              </a:lnSpc>
              <a:spcBef>
                <a:spcPts val="0"/>
              </a:spcBef>
              <a:spcAft>
                <a:spcPts val="0"/>
              </a:spcAft>
              <a:buClr>
                <a:schemeClr val="dk1"/>
              </a:buClr>
              <a:buSzPts val="1700"/>
              <a:buFont typeface="Arial"/>
              <a:buAutoNum type="arabicPeriod" startAt="7"/>
            </a:pPr>
            <a:r>
              <a:rPr b="1" lang="en" sz="1700">
                <a:solidFill>
                  <a:schemeClr val="dk1"/>
                </a:solidFill>
                <a:latin typeface="Arial"/>
                <a:ea typeface="Arial"/>
                <a:cs typeface="Arial"/>
                <a:sym typeface="Arial"/>
              </a:rPr>
              <a:t>Functional Requirements </a:t>
            </a:r>
            <a:endParaRPr b="1" sz="1700">
              <a:solidFill>
                <a:schemeClr val="dk1"/>
              </a:solidFill>
              <a:latin typeface="Arial"/>
              <a:ea typeface="Arial"/>
              <a:cs typeface="Arial"/>
              <a:sym typeface="Arial"/>
            </a:endParaRPr>
          </a:p>
          <a:p>
            <a:pPr indent="0" lvl="0" marL="457200" rtl="0" algn="l">
              <a:lnSpc>
                <a:spcPct val="100000"/>
              </a:lnSpc>
              <a:spcBef>
                <a:spcPts val="0"/>
              </a:spcBef>
              <a:spcAft>
                <a:spcPts val="0"/>
              </a:spcAft>
              <a:buSzPts val="2100"/>
              <a:buNone/>
            </a:pPr>
            <a:r>
              <a:t/>
            </a:r>
            <a:endParaRPr b="1" sz="1700">
              <a:solidFill>
                <a:schemeClr val="dk1"/>
              </a:solidFill>
              <a:latin typeface="Arial"/>
              <a:ea typeface="Arial"/>
              <a:cs typeface="Arial"/>
              <a:sym typeface="Arial"/>
            </a:endParaRPr>
          </a:p>
          <a:p>
            <a:pPr indent="-336550" lvl="0" marL="457200" rtl="0" algn="l">
              <a:lnSpc>
                <a:spcPct val="100000"/>
              </a:lnSpc>
              <a:spcBef>
                <a:spcPts val="0"/>
              </a:spcBef>
              <a:spcAft>
                <a:spcPts val="0"/>
              </a:spcAft>
              <a:buClr>
                <a:schemeClr val="dk1"/>
              </a:buClr>
              <a:buSzPts val="1700"/>
              <a:buFont typeface="Arial"/>
              <a:buAutoNum type="arabicPeriod" startAt="8"/>
            </a:pPr>
            <a:r>
              <a:rPr b="1" lang="en" sz="1700">
                <a:solidFill>
                  <a:schemeClr val="dk1"/>
                </a:solidFill>
                <a:latin typeface="Arial"/>
                <a:ea typeface="Arial"/>
                <a:cs typeface="Arial"/>
                <a:sym typeface="Arial"/>
              </a:rPr>
              <a:t>Conclusion and learning</a:t>
            </a:r>
            <a:endParaRPr b="1" sz="1700">
              <a:solidFill>
                <a:schemeClr val="dk1"/>
              </a:solidFill>
              <a:latin typeface="Arial"/>
              <a:ea typeface="Arial"/>
              <a:cs typeface="Arial"/>
              <a:sym typeface="Arial"/>
            </a:endParaRPr>
          </a:p>
        </p:txBody>
      </p:sp>
      <p:sp>
        <p:nvSpPr>
          <p:cNvPr id="67" name="Google Shape;67;p2"/>
          <p:cNvSpPr txBox="1"/>
          <p:nvPr>
            <p:ph idx="2" type="body"/>
          </p:nvPr>
        </p:nvSpPr>
        <p:spPr>
          <a:xfrm>
            <a:off x="4801825" y="1064875"/>
            <a:ext cx="3901200" cy="3840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sz="2100"/>
              <a:t>                                 03</a:t>
            </a:r>
            <a:endParaRPr sz="2100"/>
          </a:p>
          <a:p>
            <a:pPr indent="0" lvl="0" marL="0" rtl="0" algn="l">
              <a:lnSpc>
                <a:spcPct val="100000"/>
              </a:lnSpc>
              <a:spcBef>
                <a:spcPts val="1200"/>
              </a:spcBef>
              <a:spcAft>
                <a:spcPts val="0"/>
              </a:spcAft>
              <a:buSzPts val="1800"/>
              <a:buNone/>
            </a:pPr>
            <a:r>
              <a:rPr lang="en" sz="2100"/>
              <a:t>                                 04</a:t>
            </a:r>
            <a:endParaRPr sz="2100"/>
          </a:p>
          <a:p>
            <a:pPr indent="0" lvl="0" marL="0" rtl="0" algn="l">
              <a:lnSpc>
                <a:spcPct val="100000"/>
              </a:lnSpc>
              <a:spcBef>
                <a:spcPts val="1200"/>
              </a:spcBef>
              <a:spcAft>
                <a:spcPts val="0"/>
              </a:spcAft>
              <a:buSzPts val="1800"/>
              <a:buNone/>
            </a:pPr>
            <a:r>
              <a:rPr lang="en" sz="2100"/>
              <a:t>                                 05</a:t>
            </a:r>
            <a:endParaRPr sz="2100"/>
          </a:p>
          <a:p>
            <a:pPr indent="0" lvl="0" marL="0" rtl="0" algn="l">
              <a:lnSpc>
                <a:spcPct val="100000"/>
              </a:lnSpc>
              <a:spcBef>
                <a:spcPts val="1200"/>
              </a:spcBef>
              <a:spcAft>
                <a:spcPts val="0"/>
              </a:spcAft>
              <a:buSzPts val="1800"/>
              <a:buNone/>
            </a:pPr>
            <a:r>
              <a:rPr lang="en" sz="2100"/>
              <a:t>                                 06</a:t>
            </a:r>
            <a:endParaRPr sz="2100"/>
          </a:p>
          <a:p>
            <a:pPr indent="0" lvl="0" marL="0" rtl="0" algn="l">
              <a:lnSpc>
                <a:spcPct val="100000"/>
              </a:lnSpc>
              <a:spcBef>
                <a:spcPts val="1200"/>
              </a:spcBef>
              <a:spcAft>
                <a:spcPts val="0"/>
              </a:spcAft>
              <a:buSzPts val="1800"/>
              <a:buNone/>
            </a:pPr>
            <a:r>
              <a:rPr lang="en" sz="2100"/>
              <a:t>                                 07</a:t>
            </a:r>
            <a:endParaRPr sz="2100"/>
          </a:p>
          <a:p>
            <a:pPr indent="457200" lvl="0" marL="1828800" rtl="0" algn="l">
              <a:lnSpc>
                <a:spcPct val="100000"/>
              </a:lnSpc>
              <a:spcBef>
                <a:spcPts val="1200"/>
              </a:spcBef>
              <a:spcAft>
                <a:spcPts val="0"/>
              </a:spcAft>
              <a:buSzPts val="1800"/>
              <a:buNone/>
            </a:pPr>
            <a:r>
              <a:rPr lang="en" sz="2100"/>
              <a:t>08</a:t>
            </a:r>
            <a:endParaRPr sz="2100"/>
          </a:p>
          <a:p>
            <a:pPr indent="0" lvl="0" marL="0" rtl="0" algn="l">
              <a:lnSpc>
                <a:spcPct val="100000"/>
              </a:lnSpc>
              <a:spcBef>
                <a:spcPts val="1200"/>
              </a:spcBef>
              <a:spcAft>
                <a:spcPts val="0"/>
              </a:spcAft>
              <a:buSzPts val="1800"/>
              <a:buNone/>
            </a:pPr>
            <a:r>
              <a:rPr lang="en" sz="2100"/>
              <a:t>                                 09</a:t>
            </a:r>
            <a:endParaRPr sz="2100"/>
          </a:p>
          <a:p>
            <a:pPr indent="0" lvl="0" marL="0" rtl="0" algn="l">
              <a:lnSpc>
                <a:spcPct val="100000"/>
              </a:lnSpc>
              <a:spcBef>
                <a:spcPts val="1200"/>
              </a:spcBef>
              <a:spcAft>
                <a:spcPts val="1200"/>
              </a:spcAft>
              <a:buSzPts val="1800"/>
              <a:buNone/>
            </a:pPr>
            <a:r>
              <a:rPr lang="en" sz="2100"/>
              <a:t>                                 15</a:t>
            </a:r>
            <a:endParaRPr sz="2100"/>
          </a:p>
        </p:txBody>
      </p:sp>
      <p:sp>
        <p:nvSpPr>
          <p:cNvPr id="68" name="Google Shape;68;p2"/>
          <p:cNvSpPr txBox="1"/>
          <p:nvPr/>
        </p:nvSpPr>
        <p:spPr>
          <a:xfrm>
            <a:off x="6311000" y="557025"/>
            <a:ext cx="1994700" cy="415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500"/>
              <a:buFont typeface="Arial"/>
              <a:buNone/>
            </a:pPr>
            <a:r>
              <a:rPr b="0" i="0" lang="en" sz="1500" u="none" cap="none" strike="noStrike">
                <a:solidFill>
                  <a:schemeClr val="lt1"/>
                </a:solidFill>
                <a:latin typeface="Proxima Nova"/>
                <a:ea typeface="Proxima Nova"/>
                <a:cs typeface="Proxima Nova"/>
                <a:sym typeface="Proxima Nova"/>
              </a:rPr>
              <a:t>Page No </a:t>
            </a:r>
            <a:endParaRPr b="0" i="0" sz="1500" u="none" cap="none" strike="noStrike">
              <a:solidFill>
                <a:schemeClr val="lt1"/>
              </a:solidFill>
              <a:latin typeface="Proxima Nova"/>
              <a:ea typeface="Proxima Nova"/>
              <a:cs typeface="Proxima Nova"/>
              <a:sym typeface="Proxima Nov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388620" lvl="0" marL="457200" rtl="0" algn="l">
              <a:lnSpc>
                <a:spcPct val="100000"/>
              </a:lnSpc>
              <a:spcBef>
                <a:spcPts val="0"/>
              </a:spcBef>
              <a:spcAft>
                <a:spcPts val="0"/>
              </a:spcAft>
              <a:buClr>
                <a:srgbClr val="351C75"/>
              </a:buClr>
              <a:buSzPct val="100000"/>
              <a:buChar char="➢"/>
            </a:pPr>
            <a:r>
              <a:rPr b="1" lang="en">
                <a:solidFill>
                  <a:srgbClr val="351C75"/>
                </a:solidFill>
              </a:rPr>
              <a:t>Description</a:t>
            </a:r>
            <a:endParaRPr b="1">
              <a:solidFill>
                <a:srgbClr val="351C75"/>
              </a:solidFill>
            </a:endParaRPr>
          </a:p>
        </p:txBody>
      </p:sp>
      <p:pic>
        <p:nvPicPr>
          <p:cNvPr id="74" name="Google Shape;74;p3"/>
          <p:cNvPicPr preferRelativeResize="0"/>
          <p:nvPr/>
        </p:nvPicPr>
        <p:blipFill rotWithShape="1">
          <a:blip r:embed="rId3">
            <a:alphaModFix/>
          </a:blip>
          <a:srcRect b="0" l="0" r="0" t="0"/>
          <a:stretch/>
        </p:blipFill>
        <p:spPr>
          <a:xfrm>
            <a:off x="7348450" y="445025"/>
            <a:ext cx="1542050" cy="1611518"/>
          </a:xfrm>
          <a:prstGeom prst="rect">
            <a:avLst/>
          </a:prstGeom>
          <a:noFill/>
          <a:ln>
            <a:noFill/>
          </a:ln>
          <a:effectLst>
            <a:outerShdw blurRad="200025" rotWithShape="0" algn="bl" dir="3300000" dist="123825">
              <a:srgbClr val="000000">
                <a:alpha val="56862"/>
              </a:srgbClr>
            </a:outerShdw>
          </a:effectLst>
        </p:spPr>
      </p:pic>
      <p:pic>
        <p:nvPicPr>
          <p:cNvPr id="75" name="Google Shape;75;p3"/>
          <p:cNvPicPr preferRelativeResize="0"/>
          <p:nvPr/>
        </p:nvPicPr>
        <p:blipFill rotWithShape="1">
          <a:blip r:embed="rId4">
            <a:alphaModFix/>
          </a:blip>
          <a:srcRect b="0" l="0" r="0" t="0"/>
          <a:stretch/>
        </p:blipFill>
        <p:spPr>
          <a:xfrm>
            <a:off x="90425" y="3255763"/>
            <a:ext cx="2705100" cy="1685925"/>
          </a:xfrm>
          <a:prstGeom prst="rect">
            <a:avLst/>
          </a:prstGeom>
          <a:noFill/>
          <a:ln>
            <a:noFill/>
          </a:ln>
        </p:spPr>
      </p:pic>
      <p:sp>
        <p:nvSpPr>
          <p:cNvPr id="76" name="Google Shape;76;p3"/>
          <p:cNvSpPr txBox="1"/>
          <p:nvPr>
            <p:ph idx="1" type="body"/>
          </p:nvPr>
        </p:nvSpPr>
        <p:spPr>
          <a:xfrm>
            <a:off x="311700" y="1295925"/>
            <a:ext cx="8578800" cy="3453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400">
                <a:solidFill>
                  <a:schemeClr val="dk1"/>
                </a:solidFill>
                <a:latin typeface="Arial"/>
                <a:ea typeface="Arial"/>
                <a:cs typeface="Arial"/>
                <a:sym typeface="Arial"/>
              </a:rPr>
              <a:t>The National Grid is the high-voltage electricity transmission network in India,</a:t>
            </a:r>
            <a:endParaRPr sz="1400">
              <a:solidFill>
                <a:schemeClr val="dk1"/>
              </a:solidFill>
              <a:latin typeface="Arial"/>
              <a:ea typeface="Arial"/>
              <a:cs typeface="Arial"/>
              <a:sym typeface="Arial"/>
            </a:endParaRPr>
          </a:p>
          <a:p>
            <a:pPr indent="0" lvl="0" marL="0" rtl="0" algn="l">
              <a:lnSpc>
                <a:spcPct val="115000"/>
              </a:lnSpc>
              <a:spcBef>
                <a:spcPts val="1200"/>
              </a:spcBef>
              <a:spcAft>
                <a:spcPts val="0"/>
              </a:spcAft>
              <a:buSzPts val="1800"/>
              <a:buNone/>
            </a:pPr>
            <a:r>
              <a:rPr lang="en" sz="1400">
                <a:solidFill>
                  <a:schemeClr val="dk1"/>
                </a:solidFill>
                <a:latin typeface="Arial"/>
                <a:ea typeface="Arial"/>
                <a:cs typeface="Arial"/>
                <a:sym typeface="Arial"/>
              </a:rPr>
              <a:t>connecting power stations and major substations, ensuring that electricity generated</a:t>
            </a:r>
            <a:endParaRPr sz="1400">
              <a:solidFill>
                <a:schemeClr val="dk1"/>
              </a:solidFill>
              <a:latin typeface="Arial"/>
              <a:ea typeface="Arial"/>
              <a:cs typeface="Arial"/>
              <a:sym typeface="Arial"/>
            </a:endParaRPr>
          </a:p>
          <a:p>
            <a:pPr indent="0" lvl="0" marL="0" rtl="0" algn="l">
              <a:lnSpc>
                <a:spcPct val="115000"/>
              </a:lnSpc>
              <a:spcBef>
                <a:spcPts val="1200"/>
              </a:spcBef>
              <a:spcAft>
                <a:spcPts val="0"/>
              </a:spcAft>
              <a:buSzPts val="1800"/>
              <a:buNone/>
            </a:pPr>
            <a:r>
              <a:rPr lang="en" sz="1400">
                <a:solidFill>
                  <a:schemeClr val="dk1"/>
                </a:solidFill>
                <a:latin typeface="Arial"/>
                <a:ea typeface="Arial"/>
                <a:cs typeface="Arial"/>
                <a:sym typeface="Arial"/>
              </a:rPr>
              <a:t>anywhere in India can be used to satisfy demand elsewhere.</a:t>
            </a:r>
            <a:endParaRPr sz="1400">
              <a:solidFill>
                <a:schemeClr val="dk1"/>
              </a:solidFill>
              <a:latin typeface="Arial"/>
              <a:ea typeface="Arial"/>
              <a:cs typeface="Arial"/>
              <a:sym typeface="Arial"/>
            </a:endParaRPr>
          </a:p>
          <a:p>
            <a:pPr indent="0" lvl="0" marL="0" rtl="0" algn="l">
              <a:lnSpc>
                <a:spcPct val="115000"/>
              </a:lnSpc>
              <a:spcBef>
                <a:spcPts val="1200"/>
              </a:spcBef>
              <a:spcAft>
                <a:spcPts val="0"/>
              </a:spcAft>
              <a:buSzPts val="1800"/>
              <a:buNone/>
            </a:pPr>
            <a:r>
              <a:t/>
            </a:r>
            <a:endParaRPr sz="1400">
              <a:solidFill>
                <a:schemeClr val="dk1"/>
              </a:solidFill>
              <a:latin typeface="Arial"/>
              <a:ea typeface="Arial"/>
              <a:cs typeface="Arial"/>
              <a:sym typeface="Arial"/>
            </a:endParaRPr>
          </a:p>
          <a:p>
            <a:pPr indent="0" lvl="0" marL="914400" rtl="0" algn="r">
              <a:lnSpc>
                <a:spcPct val="115000"/>
              </a:lnSpc>
              <a:spcBef>
                <a:spcPts val="1200"/>
              </a:spcBef>
              <a:spcAft>
                <a:spcPts val="0"/>
              </a:spcAft>
              <a:buSzPts val="1800"/>
              <a:buNone/>
            </a:pPr>
            <a:r>
              <a:rPr lang="en" sz="1400">
                <a:solidFill>
                  <a:schemeClr val="dk1"/>
                </a:solidFill>
                <a:latin typeface="Arial"/>
                <a:ea typeface="Arial"/>
                <a:cs typeface="Arial"/>
                <a:sym typeface="Arial"/>
              </a:rPr>
              <a:t>Electric supply is done all over the country as electricity is a basic need for today’s</a:t>
            </a:r>
            <a:endParaRPr sz="1400">
              <a:solidFill>
                <a:schemeClr val="dk1"/>
              </a:solidFill>
              <a:latin typeface="Arial"/>
              <a:ea typeface="Arial"/>
              <a:cs typeface="Arial"/>
              <a:sym typeface="Arial"/>
            </a:endParaRPr>
          </a:p>
          <a:p>
            <a:pPr indent="0" lvl="0" marL="914400" rtl="0" algn="r">
              <a:lnSpc>
                <a:spcPct val="115000"/>
              </a:lnSpc>
              <a:spcBef>
                <a:spcPts val="1200"/>
              </a:spcBef>
              <a:spcAft>
                <a:spcPts val="0"/>
              </a:spcAft>
              <a:buSzPts val="1800"/>
              <a:buNone/>
            </a:pPr>
            <a:r>
              <a:rPr lang="en" sz="1400">
                <a:solidFill>
                  <a:schemeClr val="dk1"/>
                </a:solidFill>
                <a:latin typeface="Arial"/>
                <a:ea typeface="Arial"/>
                <a:cs typeface="Arial"/>
                <a:sym typeface="Arial"/>
              </a:rPr>
              <a:t>world. As a result, even in cities, a huge amount of data is generated by households</a:t>
            </a:r>
            <a:endParaRPr sz="1400">
              <a:solidFill>
                <a:schemeClr val="dk1"/>
              </a:solidFill>
              <a:latin typeface="Arial"/>
              <a:ea typeface="Arial"/>
              <a:cs typeface="Arial"/>
              <a:sym typeface="Arial"/>
            </a:endParaRPr>
          </a:p>
          <a:p>
            <a:pPr indent="0" lvl="0" marL="914400" rtl="0" algn="r">
              <a:lnSpc>
                <a:spcPct val="115000"/>
              </a:lnSpc>
              <a:spcBef>
                <a:spcPts val="1200"/>
              </a:spcBef>
              <a:spcAft>
                <a:spcPts val="0"/>
              </a:spcAft>
              <a:buSzPts val="1800"/>
              <a:buNone/>
            </a:pPr>
            <a:r>
              <a:rPr lang="en" sz="1400">
                <a:solidFill>
                  <a:schemeClr val="dk1"/>
                </a:solidFill>
                <a:latin typeface="Arial"/>
                <a:ea typeface="Arial"/>
                <a:cs typeface="Arial"/>
                <a:sym typeface="Arial"/>
              </a:rPr>
              <a:t>that consume electricity for their daily needs.</a:t>
            </a:r>
            <a:endParaRPr sz="1400">
              <a:solidFill>
                <a:schemeClr val="dk1"/>
              </a:solidFill>
              <a:latin typeface="Arial"/>
              <a:ea typeface="Arial"/>
              <a:cs typeface="Arial"/>
              <a:sym typeface="Arial"/>
            </a:endParaRPr>
          </a:p>
          <a:p>
            <a:pPr indent="0" lvl="0" marL="0" rtl="0" algn="l">
              <a:lnSpc>
                <a:spcPct val="115000"/>
              </a:lnSpc>
              <a:spcBef>
                <a:spcPts val="1200"/>
              </a:spcBef>
              <a:spcAft>
                <a:spcPts val="1200"/>
              </a:spcAft>
              <a:buSzPts val="1800"/>
              <a:buNone/>
            </a:pPr>
            <a:r>
              <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4"/>
          <p:cNvSpPr txBox="1"/>
          <p:nvPr>
            <p:ph type="title"/>
          </p:nvPr>
        </p:nvSpPr>
        <p:spPr>
          <a:xfrm>
            <a:off x="421925" y="210950"/>
            <a:ext cx="8410500" cy="653100"/>
          </a:xfrm>
          <a:prstGeom prst="rect">
            <a:avLst/>
          </a:prstGeom>
          <a:noFill/>
          <a:ln>
            <a:noFill/>
          </a:ln>
        </p:spPr>
        <p:txBody>
          <a:bodyPr anchorCtr="0" anchor="t" bIns="91425" lIns="91425" spcFirstLastPara="1" rIns="91425" wrap="square" tIns="91425">
            <a:normAutofit/>
          </a:bodyPr>
          <a:lstStyle/>
          <a:p>
            <a:pPr indent="-387350" lvl="0" marL="457200" rtl="0" algn="l">
              <a:lnSpc>
                <a:spcPct val="100000"/>
              </a:lnSpc>
              <a:spcBef>
                <a:spcPts val="0"/>
              </a:spcBef>
              <a:spcAft>
                <a:spcPts val="0"/>
              </a:spcAft>
              <a:buClr>
                <a:srgbClr val="351C75"/>
              </a:buClr>
              <a:buSzPts val="2500"/>
              <a:buChar char="➢"/>
            </a:pPr>
            <a:r>
              <a:rPr b="1" lang="en" sz="2500">
                <a:solidFill>
                  <a:srgbClr val="351C75"/>
                </a:solidFill>
              </a:rPr>
              <a:t>Problem Statement</a:t>
            </a:r>
            <a:endParaRPr b="1" sz="2500">
              <a:solidFill>
                <a:srgbClr val="351C75"/>
              </a:solidFill>
            </a:endParaRPr>
          </a:p>
        </p:txBody>
      </p:sp>
      <p:sp>
        <p:nvSpPr>
          <p:cNvPr id="82" name="Google Shape;82;p4"/>
          <p:cNvSpPr txBox="1"/>
          <p:nvPr>
            <p:ph idx="1" type="body"/>
          </p:nvPr>
        </p:nvSpPr>
        <p:spPr>
          <a:xfrm>
            <a:off x="311700" y="1145225"/>
            <a:ext cx="8520600" cy="3835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solidFill>
                  <a:schemeClr val="dk1"/>
                </a:solidFill>
                <a:latin typeface="Arial"/>
                <a:ea typeface="Arial"/>
                <a:cs typeface="Arial"/>
                <a:sym typeface="Arial"/>
              </a:rPr>
              <a:t>Now a days people find it very difficult to keep the records of their electric bill payments. This system will help them to keep track of their payments. </a:t>
            </a:r>
            <a:endParaRPr>
              <a:solidFill>
                <a:schemeClr val="dk1"/>
              </a:solidFill>
              <a:latin typeface="Arial"/>
              <a:ea typeface="Arial"/>
              <a:cs typeface="Arial"/>
              <a:sym typeface="Arial"/>
            </a:endParaRPr>
          </a:p>
          <a:p>
            <a:pPr indent="0" lvl="0" marL="0" rtl="0" algn="l">
              <a:lnSpc>
                <a:spcPct val="115000"/>
              </a:lnSpc>
              <a:spcBef>
                <a:spcPts val="1200"/>
              </a:spcBef>
              <a:spcAft>
                <a:spcPts val="0"/>
              </a:spcAft>
              <a:buSzPts val="1800"/>
              <a:buNone/>
            </a:pPr>
            <a:r>
              <a:rPr lang="en">
                <a:solidFill>
                  <a:schemeClr val="dk1"/>
                </a:solidFill>
                <a:latin typeface="Arial"/>
                <a:ea typeface="Arial"/>
                <a:cs typeface="Arial"/>
                <a:sym typeface="Arial"/>
              </a:rPr>
              <a:t>Problems like:-</a:t>
            </a:r>
            <a:endParaRPr>
              <a:solidFill>
                <a:schemeClr val="dk1"/>
              </a:solidFill>
              <a:latin typeface="Arial"/>
              <a:ea typeface="Arial"/>
              <a:cs typeface="Arial"/>
              <a:sym typeface="Arial"/>
            </a:endParaRPr>
          </a:p>
          <a:p>
            <a:pPr indent="-342900" lvl="0" marL="457200" rtl="0" algn="l">
              <a:lnSpc>
                <a:spcPct val="115000"/>
              </a:lnSpc>
              <a:spcBef>
                <a:spcPts val="1200"/>
              </a:spcBef>
              <a:spcAft>
                <a:spcPts val="0"/>
              </a:spcAft>
              <a:buClr>
                <a:schemeClr val="dk1"/>
              </a:buClr>
              <a:buSzPts val="1800"/>
              <a:buFont typeface="Arial"/>
              <a:buChar char="●"/>
            </a:pPr>
            <a:r>
              <a:rPr lang="en">
                <a:solidFill>
                  <a:schemeClr val="dk1"/>
                </a:solidFill>
                <a:latin typeface="Arial"/>
                <a:ea typeface="Arial"/>
                <a:cs typeface="Arial"/>
                <a:sym typeface="Arial"/>
              </a:rPr>
              <a:t>Record of Payments</a:t>
            </a:r>
            <a:endParaRPr>
              <a:solidFill>
                <a:schemeClr val="dk1"/>
              </a:solidFill>
              <a:latin typeface="Arial"/>
              <a:ea typeface="Arial"/>
              <a:cs typeface="Arial"/>
              <a:sym typeface="Arial"/>
            </a:endParaRPr>
          </a:p>
          <a:p>
            <a:pPr indent="-342900" lvl="0" marL="457200" rtl="0" algn="l">
              <a:lnSpc>
                <a:spcPct val="115000"/>
              </a:lnSpc>
              <a:spcBef>
                <a:spcPts val="0"/>
              </a:spcBef>
              <a:spcAft>
                <a:spcPts val="0"/>
              </a:spcAft>
              <a:buClr>
                <a:schemeClr val="dk1"/>
              </a:buClr>
              <a:buSzPts val="1800"/>
              <a:buFont typeface="Arial"/>
              <a:buChar char="●"/>
            </a:pPr>
            <a:r>
              <a:rPr lang="en">
                <a:solidFill>
                  <a:schemeClr val="dk1"/>
                </a:solidFill>
                <a:latin typeface="Arial"/>
                <a:ea typeface="Arial"/>
                <a:cs typeface="Arial"/>
                <a:sym typeface="Arial"/>
              </a:rPr>
              <a:t>Maintenance of Meters </a:t>
            </a:r>
            <a:endParaRPr>
              <a:solidFill>
                <a:schemeClr val="dk1"/>
              </a:solidFill>
              <a:latin typeface="Arial"/>
              <a:ea typeface="Arial"/>
              <a:cs typeface="Arial"/>
              <a:sym typeface="Arial"/>
            </a:endParaRPr>
          </a:p>
          <a:p>
            <a:pPr indent="-342900" lvl="0" marL="457200" rtl="0" algn="l">
              <a:lnSpc>
                <a:spcPct val="115000"/>
              </a:lnSpc>
              <a:spcBef>
                <a:spcPts val="0"/>
              </a:spcBef>
              <a:spcAft>
                <a:spcPts val="0"/>
              </a:spcAft>
              <a:buClr>
                <a:schemeClr val="dk1"/>
              </a:buClr>
              <a:buSzPts val="1800"/>
              <a:buFont typeface="Arial"/>
              <a:buChar char="●"/>
            </a:pPr>
            <a:r>
              <a:rPr lang="en">
                <a:solidFill>
                  <a:schemeClr val="dk1"/>
                </a:solidFill>
                <a:latin typeface="Arial"/>
                <a:ea typeface="Arial"/>
                <a:cs typeface="Arial"/>
                <a:sym typeface="Arial"/>
              </a:rPr>
              <a:t>To keep the tracks of employee</a:t>
            </a:r>
            <a:endParaRPr>
              <a:solidFill>
                <a:schemeClr val="dk1"/>
              </a:solidFill>
              <a:latin typeface="Arial"/>
              <a:ea typeface="Arial"/>
              <a:cs typeface="Arial"/>
              <a:sym typeface="Arial"/>
            </a:endParaRPr>
          </a:p>
          <a:p>
            <a:pPr indent="-342900" lvl="0" marL="457200" rtl="0" algn="l">
              <a:lnSpc>
                <a:spcPct val="115000"/>
              </a:lnSpc>
              <a:spcBef>
                <a:spcPts val="0"/>
              </a:spcBef>
              <a:spcAft>
                <a:spcPts val="0"/>
              </a:spcAft>
              <a:buClr>
                <a:schemeClr val="dk1"/>
              </a:buClr>
              <a:buSzPts val="1800"/>
              <a:buFont typeface="Arial"/>
              <a:buChar char="●"/>
            </a:pPr>
            <a:r>
              <a:rPr lang="en">
                <a:solidFill>
                  <a:schemeClr val="dk1"/>
                </a:solidFill>
                <a:latin typeface="Arial"/>
                <a:ea typeface="Arial"/>
                <a:cs typeface="Arial"/>
                <a:sym typeface="Arial"/>
              </a:rPr>
              <a:t>Invoice generation  </a:t>
            </a:r>
            <a:endParaRPr>
              <a:solidFill>
                <a:schemeClr val="dk1"/>
              </a:solidFill>
              <a:latin typeface="Arial"/>
              <a:ea typeface="Arial"/>
              <a:cs typeface="Arial"/>
              <a:sym typeface="Arial"/>
            </a:endParaRPr>
          </a:p>
          <a:p>
            <a:pPr indent="0" lvl="0" marL="0" rtl="0" algn="l">
              <a:lnSpc>
                <a:spcPct val="115000"/>
              </a:lnSpc>
              <a:spcBef>
                <a:spcPts val="1200"/>
              </a:spcBef>
              <a:spcAft>
                <a:spcPts val="0"/>
              </a:spcAft>
              <a:buSzPts val="1800"/>
              <a:buNone/>
            </a:pPr>
            <a:r>
              <a:t/>
            </a:r>
            <a:endParaRPr>
              <a:solidFill>
                <a:schemeClr val="dk1"/>
              </a:solidFill>
              <a:latin typeface="Arial"/>
              <a:ea typeface="Arial"/>
              <a:cs typeface="Arial"/>
              <a:sym typeface="Arial"/>
            </a:endParaRPr>
          </a:p>
          <a:p>
            <a:pPr indent="0" lvl="0" marL="0" rtl="0" algn="l">
              <a:lnSpc>
                <a:spcPct val="115000"/>
              </a:lnSpc>
              <a:spcBef>
                <a:spcPts val="1200"/>
              </a:spcBef>
              <a:spcAft>
                <a:spcPts val="1200"/>
              </a:spcAft>
              <a:buSzPts val="1800"/>
              <a:buNone/>
            </a:pPr>
            <a:r>
              <a:t/>
            </a:r>
            <a:endParaRPr>
              <a:solidFill>
                <a:schemeClr val="dk1"/>
              </a:solidFill>
              <a:latin typeface="Arial"/>
              <a:ea typeface="Arial"/>
              <a:cs typeface="Arial"/>
              <a:sym typeface="Arial"/>
            </a:endParaRPr>
          </a:p>
        </p:txBody>
      </p:sp>
      <p:pic>
        <p:nvPicPr>
          <p:cNvPr id="83" name="Google Shape;83;p4"/>
          <p:cNvPicPr preferRelativeResize="0"/>
          <p:nvPr/>
        </p:nvPicPr>
        <p:blipFill rotWithShape="1">
          <a:blip r:embed="rId3">
            <a:alphaModFix/>
          </a:blip>
          <a:srcRect b="0" l="0" r="0" t="0"/>
          <a:stretch/>
        </p:blipFill>
        <p:spPr>
          <a:xfrm>
            <a:off x="4929654" y="2011679"/>
            <a:ext cx="3561100" cy="2369725"/>
          </a:xfrm>
          <a:prstGeom prst="rect">
            <a:avLst/>
          </a:prstGeom>
          <a:noFill/>
          <a:ln>
            <a:noFill/>
          </a:ln>
          <a:effectLst>
            <a:outerShdw blurRad="300038" rotWithShape="0" algn="bl" dir="1560000" dist="104775">
              <a:srgbClr val="000000">
                <a:alpha val="45882"/>
              </a:srgbClr>
            </a:outerShdw>
          </a:effectLst>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5"/>
          <p:cNvSpPr txBox="1"/>
          <p:nvPr>
            <p:ph type="title"/>
          </p:nvPr>
        </p:nvSpPr>
        <p:spPr>
          <a:xfrm>
            <a:off x="371700" y="0"/>
            <a:ext cx="8148900" cy="795300"/>
          </a:xfrm>
          <a:prstGeom prst="rect">
            <a:avLst/>
          </a:prstGeom>
          <a:noFill/>
          <a:ln>
            <a:noFill/>
          </a:ln>
        </p:spPr>
        <p:txBody>
          <a:bodyPr anchorCtr="0" anchor="t" bIns="91425" lIns="91425" spcFirstLastPara="1" rIns="91425" wrap="square" tIns="91425">
            <a:normAutofit/>
          </a:bodyPr>
          <a:lstStyle/>
          <a:p>
            <a:pPr indent="-355600" lvl="0" marL="457200" rtl="0" algn="l">
              <a:lnSpc>
                <a:spcPct val="100000"/>
              </a:lnSpc>
              <a:spcBef>
                <a:spcPts val="0"/>
              </a:spcBef>
              <a:spcAft>
                <a:spcPts val="0"/>
              </a:spcAft>
              <a:buClr>
                <a:srgbClr val="351C75"/>
              </a:buClr>
              <a:buSzPts val="2000"/>
              <a:buChar char="➢"/>
            </a:pPr>
            <a:r>
              <a:rPr b="1" lang="en" sz="2000">
                <a:solidFill>
                  <a:srgbClr val="351C75"/>
                </a:solidFill>
              </a:rPr>
              <a:t>Entity Relationship Diagram</a:t>
            </a:r>
            <a:endParaRPr b="1" sz="2000">
              <a:solidFill>
                <a:srgbClr val="351C75"/>
              </a:solidFill>
            </a:endParaRPr>
          </a:p>
        </p:txBody>
      </p:sp>
      <p:pic>
        <p:nvPicPr>
          <p:cNvPr id="89" name="Google Shape;89;p5"/>
          <p:cNvPicPr preferRelativeResize="0"/>
          <p:nvPr/>
        </p:nvPicPr>
        <p:blipFill rotWithShape="1">
          <a:blip r:embed="rId3">
            <a:alphaModFix/>
          </a:blip>
          <a:srcRect b="0" l="0" r="0" t="0"/>
          <a:stretch/>
        </p:blipFill>
        <p:spPr>
          <a:xfrm>
            <a:off x="805624" y="547300"/>
            <a:ext cx="7532723" cy="4347499"/>
          </a:xfrm>
          <a:prstGeom prst="rect">
            <a:avLst/>
          </a:prstGeom>
          <a:noFill/>
          <a:ln cap="flat" cmpd="sng" w="19050">
            <a:solidFill>
              <a:schemeClr val="dk1"/>
            </a:solidFill>
            <a:prstDash val="solid"/>
            <a:round/>
            <a:headEnd len="sm" w="sm" type="none"/>
            <a:tailEnd len="sm" w="sm" type="none"/>
          </a:ln>
          <a:effectLst>
            <a:outerShdw rotWithShape="0" algn="bl" dir="3660000" dist="28575">
              <a:srgbClr val="000000">
                <a:alpha val="96862"/>
              </a:srgbClr>
            </a:outerShdw>
          </a:effectLst>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6"/>
          <p:cNvSpPr txBox="1"/>
          <p:nvPr>
            <p:ph type="title"/>
          </p:nvPr>
        </p:nvSpPr>
        <p:spPr>
          <a:xfrm>
            <a:off x="341550" y="0"/>
            <a:ext cx="8298600" cy="572700"/>
          </a:xfrm>
          <a:prstGeom prst="rect">
            <a:avLst/>
          </a:prstGeom>
          <a:noFill/>
          <a:ln>
            <a:noFill/>
          </a:ln>
        </p:spPr>
        <p:txBody>
          <a:bodyPr anchorCtr="0" anchor="t" bIns="91425" lIns="91425" spcFirstLastPara="1" rIns="91425" wrap="square" tIns="91425">
            <a:normAutofit/>
          </a:bodyPr>
          <a:lstStyle/>
          <a:p>
            <a:pPr indent="-355600" lvl="0" marL="457200" rtl="0" algn="l">
              <a:lnSpc>
                <a:spcPct val="100000"/>
              </a:lnSpc>
              <a:spcBef>
                <a:spcPts val="0"/>
              </a:spcBef>
              <a:spcAft>
                <a:spcPts val="0"/>
              </a:spcAft>
              <a:buClr>
                <a:srgbClr val="351C75"/>
              </a:buClr>
              <a:buSzPts val="2000"/>
              <a:buChar char="➢"/>
            </a:pPr>
            <a:r>
              <a:rPr b="1" lang="en" sz="2000">
                <a:solidFill>
                  <a:srgbClr val="351C75"/>
                </a:solidFill>
              </a:rPr>
              <a:t>Schema Diagram</a:t>
            </a:r>
            <a:endParaRPr b="1" sz="2000">
              <a:solidFill>
                <a:srgbClr val="351C75"/>
              </a:solidFill>
            </a:endParaRPr>
          </a:p>
        </p:txBody>
      </p:sp>
      <p:pic>
        <p:nvPicPr>
          <p:cNvPr id="95" name="Google Shape;95;p6"/>
          <p:cNvPicPr preferRelativeResize="0"/>
          <p:nvPr/>
        </p:nvPicPr>
        <p:blipFill rotWithShape="1">
          <a:blip r:embed="rId3">
            <a:alphaModFix/>
          </a:blip>
          <a:srcRect b="0" l="0" r="0" t="0"/>
          <a:stretch/>
        </p:blipFill>
        <p:spPr>
          <a:xfrm>
            <a:off x="820713" y="434000"/>
            <a:ext cx="7502577" cy="4516926"/>
          </a:xfrm>
          <a:prstGeom prst="rect">
            <a:avLst/>
          </a:prstGeom>
          <a:noFill/>
          <a:ln cap="flat" cmpd="sng" w="19050">
            <a:solidFill>
              <a:schemeClr val="dk1"/>
            </a:solidFill>
            <a:prstDash val="solid"/>
            <a:round/>
            <a:headEnd len="sm" w="sm" type="none"/>
            <a:tailEnd len="sm" w="sm" type="none"/>
          </a:ln>
          <a:effectLst>
            <a:outerShdw blurRad="57150" rotWithShape="0" algn="bl" dir="5400000" dist="19050">
              <a:srgbClr val="000000">
                <a:alpha val="49803"/>
              </a:srgb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7"/>
          <p:cNvSpPr txBox="1"/>
          <p:nvPr>
            <p:ph type="title"/>
          </p:nvPr>
        </p:nvSpPr>
        <p:spPr>
          <a:xfrm>
            <a:off x="206450" y="783575"/>
            <a:ext cx="4253400" cy="42855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4200"/>
              <a:buNone/>
            </a:pPr>
            <a:r>
              <a:rPr b="1" lang="en" sz="2000">
                <a:latin typeface="Arial"/>
                <a:ea typeface="Arial"/>
                <a:cs typeface="Arial"/>
                <a:sym typeface="Arial"/>
              </a:rPr>
              <a:t>Customer</a:t>
            </a:r>
            <a:endParaRPr b="1" sz="2000">
              <a:latin typeface="Arial"/>
              <a:ea typeface="Arial"/>
              <a:cs typeface="Arial"/>
              <a:sym typeface="Arial"/>
            </a:endParaRPr>
          </a:p>
          <a:p>
            <a:pPr indent="0" lvl="0" marL="0" rtl="0" algn="ctr">
              <a:lnSpc>
                <a:spcPct val="100000"/>
              </a:lnSpc>
              <a:spcBef>
                <a:spcPts val="1200"/>
              </a:spcBef>
              <a:spcAft>
                <a:spcPts val="0"/>
              </a:spcAft>
              <a:buSzPts val="4200"/>
              <a:buNone/>
            </a:pPr>
            <a:r>
              <a:t/>
            </a:r>
            <a:endParaRPr b="1" sz="100">
              <a:latin typeface="Arial"/>
              <a:ea typeface="Arial"/>
              <a:cs typeface="Arial"/>
              <a:sym typeface="Arial"/>
            </a:endParaRPr>
          </a:p>
          <a:p>
            <a:pPr indent="0" lvl="0" marL="0" rtl="0" algn="ctr">
              <a:lnSpc>
                <a:spcPct val="100000"/>
              </a:lnSpc>
              <a:spcBef>
                <a:spcPts val="1200"/>
              </a:spcBef>
              <a:spcAft>
                <a:spcPts val="0"/>
              </a:spcAft>
              <a:buSzPts val="4200"/>
              <a:buNone/>
            </a:pPr>
            <a:r>
              <a:rPr b="1" lang="en" sz="2000"/>
              <a:t>Phone</a:t>
            </a:r>
            <a:endParaRPr b="1" sz="2000"/>
          </a:p>
          <a:p>
            <a:pPr indent="0" lvl="0" marL="0" rtl="0" algn="ctr">
              <a:lnSpc>
                <a:spcPct val="100000"/>
              </a:lnSpc>
              <a:spcBef>
                <a:spcPts val="0"/>
              </a:spcBef>
              <a:spcAft>
                <a:spcPts val="0"/>
              </a:spcAft>
              <a:buSzPts val="4200"/>
              <a:buNone/>
            </a:pPr>
            <a:r>
              <a:t/>
            </a:r>
            <a:endParaRPr b="1" sz="2000"/>
          </a:p>
          <a:p>
            <a:pPr indent="0" lvl="0" marL="0" rtl="0" algn="ctr">
              <a:lnSpc>
                <a:spcPct val="100000"/>
              </a:lnSpc>
              <a:spcBef>
                <a:spcPts val="0"/>
              </a:spcBef>
              <a:spcAft>
                <a:spcPts val="0"/>
              </a:spcAft>
              <a:buSzPts val="4200"/>
              <a:buNone/>
            </a:pPr>
            <a:r>
              <a:rPr b="1" lang="en" sz="2000"/>
              <a:t>Account</a:t>
            </a:r>
            <a:endParaRPr b="1" sz="2000"/>
          </a:p>
          <a:p>
            <a:pPr indent="0" lvl="0" marL="0" rtl="0" algn="ctr">
              <a:lnSpc>
                <a:spcPct val="100000"/>
              </a:lnSpc>
              <a:spcBef>
                <a:spcPts val="0"/>
              </a:spcBef>
              <a:spcAft>
                <a:spcPts val="0"/>
              </a:spcAft>
              <a:buSzPts val="4200"/>
              <a:buNone/>
            </a:pPr>
            <a:r>
              <a:t/>
            </a:r>
            <a:endParaRPr b="1" sz="2000">
              <a:latin typeface="Arial"/>
              <a:ea typeface="Arial"/>
              <a:cs typeface="Arial"/>
              <a:sym typeface="Arial"/>
            </a:endParaRPr>
          </a:p>
          <a:p>
            <a:pPr indent="0" lvl="0" marL="0" rtl="0" algn="ctr">
              <a:lnSpc>
                <a:spcPct val="100000"/>
              </a:lnSpc>
              <a:spcBef>
                <a:spcPts val="0"/>
              </a:spcBef>
              <a:spcAft>
                <a:spcPts val="0"/>
              </a:spcAft>
              <a:buSzPts val="4200"/>
              <a:buNone/>
            </a:pPr>
            <a:r>
              <a:rPr b="1" lang="en" sz="2000">
                <a:latin typeface="Arial"/>
                <a:ea typeface="Arial"/>
                <a:cs typeface="Arial"/>
                <a:sym typeface="Arial"/>
              </a:rPr>
              <a:t>Payment</a:t>
            </a:r>
            <a:endParaRPr b="1" sz="2000">
              <a:latin typeface="Arial"/>
              <a:ea typeface="Arial"/>
              <a:cs typeface="Arial"/>
              <a:sym typeface="Arial"/>
            </a:endParaRPr>
          </a:p>
          <a:p>
            <a:pPr indent="0" lvl="0" marL="0" rtl="0" algn="ctr">
              <a:lnSpc>
                <a:spcPct val="100000"/>
              </a:lnSpc>
              <a:spcBef>
                <a:spcPts val="0"/>
              </a:spcBef>
              <a:spcAft>
                <a:spcPts val="0"/>
              </a:spcAft>
              <a:buSzPts val="4200"/>
              <a:buNone/>
            </a:pPr>
            <a:r>
              <a:t/>
            </a:r>
            <a:endParaRPr b="1" sz="2000">
              <a:latin typeface="Arial"/>
              <a:ea typeface="Arial"/>
              <a:cs typeface="Arial"/>
              <a:sym typeface="Arial"/>
            </a:endParaRPr>
          </a:p>
          <a:p>
            <a:pPr indent="0" lvl="0" marL="0" rtl="0" algn="ctr">
              <a:lnSpc>
                <a:spcPct val="115000"/>
              </a:lnSpc>
              <a:spcBef>
                <a:spcPts val="0"/>
              </a:spcBef>
              <a:spcAft>
                <a:spcPts val="0"/>
              </a:spcAft>
              <a:buSzPts val="4200"/>
              <a:buNone/>
            </a:pPr>
            <a:r>
              <a:rPr b="1" lang="en" sz="2000"/>
              <a:t>Feedback</a:t>
            </a:r>
            <a:endParaRPr b="1" sz="2000">
              <a:latin typeface="Arial"/>
              <a:ea typeface="Arial"/>
              <a:cs typeface="Arial"/>
              <a:sym typeface="Arial"/>
            </a:endParaRPr>
          </a:p>
          <a:p>
            <a:pPr indent="0" lvl="0" marL="0" rtl="0" algn="ctr">
              <a:lnSpc>
                <a:spcPct val="115000"/>
              </a:lnSpc>
              <a:spcBef>
                <a:spcPts val="1200"/>
              </a:spcBef>
              <a:spcAft>
                <a:spcPts val="0"/>
              </a:spcAft>
              <a:buSzPts val="4200"/>
              <a:buNone/>
            </a:pPr>
            <a:r>
              <a:t/>
            </a:r>
            <a:endParaRPr b="1" sz="100">
              <a:latin typeface="Arial"/>
              <a:ea typeface="Arial"/>
              <a:cs typeface="Arial"/>
              <a:sym typeface="Arial"/>
            </a:endParaRPr>
          </a:p>
          <a:p>
            <a:pPr indent="0" lvl="0" marL="0" rtl="0" algn="ctr">
              <a:lnSpc>
                <a:spcPct val="100000"/>
              </a:lnSpc>
              <a:spcBef>
                <a:spcPts val="1200"/>
              </a:spcBef>
              <a:spcAft>
                <a:spcPts val="0"/>
              </a:spcAft>
              <a:buSzPts val="4200"/>
              <a:buNone/>
            </a:pPr>
            <a:r>
              <a:rPr b="1" lang="en" sz="2000">
                <a:latin typeface="Arial"/>
                <a:ea typeface="Arial"/>
                <a:cs typeface="Arial"/>
                <a:sym typeface="Arial"/>
              </a:rPr>
              <a:t>Maintenance</a:t>
            </a:r>
            <a:endParaRPr b="1" sz="2000">
              <a:latin typeface="Arial"/>
              <a:ea typeface="Arial"/>
              <a:cs typeface="Arial"/>
              <a:sym typeface="Arial"/>
            </a:endParaRPr>
          </a:p>
          <a:p>
            <a:pPr indent="0" lvl="0" marL="0" rtl="0" algn="ctr">
              <a:lnSpc>
                <a:spcPct val="100000"/>
              </a:lnSpc>
              <a:spcBef>
                <a:spcPts val="0"/>
              </a:spcBef>
              <a:spcAft>
                <a:spcPts val="0"/>
              </a:spcAft>
              <a:buSzPts val="4200"/>
              <a:buNone/>
            </a:pPr>
            <a:r>
              <a:t/>
            </a:r>
            <a:endParaRPr sz="1700">
              <a:latin typeface="Arial"/>
              <a:ea typeface="Arial"/>
              <a:cs typeface="Arial"/>
              <a:sym typeface="Arial"/>
            </a:endParaRPr>
          </a:p>
          <a:p>
            <a:pPr indent="0" lvl="0" marL="0" rtl="0" algn="ctr">
              <a:lnSpc>
                <a:spcPct val="100000"/>
              </a:lnSpc>
              <a:spcBef>
                <a:spcPts val="0"/>
              </a:spcBef>
              <a:spcAft>
                <a:spcPts val="0"/>
              </a:spcAft>
              <a:buSzPts val="4200"/>
              <a:buNone/>
            </a:pPr>
            <a:r>
              <a:t/>
            </a:r>
            <a:endParaRPr sz="1900"/>
          </a:p>
        </p:txBody>
      </p:sp>
      <p:sp>
        <p:nvSpPr>
          <p:cNvPr id="101" name="Google Shape;101;p7"/>
          <p:cNvSpPr txBox="1"/>
          <p:nvPr>
            <p:ph idx="2" type="body"/>
          </p:nvPr>
        </p:nvSpPr>
        <p:spPr>
          <a:xfrm>
            <a:off x="4720200" y="783575"/>
            <a:ext cx="4253400" cy="44163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1800"/>
              <a:buNone/>
            </a:pPr>
            <a:r>
              <a:t/>
            </a:r>
            <a:endParaRPr b="1" sz="2000">
              <a:latin typeface="Arial"/>
              <a:ea typeface="Arial"/>
              <a:cs typeface="Arial"/>
              <a:sym typeface="Arial"/>
            </a:endParaRPr>
          </a:p>
          <a:p>
            <a:pPr indent="0" lvl="0" marL="0" rtl="0" algn="ctr">
              <a:lnSpc>
                <a:spcPct val="100000"/>
              </a:lnSpc>
              <a:spcBef>
                <a:spcPts val="0"/>
              </a:spcBef>
              <a:spcAft>
                <a:spcPts val="0"/>
              </a:spcAft>
              <a:buSzPts val="1800"/>
              <a:buNone/>
            </a:pPr>
            <a:r>
              <a:rPr b="1" lang="en" sz="2000">
                <a:latin typeface="Arial"/>
                <a:ea typeface="Arial"/>
                <a:cs typeface="Arial"/>
                <a:sym typeface="Arial"/>
              </a:rPr>
              <a:t>Electricity_board</a:t>
            </a:r>
            <a:endParaRPr b="1" sz="2000"/>
          </a:p>
          <a:p>
            <a:pPr indent="0" lvl="0" marL="0" rtl="0" algn="ctr">
              <a:lnSpc>
                <a:spcPct val="100000"/>
              </a:lnSpc>
              <a:spcBef>
                <a:spcPts val="0"/>
              </a:spcBef>
              <a:spcAft>
                <a:spcPts val="0"/>
              </a:spcAft>
              <a:buSzPts val="1800"/>
              <a:buNone/>
            </a:pPr>
            <a:r>
              <a:t/>
            </a:r>
            <a:endParaRPr b="1" sz="2000"/>
          </a:p>
          <a:p>
            <a:pPr indent="0" lvl="0" marL="0" rtl="0" algn="ctr">
              <a:lnSpc>
                <a:spcPct val="100000"/>
              </a:lnSpc>
              <a:spcBef>
                <a:spcPts val="0"/>
              </a:spcBef>
              <a:spcAft>
                <a:spcPts val="0"/>
              </a:spcAft>
              <a:buSzPts val="1800"/>
              <a:buNone/>
            </a:pPr>
            <a:r>
              <a:rPr b="1" lang="en" sz="2000"/>
              <a:t>Invoice</a:t>
            </a:r>
            <a:endParaRPr b="1" sz="2000"/>
          </a:p>
          <a:p>
            <a:pPr indent="0" lvl="0" marL="0" rtl="0" algn="ctr">
              <a:lnSpc>
                <a:spcPct val="100000"/>
              </a:lnSpc>
              <a:spcBef>
                <a:spcPts val="0"/>
              </a:spcBef>
              <a:spcAft>
                <a:spcPts val="0"/>
              </a:spcAft>
              <a:buSzPts val="1800"/>
              <a:buNone/>
            </a:pPr>
            <a:r>
              <a:t/>
            </a:r>
            <a:endParaRPr b="1" sz="2000"/>
          </a:p>
          <a:p>
            <a:pPr indent="0" lvl="0" marL="0" rtl="0" algn="ctr">
              <a:lnSpc>
                <a:spcPct val="100000"/>
              </a:lnSpc>
              <a:spcBef>
                <a:spcPts val="0"/>
              </a:spcBef>
              <a:spcAft>
                <a:spcPts val="0"/>
              </a:spcAft>
              <a:buSzPts val="1800"/>
              <a:buNone/>
            </a:pPr>
            <a:r>
              <a:rPr b="1" lang="en" sz="2000"/>
              <a:t>Employee</a:t>
            </a:r>
            <a:endParaRPr b="1" sz="2000"/>
          </a:p>
          <a:p>
            <a:pPr indent="0" lvl="0" marL="0" rtl="0" algn="ctr">
              <a:lnSpc>
                <a:spcPct val="100000"/>
              </a:lnSpc>
              <a:spcBef>
                <a:spcPts val="0"/>
              </a:spcBef>
              <a:spcAft>
                <a:spcPts val="0"/>
              </a:spcAft>
              <a:buSzPts val="1800"/>
              <a:buNone/>
            </a:pPr>
            <a:r>
              <a:t/>
            </a:r>
            <a:endParaRPr b="1" sz="100"/>
          </a:p>
          <a:p>
            <a:pPr indent="0" lvl="0" marL="0" rtl="0" algn="ctr">
              <a:lnSpc>
                <a:spcPct val="100000"/>
              </a:lnSpc>
              <a:spcBef>
                <a:spcPts val="0"/>
              </a:spcBef>
              <a:spcAft>
                <a:spcPts val="0"/>
              </a:spcAft>
              <a:buSzPts val="1800"/>
              <a:buNone/>
            </a:pPr>
            <a:r>
              <a:t/>
            </a:r>
            <a:endParaRPr b="1" sz="1900">
              <a:solidFill>
                <a:schemeClr val="dk1"/>
              </a:solidFill>
            </a:endParaRPr>
          </a:p>
          <a:p>
            <a:pPr indent="0" lvl="0" marL="0" rtl="0" algn="ctr">
              <a:lnSpc>
                <a:spcPct val="115000"/>
              </a:lnSpc>
              <a:spcBef>
                <a:spcPts val="0"/>
              </a:spcBef>
              <a:spcAft>
                <a:spcPts val="0"/>
              </a:spcAft>
              <a:buSzPts val="1800"/>
              <a:buNone/>
            </a:pPr>
            <a:r>
              <a:rPr b="1" lang="en" sz="2000">
                <a:latin typeface="Arial"/>
                <a:ea typeface="Arial"/>
                <a:cs typeface="Arial"/>
                <a:sym typeface="Arial"/>
              </a:rPr>
              <a:t>Department</a:t>
            </a:r>
            <a:endParaRPr b="1" sz="2000">
              <a:latin typeface="Arial"/>
              <a:ea typeface="Arial"/>
              <a:cs typeface="Arial"/>
              <a:sym typeface="Arial"/>
            </a:endParaRPr>
          </a:p>
          <a:p>
            <a:pPr indent="0" lvl="0" marL="0" rtl="0" algn="ctr">
              <a:lnSpc>
                <a:spcPct val="115000"/>
              </a:lnSpc>
              <a:spcBef>
                <a:spcPts val="1200"/>
              </a:spcBef>
              <a:spcAft>
                <a:spcPts val="0"/>
              </a:spcAft>
              <a:buSzPts val="1800"/>
              <a:buNone/>
            </a:pPr>
            <a:r>
              <a:t/>
            </a:r>
            <a:endParaRPr b="1" sz="100">
              <a:latin typeface="Arial"/>
              <a:ea typeface="Arial"/>
              <a:cs typeface="Arial"/>
              <a:sym typeface="Arial"/>
            </a:endParaRPr>
          </a:p>
          <a:p>
            <a:pPr indent="0" lvl="0" marL="0" rtl="0" algn="ctr">
              <a:lnSpc>
                <a:spcPct val="115000"/>
              </a:lnSpc>
              <a:spcBef>
                <a:spcPts val="1200"/>
              </a:spcBef>
              <a:spcAft>
                <a:spcPts val="1200"/>
              </a:spcAft>
              <a:buSzPts val="1800"/>
              <a:buNone/>
            </a:pPr>
            <a:r>
              <a:rPr b="1" lang="en" sz="2000"/>
              <a:t>Tariff</a:t>
            </a:r>
            <a:endParaRPr b="1" sz="2000"/>
          </a:p>
        </p:txBody>
      </p:sp>
      <p:sp>
        <p:nvSpPr>
          <p:cNvPr id="102" name="Google Shape;102;p7"/>
          <p:cNvSpPr txBox="1"/>
          <p:nvPr/>
        </p:nvSpPr>
        <p:spPr>
          <a:xfrm>
            <a:off x="904125" y="74325"/>
            <a:ext cx="7132200" cy="8313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800"/>
              <a:buFont typeface="Arial"/>
              <a:buNone/>
            </a:pPr>
            <a:r>
              <a:rPr b="0" i="0" lang="en" sz="2800" u="none" cap="none" strike="noStrike">
                <a:solidFill>
                  <a:schemeClr val="dk1"/>
                </a:solidFill>
                <a:latin typeface="Proxima Nova"/>
                <a:ea typeface="Proxima Nova"/>
                <a:cs typeface="Proxima Nova"/>
                <a:sym typeface="Proxima Nova"/>
              </a:rPr>
              <a:t>SQL DDL </a:t>
            </a:r>
            <a:r>
              <a:rPr b="0" i="0" lang="en" sz="2800" u="none" cap="none" strike="noStrike">
                <a:solidFill>
                  <a:schemeClr val="lt1"/>
                </a:solidFill>
                <a:latin typeface="Proxima Nova"/>
                <a:ea typeface="Proxima Nova"/>
                <a:cs typeface="Proxima Nova"/>
                <a:sym typeface="Proxima Nova"/>
              </a:rPr>
              <a:t>  MODEL</a:t>
            </a:r>
            <a:endParaRPr b="0" i="0" sz="2800" u="none" cap="none" strike="noStrike">
              <a:solidFill>
                <a:schemeClr val="lt1"/>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Proxima Nova"/>
              <a:ea typeface="Proxima Nova"/>
              <a:cs typeface="Proxima Nova"/>
              <a:sym typeface="Proxima Nova"/>
            </a:endParaRPr>
          </a:p>
        </p:txBody>
      </p:sp>
      <p:sp>
        <p:nvSpPr>
          <p:cNvPr id="103" name="Google Shape;103;p7"/>
          <p:cNvSpPr txBox="1"/>
          <p:nvPr/>
        </p:nvSpPr>
        <p:spPr>
          <a:xfrm>
            <a:off x="904125" y="4453475"/>
            <a:ext cx="80694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Proxima Nova"/>
                <a:ea typeface="Proxima Nova"/>
                <a:cs typeface="Proxima Nova"/>
                <a:sym typeface="Proxima Nova"/>
              </a:rPr>
              <a:t>DDL Script Link:</a:t>
            </a:r>
            <a:r>
              <a:rPr b="0" i="0" lang="en" sz="1400" u="none" cap="none" strike="noStrike">
                <a:solidFill>
                  <a:srgbClr val="674EA7"/>
                </a:solidFill>
                <a:latin typeface="Proxima Nova"/>
                <a:ea typeface="Proxima Nova"/>
                <a:cs typeface="Proxima Nova"/>
                <a:sym typeface="Proxima Nova"/>
              </a:rPr>
              <a:t> </a:t>
            </a:r>
            <a:endParaRPr b="0" i="0" sz="1400" u="none" cap="none" strike="noStrike">
              <a:solidFill>
                <a:srgbClr val="674EA7"/>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1400"/>
              <a:buFont typeface="Arial"/>
              <a:buNone/>
            </a:pPr>
            <a:r>
              <a:rPr b="0" i="0" lang="en" sz="1400" u="sng" cap="none" strike="noStrike">
                <a:solidFill>
                  <a:srgbClr val="0B5394"/>
                </a:solidFill>
                <a:latin typeface="Proxima Nova"/>
                <a:ea typeface="Proxima Nova"/>
                <a:cs typeface="Proxima Nova"/>
                <a:sym typeface="Proxima Nova"/>
                <a:hlinkClick r:id="rId3">
                  <a:extLst>
                    <a:ext uri="{A12FA001-AC4F-418D-AE19-62706E023703}">
                      <ahyp:hlinkClr val="tx"/>
                    </a:ext>
                  </a:extLst>
                </a:hlinkClick>
              </a:rPr>
              <a:t>https://drive.google.com/file/d/1swup7GE53sBFNLpDYxpJCHPPJ40ginNA/view?usp=sharing</a:t>
            </a:r>
            <a:endParaRPr b="0" i="0" sz="1400" u="none" cap="none" strike="noStrike">
              <a:solidFill>
                <a:srgbClr val="0B5394"/>
              </a:solidFill>
              <a:latin typeface="Proxima Nova"/>
              <a:ea typeface="Proxima Nova"/>
              <a:cs typeface="Proxima Nova"/>
              <a:sym typeface="Proxima Nov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8"/>
          <p:cNvSpPr txBox="1"/>
          <p:nvPr>
            <p:ph type="title"/>
          </p:nvPr>
        </p:nvSpPr>
        <p:spPr>
          <a:xfrm>
            <a:off x="663025" y="60275"/>
            <a:ext cx="7564500" cy="6639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990"/>
              <a:buNone/>
            </a:pPr>
            <a:r>
              <a:rPr lang="en" sz="2720"/>
              <a:t>SQL DML   </a:t>
            </a:r>
            <a:r>
              <a:rPr lang="en" sz="2720">
                <a:solidFill>
                  <a:schemeClr val="lt1"/>
                </a:solidFill>
              </a:rPr>
              <a:t>MODEL</a:t>
            </a:r>
            <a:endParaRPr sz="2720">
              <a:solidFill>
                <a:schemeClr val="lt1"/>
              </a:solidFill>
            </a:endParaRPr>
          </a:p>
        </p:txBody>
      </p:sp>
      <p:sp>
        <p:nvSpPr>
          <p:cNvPr id="109" name="Google Shape;109;p8"/>
          <p:cNvSpPr txBox="1"/>
          <p:nvPr/>
        </p:nvSpPr>
        <p:spPr>
          <a:xfrm>
            <a:off x="1552075" y="800375"/>
            <a:ext cx="5786400" cy="83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DML Script link:</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sng" cap="none" strike="noStrike">
                <a:solidFill>
                  <a:srgbClr val="0B5394"/>
                </a:solidFill>
                <a:latin typeface="Proxima Nova"/>
                <a:ea typeface="Proxima Nova"/>
                <a:cs typeface="Proxima Nova"/>
                <a:sym typeface="Proxima Nova"/>
                <a:hlinkClick r:id="rId3">
                  <a:extLst>
                    <a:ext uri="{A12FA001-AC4F-418D-AE19-62706E023703}">
                      <ahyp:hlinkClr val="tx"/>
                    </a:ext>
                  </a:extLst>
                </a:hlinkClick>
              </a:rPr>
              <a:t>https://drive.google.com/file/d/1NdxRVq8f_O-2Ow0beQU9kc8Ioou6RaST/view?usp=sharing</a:t>
            </a:r>
            <a:endParaRPr b="0" i="0" sz="1400" u="none" cap="none" strike="noStrike">
              <a:solidFill>
                <a:srgbClr val="0B5394"/>
              </a:solidFill>
              <a:latin typeface="Proxima Nova"/>
              <a:ea typeface="Proxima Nova"/>
              <a:cs typeface="Proxima Nova"/>
              <a:sym typeface="Proxima Nova"/>
            </a:endParaRPr>
          </a:p>
        </p:txBody>
      </p:sp>
      <p:sp>
        <p:nvSpPr>
          <p:cNvPr id="110" name="Google Shape;110;p8"/>
          <p:cNvSpPr txBox="1"/>
          <p:nvPr>
            <p:ph type="title"/>
          </p:nvPr>
        </p:nvSpPr>
        <p:spPr>
          <a:xfrm>
            <a:off x="472150" y="2293900"/>
            <a:ext cx="7564500" cy="6639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990"/>
              <a:buNone/>
            </a:pPr>
            <a:r>
              <a:rPr lang="en" sz="2720"/>
              <a:t>Sample SQL</a:t>
            </a:r>
            <a:r>
              <a:rPr lang="en" sz="2720">
                <a:solidFill>
                  <a:schemeClr val="lt1"/>
                </a:solidFill>
              </a:rPr>
              <a:t>  Queries</a:t>
            </a:r>
            <a:endParaRPr sz="2720">
              <a:solidFill>
                <a:schemeClr val="lt1"/>
              </a:solidFill>
            </a:endParaRPr>
          </a:p>
        </p:txBody>
      </p:sp>
      <p:sp>
        <p:nvSpPr>
          <p:cNvPr id="111" name="Google Shape;111;p8"/>
          <p:cNvSpPr txBox="1"/>
          <p:nvPr/>
        </p:nvSpPr>
        <p:spPr>
          <a:xfrm>
            <a:off x="1506875" y="3331075"/>
            <a:ext cx="58317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sng" cap="none" strike="noStrike">
                <a:solidFill>
                  <a:srgbClr val="0B5394"/>
                </a:solidFill>
                <a:latin typeface="Proxima Nova"/>
                <a:ea typeface="Proxima Nova"/>
                <a:cs typeface="Proxima Nova"/>
                <a:sym typeface="Proxima Nova"/>
                <a:hlinkClick r:id="rId4">
                  <a:extLst>
                    <a:ext uri="{A12FA001-AC4F-418D-AE19-62706E023703}">
                      <ahyp:hlinkClr val="tx"/>
                    </a:ext>
                  </a:extLst>
                </a:hlinkClick>
              </a:rPr>
              <a:t>https://drive.google.com/file/d/1yke31_wKoVZQWc2Zur6TaWs2561khq6M/view?usp=sharing</a:t>
            </a:r>
            <a:endParaRPr b="0" i="0" sz="1400" u="none" cap="none" strike="noStrike">
              <a:solidFill>
                <a:srgbClr val="0B5394"/>
              </a:solidFill>
              <a:latin typeface="Proxima Nova"/>
              <a:ea typeface="Proxima Nova"/>
              <a:cs typeface="Proxima Nova"/>
              <a:sym typeface="Proxima Nov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9"/>
          <p:cNvSpPr txBox="1"/>
          <p:nvPr>
            <p:ph type="title"/>
          </p:nvPr>
        </p:nvSpPr>
        <p:spPr>
          <a:xfrm>
            <a:off x="311700" y="133400"/>
            <a:ext cx="8520600" cy="884400"/>
          </a:xfrm>
          <a:prstGeom prst="rect">
            <a:avLst/>
          </a:prstGeom>
          <a:noFill/>
          <a:ln>
            <a:noFill/>
          </a:ln>
        </p:spPr>
        <p:txBody>
          <a:bodyPr anchorCtr="0" anchor="t" bIns="91425" lIns="91425" spcFirstLastPara="1" rIns="91425" wrap="square" tIns="91425">
            <a:normAutofit/>
          </a:bodyPr>
          <a:lstStyle/>
          <a:p>
            <a:pPr indent="-406400" lvl="0" marL="457200" rtl="0" algn="l">
              <a:lnSpc>
                <a:spcPct val="100000"/>
              </a:lnSpc>
              <a:spcBef>
                <a:spcPts val="0"/>
              </a:spcBef>
              <a:spcAft>
                <a:spcPts val="0"/>
              </a:spcAft>
              <a:buClr>
                <a:srgbClr val="351C75"/>
              </a:buClr>
              <a:buSzPts val="2800"/>
              <a:buChar char="➢"/>
            </a:pPr>
            <a:r>
              <a:rPr b="1" lang="en">
                <a:solidFill>
                  <a:srgbClr val="351C75"/>
                </a:solidFill>
              </a:rPr>
              <a:t>Functional Requirements(SQL Queries)</a:t>
            </a:r>
            <a:endParaRPr b="1">
              <a:solidFill>
                <a:srgbClr val="351C75"/>
              </a:solidFill>
            </a:endParaRPr>
          </a:p>
        </p:txBody>
      </p:sp>
      <p:sp>
        <p:nvSpPr>
          <p:cNvPr id="117" name="Google Shape;117;p9"/>
          <p:cNvSpPr txBox="1"/>
          <p:nvPr>
            <p:ph idx="1" type="body"/>
          </p:nvPr>
        </p:nvSpPr>
        <p:spPr>
          <a:xfrm>
            <a:off x="120550" y="743400"/>
            <a:ext cx="8711700" cy="38256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b="1" lang="en">
                <a:solidFill>
                  <a:schemeClr val="dk1"/>
                </a:solidFill>
                <a:latin typeface="Arial"/>
                <a:ea typeface="Arial"/>
                <a:cs typeface="Arial"/>
                <a:sym typeface="Arial"/>
              </a:rPr>
              <a:t>1. Retrieve all the customer whose Payment status is still pending.</a:t>
            </a:r>
            <a:endParaRPr b="1">
              <a:solidFill>
                <a:schemeClr val="dk1"/>
              </a:solidFill>
              <a:latin typeface="Arial"/>
              <a:ea typeface="Arial"/>
              <a:cs typeface="Arial"/>
              <a:sym typeface="Arial"/>
            </a:endParaRPr>
          </a:p>
          <a:p>
            <a:pPr indent="0" lvl="0" marL="0" rtl="0" algn="l">
              <a:lnSpc>
                <a:spcPct val="115000"/>
              </a:lnSpc>
              <a:spcBef>
                <a:spcPts val="1200"/>
              </a:spcBef>
              <a:spcAft>
                <a:spcPts val="0"/>
              </a:spcAft>
              <a:buSzPts val="1800"/>
              <a:buNone/>
            </a:pPr>
            <a:r>
              <a:rPr b="1" lang="en" sz="1500"/>
              <a:t>Query:   </a:t>
            </a:r>
            <a:r>
              <a:rPr lang="en" sz="1300">
                <a:solidFill>
                  <a:schemeClr val="dk1"/>
                </a:solidFill>
                <a:latin typeface="Arial"/>
                <a:ea typeface="Arial"/>
                <a:cs typeface="Arial"/>
                <a:sym typeface="Arial"/>
              </a:rPr>
              <a:t>select distinct customer.* from customer natural join account natural join payment where </a:t>
            </a:r>
            <a:endParaRPr sz="1300">
              <a:solidFill>
                <a:schemeClr val="dk1"/>
              </a:solidFill>
              <a:latin typeface="Arial"/>
              <a:ea typeface="Arial"/>
              <a:cs typeface="Arial"/>
              <a:sym typeface="Arial"/>
            </a:endParaRPr>
          </a:p>
          <a:p>
            <a:pPr indent="0" lvl="0" marL="0" rtl="0" algn="l">
              <a:lnSpc>
                <a:spcPct val="115000"/>
              </a:lnSpc>
              <a:spcBef>
                <a:spcPts val="1200"/>
              </a:spcBef>
              <a:spcAft>
                <a:spcPts val="1200"/>
              </a:spcAft>
              <a:buSzPts val="1800"/>
              <a:buNone/>
            </a:pPr>
            <a:r>
              <a:rPr lang="en" sz="1300">
                <a:solidFill>
                  <a:schemeClr val="dk1"/>
                </a:solidFill>
                <a:latin typeface="Arial"/>
                <a:ea typeface="Arial"/>
                <a:cs typeface="Arial"/>
                <a:sym typeface="Arial"/>
              </a:rPr>
              <a:t>payment.status = 'unpaid' order by cust_id;</a:t>
            </a:r>
            <a:endParaRPr/>
          </a:p>
        </p:txBody>
      </p:sp>
      <p:pic>
        <p:nvPicPr>
          <p:cNvPr id="118" name="Google Shape;118;p9"/>
          <p:cNvPicPr preferRelativeResize="0"/>
          <p:nvPr/>
        </p:nvPicPr>
        <p:blipFill rotWithShape="1">
          <a:blip r:embed="rId3">
            <a:alphaModFix/>
          </a:blip>
          <a:srcRect b="11168" l="22627" r="11343" t="33203"/>
          <a:stretch/>
        </p:blipFill>
        <p:spPr>
          <a:xfrm>
            <a:off x="3462250" y="1953075"/>
            <a:ext cx="5528827" cy="2961649"/>
          </a:xfrm>
          <a:prstGeom prst="rect">
            <a:avLst/>
          </a:prstGeom>
          <a:noFill/>
          <a:ln cap="flat" cmpd="sng" w="9525">
            <a:solidFill>
              <a:schemeClr val="dk1"/>
            </a:solidFill>
            <a:prstDash val="solid"/>
            <a:round/>
            <a:headEnd len="sm" w="sm" type="none"/>
            <a:tailEnd len="sm" w="sm" type="none"/>
          </a:ln>
        </p:spPr>
      </p:pic>
      <p:sp>
        <p:nvSpPr>
          <p:cNvPr id="119" name="Google Shape;119;p9"/>
          <p:cNvSpPr txBox="1"/>
          <p:nvPr/>
        </p:nvSpPr>
        <p:spPr>
          <a:xfrm>
            <a:off x="1808050" y="2293475"/>
            <a:ext cx="12477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 sz="2000" u="none" cap="none" strike="noStrike">
                <a:solidFill>
                  <a:srgbClr val="000000"/>
                </a:solidFill>
                <a:latin typeface="Proxima Nova"/>
                <a:ea typeface="Proxima Nova"/>
                <a:cs typeface="Proxima Nova"/>
                <a:sym typeface="Proxima Nova"/>
              </a:rPr>
              <a:t>Output:-</a:t>
            </a:r>
            <a:endParaRPr b="1" i="0" sz="2000" u="none" cap="none" strike="noStrike">
              <a:solidFill>
                <a:srgbClr val="000000"/>
              </a:solidFill>
              <a:latin typeface="Proxima Nova"/>
              <a:ea typeface="Proxima Nova"/>
              <a:cs typeface="Proxima Nova"/>
              <a:sym typeface="Proxima Nova"/>
            </a:endParaRPr>
          </a:p>
        </p:txBody>
      </p:sp>
      <p:pic>
        <p:nvPicPr>
          <p:cNvPr id="120" name="Google Shape;120;p9"/>
          <p:cNvPicPr preferRelativeResize="0"/>
          <p:nvPr/>
        </p:nvPicPr>
        <p:blipFill rotWithShape="1">
          <a:blip r:embed="rId4">
            <a:alphaModFix/>
          </a:blip>
          <a:srcRect b="0" l="0" r="0" t="0"/>
          <a:stretch/>
        </p:blipFill>
        <p:spPr>
          <a:xfrm>
            <a:off x="228588" y="3014675"/>
            <a:ext cx="2638425" cy="17335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320053"/>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