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5"/>
  </p:notesMasterIdLst>
  <p:handoutMasterIdLst>
    <p:handoutMasterId r:id="rId16"/>
  </p:handoutMasterIdLst>
  <p:sldIdLst>
    <p:sldId id="2561" r:id="rId2"/>
    <p:sldId id="2559" r:id="rId3"/>
    <p:sldId id="2558" r:id="rId4"/>
    <p:sldId id="2562" r:id="rId5"/>
    <p:sldId id="2567" r:id="rId6"/>
    <p:sldId id="2568" r:id="rId7"/>
    <p:sldId id="2563" r:id="rId8"/>
    <p:sldId id="271" r:id="rId9"/>
    <p:sldId id="2564" r:id="rId10"/>
    <p:sldId id="2565" r:id="rId11"/>
    <p:sldId id="2566" r:id="rId12"/>
    <p:sldId id="2569" r:id="rId13"/>
    <p:sldId id="25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17/3/layout/DropPinTimeline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CEA5FC-4640-45AF-B712-7A4FD94AEF0D}">
      <dgm:prSet phldrT="[Text]" custT="1"/>
      <dgm:spPr/>
      <dgm:t>
        <a:bodyPr/>
        <a:lstStyle/>
        <a:p>
          <a:pPr>
            <a:defRPr b="1"/>
          </a:pPr>
          <a:r>
            <a:rPr lang="en-US" sz="1600" b="1" dirty="0">
              <a:solidFill>
                <a:schemeClr val="bg1"/>
              </a:solidFill>
            </a:rPr>
            <a:t>Introduction</a:t>
          </a:r>
          <a:endParaRPr lang="en-US" sz="1100" dirty="0">
            <a:solidFill>
              <a:schemeClr val="bg1"/>
            </a:solidFill>
          </a:endParaRPr>
        </a:p>
      </dgm:t>
    </dgm:pt>
    <dgm:pt modelId="{929A5FD9-0612-4B79-9B59-C3C36D34A069}" type="parTrans" cxnId="{DBD99269-D7F7-4B47-B17B-A5AE402751D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A99745B-BB5C-49B3-A782-8DB57641F6C9}" type="sibTrans" cxnId="{DBD99269-D7F7-4B47-B17B-A5AE402751D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96A9AF0-0DAE-4EB3-B448-4501DA034F4A}">
      <dgm:prSet phldrT="[Text]" custT="1"/>
      <dgm:spPr/>
      <dgm:t>
        <a:bodyPr/>
        <a:lstStyle/>
        <a:p>
          <a:pPr>
            <a:defRPr b="1"/>
          </a:pPr>
          <a:r>
            <a:rPr lang="en-US" sz="1600" b="1" dirty="0">
              <a:solidFill>
                <a:schemeClr val="bg1"/>
              </a:solidFill>
            </a:rPr>
            <a:t>Data Description</a:t>
          </a:r>
          <a:endParaRPr lang="en-US" sz="1100" dirty="0">
            <a:solidFill>
              <a:schemeClr val="bg1"/>
            </a:solidFill>
          </a:endParaRPr>
        </a:p>
      </dgm:t>
    </dgm:pt>
    <dgm:pt modelId="{6B0D7DA9-E6ED-4137-9716-F48BF62327A8}" type="sibTrans" cxnId="{CA0753BD-DB60-4D68-8486-5B376B839B2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CE6ABD6-768E-42C8-9029-C3B5F278B21C}" type="parTrans" cxnId="{CA0753BD-DB60-4D68-8486-5B376B839B2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83CC5F6-E9B5-49F2-909E-A68D38896308}">
      <dgm:prSet custT="1"/>
      <dgm:spPr/>
      <dgm:t>
        <a:bodyPr/>
        <a:lstStyle/>
        <a:p>
          <a:pPr>
            <a:defRPr b="1"/>
          </a:pPr>
          <a:r>
            <a:rPr lang="en-US" sz="1600" b="1" i="0" dirty="0">
              <a:solidFill>
                <a:schemeClr val="bg1"/>
              </a:solidFill>
            </a:rPr>
            <a:t>Data Exploration</a:t>
          </a:r>
          <a:r>
            <a:rPr lang="en-US" sz="1600" b="0" i="1" dirty="0">
              <a:solidFill>
                <a:schemeClr val="bg1"/>
              </a:solidFill>
            </a:rPr>
            <a:t> </a:t>
          </a:r>
        </a:p>
      </dgm:t>
    </dgm:pt>
    <dgm:pt modelId="{4C61DDEE-8BBF-4CBF-B066-7E60B6DF0A11}" type="sibTrans" cxnId="{59786CF9-070F-4821-A4E9-D33DB930D8D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5BFC747-B881-4328-BFBE-9BC128388CC6}" type="parTrans" cxnId="{59786CF9-070F-4821-A4E9-D33DB930D8D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EA069F3-397F-40D5-94A6-32C3E355C277}">
      <dgm:prSet custT="1"/>
      <dgm:spPr/>
      <dgm:t>
        <a:bodyPr/>
        <a:lstStyle/>
        <a:p>
          <a:pPr>
            <a:defRPr b="1"/>
          </a:pPr>
          <a:r>
            <a:rPr lang="en-US" sz="1600" b="1" dirty="0">
              <a:solidFill>
                <a:schemeClr val="bg1"/>
              </a:solidFill>
            </a:rPr>
            <a:t>Model Implementation</a:t>
          </a:r>
          <a:endParaRPr lang="en-US" sz="1600" i="1" dirty="0">
            <a:solidFill>
              <a:schemeClr val="bg1"/>
            </a:solidFill>
          </a:endParaRPr>
        </a:p>
      </dgm:t>
    </dgm:pt>
    <dgm:pt modelId="{E94D5EF7-F47C-476C-A5FE-1C35261B578A}" type="sibTrans" cxnId="{BC5A70C8-9D97-4922-BCDB-6316D191C52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F99115B-608E-4E08-A503-B74879A76D07}" type="parTrans" cxnId="{BC5A70C8-9D97-4922-BCDB-6316D191C52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A6B1BA0-B2FC-48AD-8EDA-F4AAA4AF2782}">
      <dgm:prSet custT="1"/>
      <dgm:spPr/>
      <dgm:t>
        <a:bodyPr/>
        <a:lstStyle/>
        <a:p>
          <a:pPr>
            <a:defRPr b="1"/>
          </a:pPr>
          <a:r>
            <a:rPr lang="en-US" sz="1600" b="1" i="1" dirty="0">
              <a:solidFill>
                <a:schemeClr val="bg1"/>
              </a:solidFill>
            </a:rPr>
            <a:t>Linear Regression</a:t>
          </a:r>
          <a:endParaRPr lang="en-US" sz="1100" dirty="0">
            <a:solidFill>
              <a:schemeClr val="bg1"/>
            </a:solidFill>
          </a:endParaRPr>
        </a:p>
      </dgm:t>
    </dgm:pt>
    <dgm:pt modelId="{39FB540D-D808-4040-9A37-0AC474C0212F}" type="sibTrans" cxnId="{CD6B6EE8-3813-4EF1-BFEC-C005A3326D6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7D3AA07-BCB9-4212-A556-E90870FB1413}" type="parTrans" cxnId="{CD6B6EE8-3813-4EF1-BFEC-C005A3326D6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12ADAAB-D5CB-4BBC-8DAF-7340FD334994}">
      <dgm:prSet custT="1"/>
      <dgm:spPr/>
      <dgm:t>
        <a:bodyPr/>
        <a:lstStyle/>
        <a:p>
          <a:pPr>
            <a:defRPr b="1"/>
          </a:pPr>
          <a:r>
            <a:rPr lang="en-US" sz="1600" b="1" i="1" dirty="0">
              <a:solidFill>
                <a:schemeClr val="bg1"/>
              </a:solidFill>
            </a:rPr>
            <a:t>Random Forest</a:t>
          </a:r>
          <a:endParaRPr lang="en-US" sz="1600" dirty="0">
            <a:solidFill>
              <a:schemeClr val="bg1"/>
            </a:solidFill>
          </a:endParaRPr>
        </a:p>
      </dgm:t>
    </dgm:pt>
    <dgm:pt modelId="{AB2787E4-2A8B-428D-A4AE-2B14DCFFC4E7}" type="sibTrans" cxnId="{C8C7266C-2A0C-476A-85B3-F12BE2521F4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5F6D312-A686-491E-95E3-EFB9640CC472}" type="parTrans" cxnId="{C8C7266C-2A0C-476A-85B3-F12BE2521F4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2560FD2-F12F-4A06-A96F-B86674952111}">
      <dgm:prSet/>
      <dgm:spPr/>
      <dgm:t>
        <a:bodyPr/>
        <a:lstStyle/>
        <a:p>
          <a:pPr>
            <a:defRPr b="1"/>
          </a:pPr>
          <a:r>
            <a:rPr lang="en-US" b="1" i="0" dirty="0">
              <a:solidFill>
                <a:schemeClr val="bg1"/>
              </a:solidFill>
            </a:rPr>
            <a:t>Model Evaluation</a:t>
          </a:r>
        </a:p>
      </dgm:t>
    </dgm:pt>
    <dgm:pt modelId="{D3C3BC3F-2256-4FBC-AFA5-0D035E3EACD7}" type="sibTrans" cxnId="{F9D8B584-9399-4A2B-8ADC-F71293A4822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6173659-138A-4A00-AE0B-9063EA9393A6}" type="parTrans" cxnId="{F9D8B584-9399-4A2B-8ADC-F71293A4822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E529C6E-C939-479A-A075-9E9B02837B50}">
      <dgm:prSet/>
      <dgm:spPr/>
      <dgm:t>
        <a:bodyPr anchor="b"/>
        <a:lstStyle/>
        <a:p>
          <a:pPr>
            <a:defRPr b="1"/>
          </a:pPr>
          <a:r>
            <a:rPr lang="en-US" dirty="0">
              <a:solidFill>
                <a:schemeClr val="bg1"/>
              </a:solidFill>
            </a:rPr>
            <a:t>Conclusion</a:t>
          </a:r>
        </a:p>
      </dgm:t>
    </dgm:pt>
    <dgm:pt modelId="{192E80CB-2667-481C-8244-6EC4AEED1BC2}" type="sibTrans" cxnId="{99746BB5-7122-43B8-8680-CF610F03585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6B3C017-F97A-4640-992A-33AEE06B2EFC}" type="parTrans" cxnId="{99746BB5-7122-43B8-8680-CF610F03585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8EEBEFF-1876-4811-BD87-EAD2653F9ACA}">
      <dgm:prSet custT="1"/>
      <dgm:spPr/>
      <dgm:t>
        <a:bodyPr/>
        <a:lstStyle/>
        <a:p>
          <a:pPr>
            <a:defRPr b="1"/>
          </a:pPr>
          <a:r>
            <a:rPr lang="en-US" sz="1300" b="1" i="0" dirty="0">
              <a:solidFill>
                <a:schemeClr val="bg1"/>
              </a:solidFill>
            </a:rPr>
            <a:t>Data Pre-Processing</a:t>
          </a:r>
        </a:p>
      </dgm:t>
    </dgm:pt>
    <dgm:pt modelId="{B2DD6510-36BC-46A8-956B-FB64131D47CF}" type="parTrans" cxnId="{D028577D-20A5-4F61-B79D-7F18EB87D564}">
      <dgm:prSet/>
      <dgm:spPr/>
      <dgm:t>
        <a:bodyPr/>
        <a:lstStyle/>
        <a:p>
          <a:endParaRPr lang="en-IN"/>
        </a:p>
      </dgm:t>
    </dgm:pt>
    <dgm:pt modelId="{D3ADC005-DA3C-4580-8C19-ADC0F3A2E9E0}" type="sibTrans" cxnId="{D028577D-20A5-4F61-B79D-7F18EB87D564}">
      <dgm:prSet/>
      <dgm:spPr/>
      <dgm:t>
        <a:bodyPr/>
        <a:lstStyle/>
        <a:p>
          <a:endParaRPr lang="en-IN"/>
        </a:p>
      </dgm:t>
    </dgm:pt>
    <dgm:pt modelId="{7A5D3400-AF5B-4297-8592-4C1EDB9D0973}" type="pres">
      <dgm:prSet presAssocID="{63085546-7C7C-4B3E-ABEB-2669F1A65FB2}" presName="root" presStyleCnt="0">
        <dgm:presLayoutVars>
          <dgm:chMax/>
          <dgm:chPref/>
          <dgm:animLvl val="lvl"/>
        </dgm:presLayoutVars>
      </dgm:prSet>
      <dgm:spPr/>
    </dgm:pt>
    <dgm:pt modelId="{BD204284-1F7C-4D58-BC79-8C2DEE7E9FAF}" type="pres">
      <dgm:prSet presAssocID="{63085546-7C7C-4B3E-ABEB-2669F1A65FB2}" presName="divider" presStyleLbl="fgAcc1" presStyleIdx="0" presStyleCnt="10" custFlipVert="1" custSzY="105708"/>
      <dgm:spPr>
        <a:prstGeom prst="homePlate">
          <a:avLst/>
        </a:prstGeom>
        <a:solidFill>
          <a:schemeClr val="accent5">
            <a:alpha val="90000"/>
          </a:schemeClr>
        </a:solidFill>
        <a:ln>
          <a:noFill/>
        </a:ln>
      </dgm:spPr>
    </dgm:pt>
    <dgm:pt modelId="{46A6B157-7198-41C4-9D25-C4F8885F1B6F}" type="pres">
      <dgm:prSet presAssocID="{63085546-7C7C-4B3E-ABEB-2669F1A65FB2}" presName="nodes" presStyleCnt="0">
        <dgm:presLayoutVars>
          <dgm:chMax/>
          <dgm:chPref/>
          <dgm:animLvl val="lvl"/>
        </dgm:presLayoutVars>
      </dgm:prSet>
      <dgm:spPr/>
    </dgm:pt>
    <dgm:pt modelId="{578E6A06-6F61-48BD-9F1A-48E731D6E26D}" type="pres">
      <dgm:prSet presAssocID="{9DCEA5FC-4640-45AF-B712-7A4FD94AEF0D}" presName="composite" presStyleCnt="0"/>
      <dgm:spPr/>
    </dgm:pt>
    <dgm:pt modelId="{9F727168-E825-43C1-AF50-41E115F59C0C}" type="pres">
      <dgm:prSet presAssocID="{9DCEA5FC-4640-45AF-B712-7A4FD94AEF0D}" presName="ConnectorPoint" presStyleLbl="lnNode1" presStyleIdx="0" presStyleCnt="9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C380CA5-521A-4949-A022-450DA9C217F5}" type="pres">
      <dgm:prSet presAssocID="{9DCEA5FC-4640-45AF-B712-7A4FD94AEF0D}" presName="DropPinPlaceHolder" presStyleCnt="0"/>
      <dgm:spPr/>
    </dgm:pt>
    <dgm:pt modelId="{19EF924A-339B-436A-9151-9C7B0B0377B9}" type="pres">
      <dgm:prSet presAssocID="{9DCEA5FC-4640-45AF-B712-7A4FD94AEF0D}" presName="DropPin" presStyleLbl="alignNode1" presStyleIdx="0" presStyleCnt="9"/>
      <dgm:spPr/>
    </dgm:pt>
    <dgm:pt modelId="{846B4BA4-33F0-43CE-A60E-B95E195AD5A9}" type="pres">
      <dgm:prSet presAssocID="{9DCEA5FC-4640-45AF-B712-7A4FD94AEF0D}" presName="Ellipse" presStyleLbl="fgAcc1" presStyleIdx="1" presStyleCnt="10"/>
      <dgm:spPr>
        <a:prstGeom prst="donut">
          <a:avLst/>
        </a:prstGeom>
      </dgm:spPr>
    </dgm:pt>
    <dgm:pt modelId="{A782CF5D-A585-4990-846A-5EDBD19A9BDB}" type="pres">
      <dgm:prSet presAssocID="{9DCEA5FC-4640-45AF-B712-7A4FD94AEF0D}" presName="L2TextContainer" presStyleLbl="revTx" presStyleIdx="0" presStyleCnt="18">
        <dgm:presLayoutVars>
          <dgm:bulletEnabled val="1"/>
        </dgm:presLayoutVars>
      </dgm:prSet>
      <dgm:spPr/>
    </dgm:pt>
    <dgm:pt modelId="{85C50C56-6DC8-4C47-8DBC-4FD6B1554AA4}" type="pres">
      <dgm:prSet presAssocID="{9DCEA5FC-4640-45AF-B712-7A4FD94AEF0D}" presName="L1TextContainer" presStyleLbl="revTx" presStyleIdx="1" presStyleCnt="18">
        <dgm:presLayoutVars>
          <dgm:chMax val="1"/>
          <dgm:chPref val="1"/>
          <dgm:bulletEnabled val="1"/>
        </dgm:presLayoutVars>
      </dgm:prSet>
      <dgm:spPr/>
    </dgm:pt>
    <dgm:pt modelId="{4F322B1B-F357-4BCD-BF34-8A0D705A1CE7}" type="pres">
      <dgm:prSet presAssocID="{9DCEA5FC-4640-45AF-B712-7A4FD94AEF0D}" presName="ConnectLine" presStyleLbl="sibTrans1D1" presStyleIdx="0" presStyleCnt="9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FF32B1E-94FD-475E-9959-8E0546070C5B}" type="pres">
      <dgm:prSet presAssocID="{9DCEA5FC-4640-45AF-B712-7A4FD94AEF0D}" presName="EmptyPlaceHolder" presStyleCnt="0"/>
      <dgm:spPr/>
    </dgm:pt>
    <dgm:pt modelId="{C9E000F5-B650-46EB-A3B0-FBA6593CE548}" type="pres">
      <dgm:prSet presAssocID="{0A99745B-BB5C-49B3-A782-8DB57641F6C9}" presName="spaceBetweenRectangles" presStyleCnt="0"/>
      <dgm:spPr/>
    </dgm:pt>
    <dgm:pt modelId="{64373A7D-C7A5-4C0C-9781-58743159539A}" type="pres">
      <dgm:prSet presAssocID="{096A9AF0-0DAE-4EB3-B448-4501DA034F4A}" presName="composite" presStyleCnt="0"/>
      <dgm:spPr/>
    </dgm:pt>
    <dgm:pt modelId="{B57996C3-16BE-4CEB-B9E2-6FFC42938F41}" type="pres">
      <dgm:prSet presAssocID="{096A9AF0-0DAE-4EB3-B448-4501DA034F4A}" presName="ConnectorPoint" presStyleLbl="lnNode1" presStyleIdx="1" presStyleCnt="9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BC71368F-DA7E-405D-93AC-3A6767BF9FC6}" type="pres">
      <dgm:prSet presAssocID="{096A9AF0-0DAE-4EB3-B448-4501DA034F4A}" presName="DropPinPlaceHolder" presStyleCnt="0"/>
      <dgm:spPr/>
    </dgm:pt>
    <dgm:pt modelId="{5B4632EA-1574-417A-A3FA-D711159FBAD1}" type="pres">
      <dgm:prSet presAssocID="{096A9AF0-0DAE-4EB3-B448-4501DA034F4A}" presName="DropPin" presStyleLbl="alignNode1" presStyleIdx="1" presStyleCnt="9" custLinFactNeighborX="-2243"/>
      <dgm:spPr/>
    </dgm:pt>
    <dgm:pt modelId="{032E0966-F86B-4BBD-BE80-8FAB861AF0E8}" type="pres">
      <dgm:prSet presAssocID="{096A9AF0-0DAE-4EB3-B448-4501DA034F4A}" presName="Ellipse" presStyleLbl="fgAcc1" presStyleIdx="2" presStyleCnt="10"/>
      <dgm:spPr>
        <a:prstGeom prst="donut">
          <a:avLst/>
        </a:prstGeom>
      </dgm:spPr>
    </dgm:pt>
    <dgm:pt modelId="{B608C5A1-CE9E-4410-9F2F-F714CC6AB069}" type="pres">
      <dgm:prSet presAssocID="{096A9AF0-0DAE-4EB3-B448-4501DA034F4A}" presName="L2TextContainer" presStyleLbl="revTx" presStyleIdx="2" presStyleCnt="18">
        <dgm:presLayoutVars>
          <dgm:bulletEnabled val="1"/>
        </dgm:presLayoutVars>
      </dgm:prSet>
      <dgm:spPr/>
    </dgm:pt>
    <dgm:pt modelId="{C1E34084-406C-48D5-88FE-7226282DBC49}" type="pres">
      <dgm:prSet presAssocID="{096A9AF0-0DAE-4EB3-B448-4501DA034F4A}" presName="L1TextContainer" presStyleLbl="revTx" presStyleIdx="3" presStyleCnt="18" custLinFactNeighborX="-550">
        <dgm:presLayoutVars>
          <dgm:chMax val="1"/>
          <dgm:chPref val="1"/>
          <dgm:bulletEnabled val="1"/>
        </dgm:presLayoutVars>
      </dgm:prSet>
      <dgm:spPr/>
    </dgm:pt>
    <dgm:pt modelId="{33168228-1414-4AAF-B7E5-C08A80BBB2F1}" type="pres">
      <dgm:prSet presAssocID="{096A9AF0-0DAE-4EB3-B448-4501DA034F4A}" presName="ConnectLine" presStyleLbl="sibTrans1D1" presStyleIdx="1" presStyleCnt="9" custLinFactNeighborX="-24661"/>
      <dgm:spPr>
        <a:xfrm>
          <a:off x="1843314" y="2690813"/>
          <a:ext cx="0" cy="1592961"/>
        </a:xfrm>
        <a:prstGeom prst="line">
          <a:avLst/>
        </a:prstGeom>
      </dgm:spPr>
    </dgm:pt>
    <dgm:pt modelId="{C791BCDD-76D3-4E0E-98B9-0C4903CF0E94}" type="pres">
      <dgm:prSet presAssocID="{096A9AF0-0DAE-4EB3-B448-4501DA034F4A}" presName="EmptyPlaceHolder" presStyleCnt="0"/>
      <dgm:spPr/>
    </dgm:pt>
    <dgm:pt modelId="{3B1DA912-FDB7-4F73-8823-B30C56F7DE86}" type="pres">
      <dgm:prSet presAssocID="{6B0D7DA9-E6ED-4137-9716-F48BF62327A8}" presName="spaceBetweenRectangles" presStyleCnt="0"/>
      <dgm:spPr/>
    </dgm:pt>
    <dgm:pt modelId="{DCEEC7C0-6CAC-4153-B66A-D920E3B7F504}" type="pres">
      <dgm:prSet presAssocID="{683CC5F6-E9B5-49F2-909E-A68D38896308}" presName="composite" presStyleCnt="0"/>
      <dgm:spPr/>
    </dgm:pt>
    <dgm:pt modelId="{56361E50-9FEC-48AD-A369-C1A8379B35EC}" type="pres">
      <dgm:prSet presAssocID="{683CC5F6-E9B5-49F2-909E-A68D38896308}" presName="ConnectorPoint" presStyleLbl="lnNode1" presStyleIdx="2" presStyleCnt="9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0AC7E27-D774-4261-A80F-683BBD09A81D}" type="pres">
      <dgm:prSet presAssocID="{683CC5F6-E9B5-49F2-909E-A68D38896308}" presName="DropPinPlaceHolder" presStyleCnt="0"/>
      <dgm:spPr/>
    </dgm:pt>
    <dgm:pt modelId="{7BC09B8D-1C75-4604-9F35-AEC078447C45}" type="pres">
      <dgm:prSet presAssocID="{683CC5F6-E9B5-49F2-909E-A68D38896308}" presName="DropPin" presStyleLbl="alignNode1" presStyleIdx="2" presStyleCnt="9"/>
      <dgm:spPr>
        <a:prstGeom prst="ellipse">
          <a:avLst/>
        </a:prstGeom>
      </dgm:spPr>
    </dgm:pt>
    <dgm:pt modelId="{DFE91A1F-E910-48AB-A4C9-128002268483}" type="pres">
      <dgm:prSet presAssocID="{683CC5F6-E9B5-49F2-909E-A68D38896308}" presName="Ellipse" presStyleLbl="fgAcc1" presStyleIdx="3" presStyleCnt="10"/>
      <dgm:spPr>
        <a:prstGeom prst="star12">
          <a:avLst/>
        </a:prstGeom>
      </dgm:spPr>
    </dgm:pt>
    <dgm:pt modelId="{FC8603F2-85FC-4134-978C-4054E468209C}" type="pres">
      <dgm:prSet presAssocID="{683CC5F6-E9B5-49F2-909E-A68D38896308}" presName="L2TextContainer" presStyleLbl="revTx" presStyleIdx="4" presStyleCnt="18">
        <dgm:presLayoutVars>
          <dgm:bulletEnabled val="1"/>
        </dgm:presLayoutVars>
      </dgm:prSet>
      <dgm:spPr/>
    </dgm:pt>
    <dgm:pt modelId="{4EB3AA5C-1289-44C6-9F3E-859ABA28E18F}" type="pres">
      <dgm:prSet presAssocID="{683CC5F6-E9B5-49F2-909E-A68D38896308}" presName="L1TextContainer" presStyleLbl="revTx" presStyleIdx="5" presStyleCnt="18">
        <dgm:presLayoutVars>
          <dgm:chMax val="1"/>
          <dgm:chPref val="1"/>
          <dgm:bulletEnabled val="1"/>
        </dgm:presLayoutVars>
      </dgm:prSet>
      <dgm:spPr/>
    </dgm:pt>
    <dgm:pt modelId="{0BB03C0E-97EC-4D66-9B09-35D689DAB28C}" type="pres">
      <dgm:prSet presAssocID="{683CC5F6-E9B5-49F2-909E-A68D38896308}" presName="ConnectLine" presStyleLbl="sibTrans1D1" presStyleIdx="2" presStyleCnt="9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1A7A92CB-81F0-42D4-87BF-4008DEFA9CA8}" type="pres">
      <dgm:prSet presAssocID="{683CC5F6-E9B5-49F2-909E-A68D38896308}" presName="EmptyPlaceHolder" presStyleCnt="0"/>
      <dgm:spPr/>
    </dgm:pt>
    <dgm:pt modelId="{ABE3202B-256B-4398-8B41-CB40EDB06266}" type="pres">
      <dgm:prSet presAssocID="{4C61DDEE-8BBF-4CBF-B066-7E60B6DF0A11}" presName="spaceBetweenRectangles" presStyleCnt="0"/>
      <dgm:spPr/>
    </dgm:pt>
    <dgm:pt modelId="{2AF648A2-592B-4BA0-A6F4-4F80276E77A2}" type="pres">
      <dgm:prSet presAssocID="{A8EEBEFF-1876-4811-BD87-EAD2653F9ACA}" presName="composite" presStyleCnt="0"/>
      <dgm:spPr/>
    </dgm:pt>
    <dgm:pt modelId="{D9B46B99-F4F6-470F-A00F-FACC65A8878D}" type="pres">
      <dgm:prSet presAssocID="{A8EEBEFF-1876-4811-BD87-EAD2653F9ACA}" presName="ConnectorPoint" presStyleLbl="lnNode1" presStyleIdx="3" presStyleCnt="9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0820B82-5427-4E4D-96C7-3904306FEF3D}" type="pres">
      <dgm:prSet presAssocID="{A8EEBEFF-1876-4811-BD87-EAD2653F9ACA}" presName="DropPinPlaceHolder" presStyleCnt="0"/>
      <dgm:spPr/>
    </dgm:pt>
    <dgm:pt modelId="{77E9A853-66D9-4439-9045-BC328E74B2E0}" type="pres">
      <dgm:prSet presAssocID="{A8EEBEFF-1876-4811-BD87-EAD2653F9ACA}" presName="DropPin" presStyleLbl="alignNode1" presStyleIdx="3" presStyleCnt="9" custLinFactNeighborX="-2243"/>
      <dgm:spPr/>
    </dgm:pt>
    <dgm:pt modelId="{AFD21309-BE2C-47F1-99B9-33B57E1DA5F5}" type="pres">
      <dgm:prSet presAssocID="{A8EEBEFF-1876-4811-BD87-EAD2653F9ACA}" presName="Ellipse" presStyleLbl="fgAcc1" presStyleIdx="4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51FA2859-35D8-4216-9B7A-C74824CEAA98}" type="pres">
      <dgm:prSet presAssocID="{A8EEBEFF-1876-4811-BD87-EAD2653F9ACA}" presName="L2TextContainer" presStyleLbl="revTx" presStyleIdx="6" presStyleCnt="18">
        <dgm:presLayoutVars>
          <dgm:bulletEnabled val="1"/>
        </dgm:presLayoutVars>
      </dgm:prSet>
      <dgm:spPr/>
    </dgm:pt>
    <dgm:pt modelId="{D20E9E43-D977-4B74-9992-8CD790DADA03}" type="pres">
      <dgm:prSet presAssocID="{A8EEBEFF-1876-4811-BD87-EAD2653F9ACA}" presName="L1TextContainer" presStyleLbl="revTx" presStyleIdx="7" presStyleCnt="18" custLinFactNeighborX="-550">
        <dgm:presLayoutVars>
          <dgm:chMax val="1"/>
          <dgm:chPref val="1"/>
          <dgm:bulletEnabled val="1"/>
        </dgm:presLayoutVars>
      </dgm:prSet>
      <dgm:spPr/>
    </dgm:pt>
    <dgm:pt modelId="{B57DA815-9A94-4D8D-A7A1-C1FFFA081775}" type="pres">
      <dgm:prSet presAssocID="{A8EEBEFF-1876-4811-BD87-EAD2653F9ACA}" presName="ConnectLine" presStyleLbl="sibTrans1D1" presStyleIdx="3" presStyleCnt="9" custLinFactNeighborX="-24661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FAB58903-139D-4CA6-BC0F-E329AF5EB8B8}" type="pres">
      <dgm:prSet presAssocID="{A8EEBEFF-1876-4811-BD87-EAD2653F9ACA}" presName="EmptyPlaceHolder" presStyleCnt="0"/>
      <dgm:spPr/>
    </dgm:pt>
    <dgm:pt modelId="{F2E343C9-8681-4AF0-A548-B079FC2B5BAE}" type="pres">
      <dgm:prSet presAssocID="{D3ADC005-DA3C-4580-8C19-ADC0F3A2E9E0}" presName="spaceBetweenRectangles" presStyleCnt="0"/>
      <dgm:spPr/>
    </dgm:pt>
    <dgm:pt modelId="{C5F45ABB-D927-4D09-89C7-5099161787A5}" type="pres">
      <dgm:prSet presAssocID="{4EA069F3-397F-40D5-94A6-32C3E355C277}" presName="composite" presStyleCnt="0"/>
      <dgm:spPr/>
    </dgm:pt>
    <dgm:pt modelId="{2074AA42-98FB-44CB-9910-969D9D6E1E7A}" type="pres">
      <dgm:prSet presAssocID="{4EA069F3-397F-40D5-94A6-32C3E355C277}" presName="ConnectorPoint" presStyleLbl="lnNode1" presStyleIdx="4" presStyleCnt="9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8FCEE454-D9A3-4F7F-9041-AB048472C6C3}" type="pres">
      <dgm:prSet presAssocID="{4EA069F3-397F-40D5-94A6-32C3E355C277}" presName="DropPinPlaceHolder" presStyleCnt="0"/>
      <dgm:spPr/>
    </dgm:pt>
    <dgm:pt modelId="{ED5B5018-B2FF-4F17-A2C6-4B512EE68D96}" type="pres">
      <dgm:prSet presAssocID="{4EA069F3-397F-40D5-94A6-32C3E355C277}" presName="DropPin" presStyleLbl="alignNode1" presStyleIdx="4" presStyleCnt="9" custLinFactNeighborX="-12579" custLinFactNeighborY="-45912"/>
      <dgm:spPr/>
    </dgm:pt>
    <dgm:pt modelId="{45B6D7BF-3672-4B39-86DE-014A5169BDCB}" type="pres">
      <dgm:prSet presAssocID="{4EA069F3-397F-40D5-94A6-32C3E355C277}" presName="Ellipse" presStyleLbl="fgAcc1" presStyleIdx="5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AA846CB4-BD0E-4EB4-9076-2FA42E2F93CB}" type="pres">
      <dgm:prSet presAssocID="{4EA069F3-397F-40D5-94A6-32C3E355C277}" presName="L2TextContainer" presStyleLbl="revTx" presStyleIdx="8" presStyleCnt="18">
        <dgm:presLayoutVars>
          <dgm:bulletEnabled val="1"/>
        </dgm:presLayoutVars>
      </dgm:prSet>
      <dgm:spPr/>
    </dgm:pt>
    <dgm:pt modelId="{652F5C46-2EA6-4E0F-9C6C-B3E29A5F8E0B}" type="pres">
      <dgm:prSet presAssocID="{4EA069F3-397F-40D5-94A6-32C3E355C277}" presName="L1TextContainer" presStyleLbl="revTx" presStyleIdx="9" presStyleCnt="18" custScaleX="146553" custScaleY="290250" custLinFactNeighborX="23528" custLinFactNeighborY="-42617">
        <dgm:presLayoutVars>
          <dgm:chMax val="1"/>
          <dgm:chPref val="1"/>
          <dgm:bulletEnabled val="1"/>
        </dgm:presLayoutVars>
      </dgm:prSet>
      <dgm:spPr/>
    </dgm:pt>
    <dgm:pt modelId="{D913D4D3-41EF-4F63-A505-950A7B7E1BBE}" type="pres">
      <dgm:prSet presAssocID="{4EA069F3-397F-40D5-94A6-32C3E355C277}" presName="ConnectLine" presStyleLbl="sibTrans1D1" presStyleIdx="4" presStyleCnt="9" custLinFactX="-47961" custLinFactNeighborX="-100000" custLinFactNeighborY="-31797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1B5250D3-0C83-481E-A878-36EFEF7A0CF1}" type="pres">
      <dgm:prSet presAssocID="{4EA069F3-397F-40D5-94A6-32C3E355C277}" presName="EmptyPlaceHolder" presStyleCnt="0"/>
      <dgm:spPr/>
    </dgm:pt>
    <dgm:pt modelId="{70115FB9-5301-4B26-9182-798250AE1935}" type="pres">
      <dgm:prSet presAssocID="{E94D5EF7-F47C-476C-A5FE-1C35261B578A}" presName="spaceBetweenRectangles" presStyleCnt="0"/>
      <dgm:spPr/>
    </dgm:pt>
    <dgm:pt modelId="{B744CD57-FD23-4E62-9589-4CAC57B034E9}" type="pres">
      <dgm:prSet presAssocID="{CA6B1BA0-B2FC-48AD-8EDA-F4AAA4AF2782}" presName="composite" presStyleCnt="0"/>
      <dgm:spPr/>
    </dgm:pt>
    <dgm:pt modelId="{D891B168-1DA5-4124-931F-A51FCB8EFC11}" type="pres">
      <dgm:prSet presAssocID="{CA6B1BA0-B2FC-48AD-8EDA-F4AAA4AF2782}" presName="ConnectorPoint" presStyleLbl="lnNode1" presStyleIdx="5" presStyleCnt="9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2206762-CD73-4F82-B16A-D168E2503215}" type="pres">
      <dgm:prSet presAssocID="{CA6B1BA0-B2FC-48AD-8EDA-F4AAA4AF2782}" presName="DropPinPlaceHolder" presStyleCnt="0"/>
      <dgm:spPr/>
    </dgm:pt>
    <dgm:pt modelId="{C0DBECBF-E3AA-450B-95D4-8349AA21B4F8}" type="pres">
      <dgm:prSet presAssocID="{CA6B1BA0-B2FC-48AD-8EDA-F4AAA4AF2782}" presName="DropPin" presStyleLbl="alignNode1" presStyleIdx="5" presStyleCnt="9"/>
      <dgm:spPr/>
    </dgm:pt>
    <dgm:pt modelId="{6EDDD44C-F5E4-49AD-B1D9-346B8B8AEE8F}" type="pres">
      <dgm:prSet presAssocID="{CA6B1BA0-B2FC-48AD-8EDA-F4AAA4AF2782}" presName="Ellipse" presStyleLbl="fgAcc1" presStyleIdx="6" presStyleCnt="10"/>
      <dgm:spPr>
        <a:prstGeom prst="donut">
          <a:avLst/>
        </a:prstGeom>
      </dgm:spPr>
    </dgm:pt>
    <dgm:pt modelId="{FE564261-183D-47F9-8E7E-BCFC5023A815}" type="pres">
      <dgm:prSet presAssocID="{CA6B1BA0-B2FC-48AD-8EDA-F4AAA4AF2782}" presName="L2TextContainer" presStyleLbl="revTx" presStyleIdx="10" presStyleCnt="18">
        <dgm:presLayoutVars>
          <dgm:bulletEnabled val="1"/>
        </dgm:presLayoutVars>
      </dgm:prSet>
      <dgm:spPr/>
    </dgm:pt>
    <dgm:pt modelId="{3DA36ABE-9810-4ED4-9A55-2905E7588D06}" type="pres">
      <dgm:prSet presAssocID="{CA6B1BA0-B2FC-48AD-8EDA-F4AAA4AF2782}" presName="L1TextContainer" presStyleLbl="revTx" presStyleIdx="11" presStyleCnt="18">
        <dgm:presLayoutVars>
          <dgm:chMax val="1"/>
          <dgm:chPref val="1"/>
          <dgm:bulletEnabled val="1"/>
        </dgm:presLayoutVars>
      </dgm:prSet>
      <dgm:spPr/>
    </dgm:pt>
    <dgm:pt modelId="{4B9F5909-A57C-4893-9C8A-D5960FE9BE37}" type="pres">
      <dgm:prSet presAssocID="{CA6B1BA0-B2FC-48AD-8EDA-F4AAA4AF2782}" presName="ConnectLine" presStyleLbl="sibTrans1D1" presStyleIdx="5" presStyleCnt="9"/>
      <dgm:spPr>
        <a:xfrm>
          <a:off x="4960678" y="2690813"/>
          <a:ext cx="0" cy="1592961"/>
        </a:xfrm>
        <a:prstGeom prst="line">
          <a:avLst/>
        </a:prstGeom>
      </dgm:spPr>
    </dgm:pt>
    <dgm:pt modelId="{DEDCEF89-DB8F-4197-B2D2-2D39426E0B96}" type="pres">
      <dgm:prSet presAssocID="{CA6B1BA0-B2FC-48AD-8EDA-F4AAA4AF2782}" presName="EmptyPlaceHolder" presStyleCnt="0"/>
      <dgm:spPr/>
    </dgm:pt>
    <dgm:pt modelId="{4A96FD2F-C127-41DC-AA54-1EEBED6BA483}" type="pres">
      <dgm:prSet presAssocID="{39FB540D-D808-4040-9A37-0AC474C0212F}" presName="spaceBetweenRectangles" presStyleCnt="0"/>
      <dgm:spPr/>
    </dgm:pt>
    <dgm:pt modelId="{A1AE2BC4-A99C-4DD3-A84D-EB3461D18287}" type="pres">
      <dgm:prSet presAssocID="{212ADAAB-D5CB-4BBC-8DAF-7340FD334994}" presName="composite" presStyleCnt="0"/>
      <dgm:spPr/>
    </dgm:pt>
    <dgm:pt modelId="{278CF1E0-B1C4-4B10-A5EC-FD7EF0557E2D}" type="pres">
      <dgm:prSet presAssocID="{212ADAAB-D5CB-4BBC-8DAF-7340FD334994}" presName="ConnectorPoint" presStyleLbl="lnNode1" presStyleIdx="6" presStyleCnt="9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27B65FB4-BE6A-41E6-BBE9-8DC9F7B73486}" type="pres">
      <dgm:prSet presAssocID="{212ADAAB-D5CB-4BBC-8DAF-7340FD334994}" presName="DropPinPlaceHolder" presStyleCnt="0"/>
      <dgm:spPr/>
    </dgm:pt>
    <dgm:pt modelId="{488CC4C6-DFBC-460C-A9ED-BEDA8CC682D4}" type="pres">
      <dgm:prSet presAssocID="{212ADAAB-D5CB-4BBC-8DAF-7340FD334994}" presName="DropPin" presStyleLbl="alignNode1" presStyleIdx="6" presStyleCnt="9" custLinFactNeighborX="24673"/>
      <dgm:spPr/>
    </dgm:pt>
    <dgm:pt modelId="{48CA82DA-B677-461B-A08D-337683480059}" type="pres">
      <dgm:prSet presAssocID="{212ADAAB-D5CB-4BBC-8DAF-7340FD334994}" presName="Ellipse" presStyleLbl="fgAcc1" presStyleIdx="7" presStyleCnt="10"/>
      <dgm:spPr>
        <a:prstGeom prst="donut">
          <a:avLst/>
        </a:prstGeom>
      </dgm:spPr>
    </dgm:pt>
    <dgm:pt modelId="{D1646913-A3FA-4470-A3E9-C64B0A13A62A}" type="pres">
      <dgm:prSet presAssocID="{212ADAAB-D5CB-4BBC-8DAF-7340FD334994}" presName="L2TextContainer" presStyleLbl="revTx" presStyleIdx="12" presStyleCnt="18">
        <dgm:presLayoutVars>
          <dgm:bulletEnabled val="1"/>
        </dgm:presLayoutVars>
      </dgm:prSet>
      <dgm:spPr/>
    </dgm:pt>
    <dgm:pt modelId="{6EC2FC68-E1B8-4274-8090-C2C96A4CD82C}" type="pres">
      <dgm:prSet presAssocID="{212ADAAB-D5CB-4BBC-8DAF-7340FD334994}" presName="L1TextContainer" presStyleLbl="revTx" presStyleIdx="13" presStyleCnt="18" custLinFactNeighborX="6678" custLinFactNeighborY="-4340">
        <dgm:presLayoutVars>
          <dgm:chMax val="1"/>
          <dgm:chPref val="1"/>
          <dgm:bulletEnabled val="1"/>
        </dgm:presLayoutVars>
      </dgm:prSet>
      <dgm:spPr/>
    </dgm:pt>
    <dgm:pt modelId="{4F41BF23-550C-4E7F-977E-3D22E3AF7B51}" type="pres">
      <dgm:prSet presAssocID="{212ADAAB-D5CB-4BBC-8DAF-7340FD334994}" presName="ConnectLine" presStyleLbl="sibTrans1D1" presStyleIdx="6" presStyleCnt="9" custLinFactX="100000" custLinFactNeighborX="171271"/>
      <dgm:spPr>
        <a:xfrm>
          <a:off x="6519360" y="1097851"/>
          <a:ext cx="0" cy="1592961"/>
        </a:xfrm>
        <a:prstGeom prst="line">
          <a:avLst/>
        </a:prstGeom>
      </dgm:spPr>
    </dgm:pt>
    <dgm:pt modelId="{5018695D-CFD4-49F8-8967-BA8A0C0A0DE1}" type="pres">
      <dgm:prSet presAssocID="{212ADAAB-D5CB-4BBC-8DAF-7340FD334994}" presName="EmptyPlaceHolder" presStyleCnt="0"/>
      <dgm:spPr/>
    </dgm:pt>
    <dgm:pt modelId="{61EA613E-57A8-485F-A4A9-29037092E83A}" type="pres">
      <dgm:prSet presAssocID="{AB2787E4-2A8B-428D-A4AE-2B14DCFFC4E7}" presName="spaceBetweenRectangles" presStyleCnt="0"/>
      <dgm:spPr/>
    </dgm:pt>
    <dgm:pt modelId="{0F3B3032-C16A-44EB-AE28-CB7C1D797D2B}" type="pres">
      <dgm:prSet presAssocID="{A2560FD2-F12F-4A06-A96F-B86674952111}" presName="composite" presStyleCnt="0"/>
      <dgm:spPr/>
    </dgm:pt>
    <dgm:pt modelId="{A64C6D16-2F77-439A-848A-F1081C5E5CBE}" type="pres">
      <dgm:prSet presAssocID="{A2560FD2-F12F-4A06-A96F-B86674952111}" presName="ConnectorPoint" presStyleLbl="lnNode1" presStyleIdx="7" presStyleCnt="9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8EFC6EAF-71E5-48C3-9F69-6FB96640B14F}" type="pres">
      <dgm:prSet presAssocID="{A2560FD2-F12F-4A06-A96F-B86674952111}" presName="DropPinPlaceHolder" presStyleCnt="0"/>
      <dgm:spPr/>
    </dgm:pt>
    <dgm:pt modelId="{73F98938-B973-410F-B6E0-43437FA146E6}" type="pres">
      <dgm:prSet presAssocID="{A2560FD2-F12F-4A06-A96F-B86674952111}" presName="DropPin" presStyleLbl="alignNode1" presStyleIdx="7" presStyleCnt="9"/>
      <dgm:spPr>
        <a:prstGeom prst="ellipse">
          <a:avLst/>
        </a:prstGeom>
      </dgm:spPr>
    </dgm:pt>
    <dgm:pt modelId="{26BE64BD-02BC-4C6F-AC50-F9617E59754D}" type="pres">
      <dgm:prSet presAssocID="{A2560FD2-F12F-4A06-A96F-B86674952111}" presName="Ellipse" presStyleLbl="fgAcc1" presStyleIdx="8" presStyleCnt="10"/>
      <dgm:spPr>
        <a:prstGeom prst="star12">
          <a:avLst/>
        </a:prstGeom>
      </dgm:spPr>
    </dgm:pt>
    <dgm:pt modelId="{5C5070CD-E29E-4F50-9A43-342A2DE968FF}" type="pres">
      <dgm:prSet presAssocID="{A2560FD2-F12F-4A06-A96F-B86674952111}" presName="L2TextContainer" presStyleLbl="revTx" presStyleIdx="14" presStyleCnt="18">
        <dgm:presLayoutVars>
          <dgm:bulletEnabled val="1"/>
        </dgm:presLayoutVars>
      </dgm:prSet>
      <dgm:spPr/>
    </dgm:pt>
    <dgm:pt modelId="{6FED4196-A0D3-4E5C-83DA-99291A8FFFC3}" type="pres">
      <dgm:prSet presAssocID="{A2560FD2-F12F-4A06-A96F-B86674952111}" presName="L1TextContainer" presStyleLbl="revTx" presStyleIdx="15" presStyleCnt="18">
        <dgm:presLayoutVars>
          <dgm:chMax val="1"/>
          <dgm:chPref val="1"/>
          <dgm:bulletEnabled val="1"/>
        </dgm:presLayoutVars>
      </dgm:prSet>
      <dgm:spPr/>
    </dgm:pt>
    <dgm:pt modelId="{54DE4918-169B-4E9C-B946-44A9D45AEC94}" type="pres">
      <dgm:prSet presAssocID="{A2560FD2-F12F-4A06-A96F-B86674952111}" presName="ConnectLine" presStyleLbl="sibTrans1D1" presStyleIdx="7" presStyleCnt="9"/>
      <dgm:spPr>
        <a:xfrm>
          <a:off x="8078042" y="2690813"/>
          <a:ext cx="0" cy="1592961"/>
        </a:xfrm>
        <a:prstGeom prst="line">
          <a:avLst/>
        </a:prstGeom>
      </dgm:spPr>
    </dgm:pt>
    <dgm:pt modelId="{75F2030E-997B-4809-B3F1-AEF48EEEDB2B}" type="pres">
      <dgm:prSet presAssocID="{A2560FD2-F12F-4A06-A96F-B86674952111}" presName="EmptyPlaceHolder" presStyleCnt="0"/>
      <dgm:spPr/>
    </dgm:pt>
    <dgm:pt modelId="{6262C7BF-972E-41CD-AE4F-FAD1A921DC17}" type="pres">
      <dgm:prSet presAssocID="{D3C3BC3F-2256-4FBC-AFA5-0D035E3EACD7}" presName="spaceBetweenRectangles" presStyleCnt="0"/>
      <dgm:spPr/>
    </dgm:pt>
    <dgm:pt modelId="{BC345C55-9498-4F9D-9DE5-C1E3E812842D}" type="pres">
      <dgm:prSet presAssocID="{1E529C6E-C939-479A-A075-9E9B02837B50}" presName="composite" presStyleCnt="0"/>
      <dgm:spPr/>
    </dgm:pt>
    <dgm:pt modelId="{02382B03-1A2C-4A32-BDE2-D023A95BD7B9}" type="pres">
      <dgm:prSet presAssocID="{1E529C6E-C939-479A-A075-9E9B02837B50}" presName="ConnectorPoint" presStyleLbl="lnNode1" presStyleIdx="8" presStyleCnt="9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242C20DB-7A88-46AD-8ADA-34D957A34498}" type="pres">
      <dgm:prSet presAssocID="{1E529C6E-C939-479A-A075-9E9B02837B50}" presName="DropPinPlaceHolder" presStyleCnt="0"/>
      <dgm:spPr/>
    </dgm:pt>
    <dgm:pt modelId="{2A6E907E-B8B9-4B0B-A54B-E897251A6C9F}" type="pres">
      <dgm:prSet presAssocID="{1E529C6E-C939-479A-A075-9E9B02837B50}" presName="DropPin" presStyleLbl="alignNode1" presStyleIdx="8" presStyleCnt="9" custLinFactNeighborX="67294"/>
      <dgm:spPr/>
    </dgm:pt>
    <dgm:pt modelId="{770883C6-4E0D-49AD-B90B-ADB6264C3FBB}" type="pres">
      <dgm:prSet presAssocID="{1E529C6E-C939-479A-A075-9E9B02837B50}" presName="Ellipse" presStyleLbl="fgAcc1" presStyleIdx="9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AF855815-C50D-4F12-8F92-859F216F0786}" type="pres">
      <dgm:prSet presAssocID="{1E529C6E-C939-479A-A075-9E9B02837B50}" presName="L2TextContainer" presStyleLbl="revTx" presStyleIdx="16" presStyleCnt="18">
        <dgm:presLayoutVars>
          <dgm:bulletEnabled val="1"/>
        </dgm:presLayoutVars>
      </dgm:prSet>
      <dgm:spPr/>
    </dgm:pt>
    <dgm:pt modelId="{5AE73F03-BAF7-42D3-8C92-748124ADD455}" type="pres">
      <dgm:prSet presAssocID="{1E529C6E-C939-479A-A075-9E9B02837B50}" presName="L1TextContainer" presStyleLbl="revTx" presStyleIdx="17" presStyleCnt="18" custScaleX="60939" custLinFactNeighborX="-868" custLinFactNeighborY="-14955">
        <dgm:presLayoutVars>
          <dgm:chMax val="1"/>
          <dgm:chPref val="1"/>
          <dgm:bulletEnabled val="1"/>
        </dgm:presLayoutVars>
      </dgm:prSet>
      <dgm:spPr/>
    </dgm:pt>
    <dgm:pt modelId="{2678F2F6-5D62-414D-AF19-855CA3A243D8}" type="pres">
      <dgm:prSet presAssocID="{1E529C6E-C939-479A-A075-9E9B02837B50}" presName="ConnectLine" presStyleLbl="sibTrans1D1" presStyleIdx="8" presStyleCnt="9" custLinFactX="339802" custLinFactNeighborX="400000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C6F0C6EC-0D0C-46C1-900A-4A9F3BD846F8}" type="pres">
      <dgm:prSet presAssocID="{1E529C6E-C939-479A-A075-9E9B02837B50}" presName="EmptyPlaceHolder" presStyleCnt="0"/>
      <dgm:spPr/>
    </dgm:pt>
  </dgm:ptLst>
  <dgm:cxnLst>
    <dgm:cxn modelId="{987E6208-6FBF-4818-8D82-020440E776B4}" type="presOf" srcId="{9DCEA5FC-4640-45AF-B712-7A4FD94AEF0D}" destId="{85C50C56-6DC8-4C47-8DBC-4FD6B1554AA4}" srcOrd="0" destOrd="0" presId="urn:microsoft.com/office/officeart/2017/3/layout/DropPinTimeline"/>
    <dgm:cxn modelId="{995FAD0D-905C-4246-BEA6-E4CD468035A2}" type="presOf" srcId="{096A9AF0-0DAE-4EB3-B448-4501DA034F4A}" destId="{C1E34084-406C-48D5-88FE-7226282DBC49}" srcOrd="0" destOrd="0" presId="urn:microsoft.com/office/officeart/2017/3/layout/DropPinTimeline"/>
    <dgm:cxn modelId="{1C1A9A2A-3385-4187-A01C-97035BFB0369}" type="presOf" srcId="{A2560FD2-F12F-4A06-A96F-B86674952111}" destId="{6FED4196-A0D3-4E5C-83DA-99291A8FFFC3}" srcOrd="0" destOrd="0" presId="urn:microsoft.com/office/officeart/2017/3/layout/DropPinTimeline"/>
    <dgm:cxn modelId="{63AB0265-EE84-426B-AD79-2D63AA53D68A}" type="presOf" srcId="{683CC5F6-E9B5-49F2-909E-A68D38896308}" destId="{4EB3AA5C-1289-44C6-9F3E-859ABA28E18F}" srcOrd="0" destOrd="0" presId="urn:microsoft.com/office/officeart/2017/3/layout/DropPinTimeline"/>
    <dgm:cxn modelId="{DBD99269-D7F7-4B47-B17B-A5AE402751D9}" srcId="{63085546-7C7C-4B3E-ABEB-2669F1A65FB2}" destId="{9DCEA5FC-4640-45AF-B712-7A4FD94AEF0D}" srcOrd="0" destOrd="0" parTransId="{929A5FD9-0612-4B79-9B59-C3C36D34A069}" sibTransId="{0A99745B-BB5C-49B3-A782-8DB57641F6C9}"/>
    <dgm:cxn modelId="{C8C7266C-2A0C-476A-85B3-F12BE2521F4C}" srcId="{63085546-7C7C-4B3E-ABEB-2669F1A65FB2}" destId="{212ADAAB-D5CB-4BBC-8DAF-7340FD334994}" srcOrd="6" destOrd="0" parTransId="{45F6D312-A686-491E-95E3-EFB9640CC472}" sibTransId="{AB2787E4-2A8B-428D-A4AE-2B14DCFFC4E7}"/>
    <dgm:cxn modelId="{30821C78-AFB0-420D-8288-048EDC6649CD}" type="presOf" srcId="{212ADAAB-D5CB-4BBC-8DAF-7340FD334994}" destId="{6EC2FC68-E1B8-4274-8090-C2C96A4CD82C}" srcOrd="0" destOrd="0" presId="urn:microsoft.com/office/officeart/2017/3/layout/DropPinTimeline"/>
    <dgm:cxn modelId="{D028577D-20A5-4F61-B79D-7F18EB87D564}" srcId="{63085546-7C7C-4B3E-ABEB-2669F1A65FB2}" destId="{A8EEBEFF-1876-4811-BD87-EAD2653F9ACA}" srcOrd="3" destOrd="0" parTransId="{B2DD6510-36BC-46A8-956B-FB64131D47CF}" sibTransId="{D3ADC005-DA3C-4580-8C19-ADC0F3A2E9E0}"/>
    <dgm:cxn modelId="{F9D8B584-9399-4A2B-8ADC-F71293A4822C}" srcId="{63085546-7C7C-4B3E-ABEB-2669F1A65FB2}" destId="{A2560FD2-F12F-4A06-A96F-B86674952111}" srcOrd="7" destOrd="0" parTransId="{96173659-138A-4A00-AE0B-9063EA9393A6}" sibTransId="{D3C3BC3F-2256-4FBC-AFA5-0D035E3EACD7}"/>
    <dgm:cxn modelId="{D0B1DC87-C933-4D24-BC28-BB96D1BE402A}" type="presOf" srcId="{CA6B1BA0-B2FC-48AD-8EDA-F4AAA4AF2782}" destId="{3DA36ABE-9810-4ED4-9A55-2905E7588D06}" srcOrd="0" destOrd="0" presId="urn:microsoft.com/office/officeart/2017/3/layout/DropPinTimeline"/>
    <dgm:cxn modelId="{E6A6638D-AA31-496A-9E25-3844EF20DF82}" type="presOf" srcId="{1E529C6E-C939-479A-A075-9E9B02837B50}" destId="{5AE73F03-BAF7-42D3-8C92-748124ADD455}" srcOrd="0" destOrd="0" presId="urn:microsoft.com/office/officeart/2017/3/layout/DropPinTimeline"/>
    <dgm:cxn modelId="{99746BB5-7122-43B8-8680-CF610F03585C}" srcId="{63085546-7C7C-4B3E-ABEB-2669F1A65FB2}" destId="{1E529C6E-C939-479A-A075-9E9B02837B50}" srcOrd="8" destOrd="0" parTransId="{46B3C017-F97A-4640-992A-33AEE06B2EFC}" sibTransId="{192E80CB-2667-481C-8244-6EC4AEED1BC2}"/>
    <dgm:cxn modelId="{CA0753BD-DB60-4D68-8486-5B376B839B26}" srcId="{63085546-7C7C-4B3E-ABEB-2669F1A65FB2}" destId="{096A9AF0-0DAE-4EB3-B448-4501DA034F4A}" srcOrd="1" destOrd="0" parTransId="{8CE6ABD6-768E-42C8-9029-C3B5F278B21C}" sibTransId="{6B0D7DA9-E6ED-4137-9716-F48BF62327A8}"/>
    <dgm:cxn modelId="{AEEE59BD-70EE-4675-B262-E7F154AB3410}" type="presOf" srcId="{4EA069F3-397F-40D5-94A6-32C3E355C277}" destId="{652F5C46-2EA6-4E0F-9C6C-B3E29A5F8E0B}" srcOrd="0" destOrd="0" presId="urn:microsoft.com/office/officeart/2017/3/layout/DropPinTimeline"/>
    <dgm:cxn modelId="{CB3F12BF-FFAB-4B6B-8AD9-1C5C1364E3A8}" type="presOf" srcId="{63085546-7C7C-4B3E-ABEB-2669F1A65FB2}" destId="{7A5D3400-AF5B-4297-8592-4C1EDB9D0973}" srcOrd="0" destOrd="0" presId="urn:microsoft.com/office/officeart/2017/3/layout/DropPinTimeline"/>
    <dgm:cxn modelId="{BC5A70C8-9D97-4922-BCDB-6316D191C527}" srcId="{63085546-7C7C-4B3E-ABEB-2669F1A65FB2}" destId="{4EA069F3-397F-40D5-94A6-32C3E355C277}" srcOrd="4" destOrd="0" parTransId="{2F99115B-608E-4E08-A503-B74879A76D07}" sibTransId="{E94D5EF7-F47C-476C-A5FE-1C35261B578A}"/>
    <dgm:cxn modelId="{CD6B6EE8-3813-4EF1-BFEC-C005A3326D63}" srcId="{63085546-7C7C-4B3E-ABEB-2669F1A65FB2}" destId="{CA6B1BA0-B2FC-48AD-8EDA-F4AAA4AF2782}" srcOrd="5" destOrd="0" parTransId="{D7D3AA07-BCB9-4212-A556-E90870FB1413}" sibTransId="{39FB540D-D808-4040-9A37-0AC474C0212F}"/>
    <dgm:cxn modelId="{579D53EE-25F6-463D-A741-E636A52561D0}" type="presOf" srcId="{A8EEBEFF-1876-4811-BD87-EAD2653F9ACA}" destId="{D20E9E43-D977-4B74-9992-8CD790DADA03}" srcOrd="0" destOrd="0" presId="urn:microsoft.com/office/officeart/2017/3/layout/DropPinTimeline"/>
    <dgm:cxn modelId="{59786CF9-070F-4821-A4E9-D33DB930D8D2}" srcId="{63085546-7C7C-4B3E-ABEB-2669F1A65FB2}" destId="{683CC5F6-E9B5-49F2-909E-A68D38896308}" srcOrd="2" destOrd="0" parTransId="{15BFC747-B881-4328-BFBE-9BC128388CC6}" sibTransId="{4C61DDEE-8BBF-4CBF-B066-7E60B6DF0A11}"/>
    <dgm:cxn modelId="{7855D799-B7F1-42C4-B51A-6BAB4463E7AA}" type="presParOf" srcId="{7A5D3400-AF5B-4297-8592-4C1EDB9D0973}" destId="{BD204284-1F7C-4D58-BC79-8C2DEE7E9FAF}" srcOrd="0" destOrd="0" presId="urn:microsoft.com/office/officeart/2017/3/layout/DropPinTimeline"/>
    <dgm:cxn modelId="{5021CA74-DA6D-41C1-AB77-3DFDC0F87B9D}" type="presParOf" srcId="{7A5D3400-AF5B-4297-8592-4C1EDB9D0973}" destId="{46A6B157-7198-41C4-9D25-C4F8885F1B6F}" srcOrd="1" destOrd="0" presId="urn:microsoft.com/office/officeart/2017/3/layout/DropPinTimeline"/>
    <dgm:cxn modelId="{71EE67DA-1AFB-47E2-AE9F-162E771373B8}" type="presParOf" srcId="{46A6B157-7198-41C4-9D25-C4F8885F1B6F}" destId="{578E6A06-6F61-48BD-9F1A-48E731D6E26D}" srcOrd="0" destOrd="0" presId="urn:microsoft.com/office/officeart/2017/3/layout/DropPinTimeline"/>
    <dgm:cxn modelId="{DC74F29E-5521-4E9A-AE99-15A4777F9679}" type="presParOf" srcId="{578E6A06-6F61-48BD-9F1A-48E731D6E26D}" destId="{9F727168-E825-43C1-AF50-41E115F59C0C}" srcOrd="0" destOrd="0" presId="urn:microsoft.com/office/officeart/2017/3/layout/DropPinTimeline"/>
    <dgm:cxn modelId="{0F3C3050-EEFA-491F-B6D7-F4FC47260C29}" type="presParOf" srcId="{578E6A06-6F61-48BD-9F1A-48E731D6E26D}" destId="{0C380CA5-521A-4949-A022-450DA9C217F5}" srcOrd="1" destOrd="0" presId="urn:microsoft.com/office/officeart/2017/3/layout/DropPinTimeline"/>
    <dgm:cxn modelId="{7A3048AA-FDF2-4867-B85B-AC1915F18957}" type="presParOf" srcId="{0C380CA5-521A-4949-A022-450DA9C217F5}" destId="{19EF924A-339B-436A-9151-9C7B0B0377B9}" srcOrd="0" destOrd="0" presId="urn:microsoft.com/office/officeart/2017/3/layout/DropPinTimeline"/>
    <dgm:cxn modelId="{DA5A680B-108C-436B-9F6F-C2983AA7A769}" type="presParOf" srcId="{0C380CA5-521A-4949-A022-450DA9C217F5}" destId="{846B4BA4-33F0-43CE-A60E-B95E195AD5A9}" srcOrd="1" destOrd="0" presId="urn:microsoft.com/office/officeart/2017/3/layout/DropPinTimeline"/>
    <dgm:cxn modelId="{96B78FE3-9ABB-4A77-BABB-E52EC6124441}" type="presParOf" srcId="{578E6A06-6F61-48BD-9F1A-48E731D6E26D}" destId="{A782CF5D-A585-4990-846A-5EDBD19A9BDB}" srcOrd="2" destOrd="0" presId="urn:microsoft.com/office/officeart/2017/3/layout/DropPinTimeline"/>
    <dgm:cxn modelId="{BB2FC6F5-3544-45AC-930D-A6FC8C1198F5}" type="presParOf" srcId="{578E6A06-6F61-48BD-9F1A-48E731D6E26D}" destId="{85C50C56-6DC8-4C47-8DBC-4FD6B1554AA4}" srcOrd="3" destOrd="0" presId="urn:microsoft.com/office/officeart/2017/3/layout/DropPinTimeline"/>
    <dgm:cxn modelId="{1DF134D0-04A7-4AA1-A8CC-CBFA9135F98D}" type="presParOf" srcId="{578E6A06-6F61-48BD-9F1A-48E731D6E26D}" destId="{4F322B1B-F357-4BCD-BF34-8A0D705A1CE7}" srcOrd="4" destOrd="0" presId="urn:microsoft.com/office/officeart/2017/3/layout/DropPinTimeline"/>
    <dgm:cxn modelId="{538822C3-D342-4107-A9D5-F110AD9A616E}" type="presParOf" srcId="{578E6A06-6F61-48BD-9F1A-48E731D6E26D}" destId="{9FF32B1E-94FD-475E-9959-8E0546070C5B}" srcOrd="5" destOrd="0" presId="urn:microsoft.com/office/officeart/2017/3/layout/DropPinTimeline"/>
    <dgm:cxn modelId="{84BE10DC-749F-4BB3-BB1B-3CED24198736}" type="presParOf" srcId="{46A6B157-7198-41C4-9D25-C4F8885F1B6F}" destId="{C9E000F5-B650-46EB-A3B0-FBA6593CE548}" srcOrd="1" destOrd="0" presId="urn:microsoft.com/office/officeart/2017/3/layout/DropPinTimeline"/>
    <dgm:cxn modelId="{E7FF6C9D-05DB-49D9-BC17-49E3C7F3D181}" type="presParOf" srcId="{46A6B157-7198-41C4-9D25-C4F8885F1B6F}" destId="{64373A7D-C7A5-4C0C-9781-58743159539A}" srcOrd="2" destOrd="0" presId="urn:microsoft.com/office/officeart/2017/3/layout/DropPinTimeline"/>
    <dgm:cxn modelId="{FACF2D92-8500-4179-8F6A-C624B05FAEC1}" type="presParOf" srcId="{64373A7D-C7A5-4C0C-9781-58743159539A}" destId="{B57996C3-16BE-4CEB-B9E2-6FFC42938F41}" srcOrd="0" destOrd="0" presId="urn:microsoft.com/office/officeart/2017/3/layout/DropPinTimeline"/>
    <dgm:cxn modelId="{12FE0388-B819-4ABC-9721-3A9223FCADF4}" type="presParOf" srcId="{64373A7D-C7A5-4C0C-9781-58743159539A}" destId="{BC71368F-DA7E-405D-93AC-3A6767BF9FC6}" srcOrd="1" destOrd="0" presId="urn:microsoft.com/office/officeart/2017/3/layout/DropPinTimeline"/>
    <dgm:cxn modelId="{8D35E9BB-DA99-48E0-A867-949CAEAAA6D6}" type="presParOf" srcId="{BC71368F-DA7E-405D-93AC-3A6767BF9FC6}" destId="{5B4632EA-1574-417A-A3FA-D711159FBAD1}" srcOrd="0" destOrd="0" presId="urn:microsoft.com/office/officeart/2017/3/layout/DropPinTimeline"/>
    <dgm:cxn modelId="{D0388358-6C68-40DD-8CD3-BE893129D935}" type="presParOf" srcId="{BC71368F-DA7E-405D-93AC-3A6767BF9FC6}" destId="{032E0966-F86B-4BBD-BE80-8FAB861AF0E8}" srcOrd="1" destOrd="0" presId="urn:microsoft.com/office/officeart/2017/3/layout/DropPinTimeline"/>
    <dgm:cxn modelId="{E0FCD920-481D-4C5F-A576-55F0C1D5B3B7}" type="presParOf" srcId="{64373A7D-C7A5-4C0C-9781-58743159539A}" destId="{B608C5A1-CE9E-4410-9F2F-F714CC6AB069}" srcOrd="2" destOrd="0" presId="urn:microsoft.com/office/officeart/2017/3/layout/DropPinTimeline"/>
    <dgm:cxn modelId="{49B5B1AE-6FCE-42D4-9414-E335D81C76D0}" type="presParOf" srcId="{64373A7D-C7A5-4C0C-9781-58743159539A}" destId="{C1E34084-406C-48D5-88FE-7226282DBC49}" srcOrd="3" destOrd="0" presId="urn:microsoft.com/office/officeart/2017/3/layout/DropPinTimeline"/>
    <dgm:cxn modelId="{667712A9-633D-4DBA-A692-E37A521937E5}" type="presParOf" srcId="{64373A7D-C7A5-4C0C-9781-58743159539A}" destId="{33168228-1414-4AAF-B7E5-C08A80BBB2F1}" srcOrd="4" destOrd="0" presId="urn:microsoft.com/office/officeart/2017/3/layout/DropPinTimeline"/>
    <dgm:cxn modelId="{360C951A-2AD1-4A99-AAA9-B7B53FC1B0C7}" type="presParOf" srcId="{64373A7D-C7A5-4C0C-9781-58743159539A}" destId="{C791BCDD-76D3-4E0E-98B9-0C4903CF0E94}" srcOrd="5" destOrd="0" presId="urn:microsoft.com/office/officeart/2017/3/layout/DropPinTimeline"/>
    <dgm:cxn modelId="{35346C2A-6E88-41AD-BD47-ECD72929FCE5}" type="presParOf" srcId="{46A6B157-7198-41C4-9D25-C4F8885F1B6F}" destId="{3B1DA912-FDB7-4F73-8823-B30C56F7DE86}" srcOrd="3" destOrd="0" presId="urn:microsoft.com/office/officeart/2017/3/layout/DropPinTimeline"/>
    <dgm:cxn modelId="{E59057FA-847A-4126-8700-B9A4F3696325}" type="presParOf" srcId="{46A6B157-7198-41C4-9D25-C4F8885F1B6F}" destId="{DCEEC7C0-6CAC-4153-B66A-D920E3B7F504}" srcOrd="4" destOrd="0" presId="urn:microsoft.com/office/officeart/2017/3/layout/DropPinTimeline"/>
    <dgm:cxn modelId="{B82CCAF6-442B-46AB-9B68-6E7B4D62FD9B}" type="presParOf" srcId="{DCEEC7C0-6CAC-4153-B66A-D920E3B7F504}" destId="{56361E50-9FEC-48AD-A369-C1A8379B35EC}" srcOrd="0" destOrd="0" presId="urn:microsoft.com/office/officeart/2017/3/layout/DropPinTimeline"/>
    <dgm:cxn modelId="{FB91546B-98B7-42EC-A236-9D4B68AB7E57}" type="presParOf" srcId="{DCEEC7C0-6CAC-4153-B66A-D920E3B7F504}" destId="{70AC7E27-D774-4261-A80F-683BBD09A81D}" srcOrd="1" destOrd="0" presId="urn:microsoft.com/office/officeart/2017/3/layout/DropPinTimeline"/>
    <dgm:cxn modelId="{128291DE-3A47-4667-A1F6-84B5CC1950A2}" type="presParOf" srcId="{70AC7E27-D774-4261-A80F-683BBD09A81D}" destId="{7BC09B8D-1C75-4604-9F35-AEC078447C45}" srcOrd="0" destOrd="0" presId="urn:microsoft.com/office/officeart/2017/3/layout/DropPinTimeline"/>
    <dgm:cxn modelId="{F0A235D5-6DBF-4491-AD12-E87E187B0F86}" type="presParOf" srcId="{70AC7E27-D774-4261-A80F-683BBD09A81D}" destId="{DFE91A1F-E910-48AB-A4C9-128002268483}" srcOrd="1" destOrd="0" presId="urn:microsoft.com/office/officeart/2017/3/layout/DropPinTimeline"/>
    <dgm:cxn modelId="{629159BF-4A21-4870-8C08-E54A5441F29B}" type="presParOf" srcId="{DCEEC7C0-6CAC-4153-B66A-D920E3B7F504}" destId="{FC8603F2-85FC-4134-978C-4054E468209C}" srcOrd="2" destOrd="0" presId="urn:microsoft.com/office/officeart/2017/3/layout/DropPinTimeline"/>
    <dgm:cxn modelId="{3971FE38-66D8-41D3-BE10-92A1B7610DA7}" type="presParOf" srcId="{DCEEC7C0-6CAC-4153-B66A-D920E3B7F504}" destId="{4EB3AA5C-1289-44C6-9F3E-859ABA28E18F}" srcOrd="3" destOrd="0" presId="urn:microsoft.com/office/officeart/2017/3/layout/DropPinTimeline"/>
    <dgm:cxn modelId="{24B473FE-5054-4EAD-B373-555E7D091AD5}" type="presParOf" srcId="{DCEEC7C0-6CAC-4153-B66A-D920E3B7F504}" destId="{0BB03C0E-97EC-4D66-9B09-35D689DAB28C}" srcOrd="4" destOrd="0" presId="urn:microsoft.com/office/officeart/2017/3/layout/DropPinTimeline"/>
    <dgm:cxn modelId="{2B1D1BBE-6BAE-45B9-9995-CBBA5ED2EAC5}" type="presParOf" srcId="{DCEEC7C0-6CAC-4153-B66A-D920E3B7F504}" destId="{1A7A92CB-81F0-42D4-87BF-4008DEFA9CA8}" srcOrd="5" destOrd="0" presId="urn:microsoft.com/office/officeart/2017/3/layout/DropPinTimeline"/>
    <dgm:cxn modelId="{4B2CE620-6FD2-4B47-808E-767E9CD6E11B}" type="presParOf" srcId="{46A6B157-7198-41C4-9D25-C4F8885F1B6F}" destId="{ABE3202B-256B-4398-8B41-CB40EDB06266}" srcOrd="5" destOrd="0" presId="urn:microsoft.com/office/officeart/2017/3/layout/DropPinTimeline"/>
    <dgm:cxn modelId="{2F1CBCC1-6BAE-4C8B-AAD9-D1717FE4CBEA}" type="presParOf" srcId="{46A6B157-7198-41C4-9D25-C4F8885F1B6F}" destId="{2AF648A2-592B-4BA0-A6F4-4F80276E77A2}" srcOrd="6" destOrd="0" presId="urn:microsoft.com/office/officeart/2017/3/layout/DropPinTimeline"/>
    <dgm:cxn modelId="{BACA0F28-BCD5-40D5-BEDF-EEFC1648897D}" type="presParOf" srcId="{2AF648A2-592B-4BA0-A6F4-4F80276E77A2}" destId="{D9B46B99-F4F6-470F-A00F-FACC65A8878D}" srcOrd="0" destOrd="0" presId="urn:microsoft.com/office/officeart/2017/3/layout/DropPinTimeline"/>
    <dgm:cxn modelId="{B092EE39-F531-4D55-8789-E30D2DF173AE}" type="presParOf" srcId="{2AF648A2-592B-4BA0-A6F4-4F80276E77A2}" destId="{70820B82-5427-4E4D-96C7-3904306FEF3D}" srcOrd="1" destOrd="0" presId="urn:microsoft.com/office/officeart/2017/3/layout/DropPinTimeline"/>
    <dgm:cxn modelId="{E55AECBE-0B61-4DF6-A843-34FC3CD51072}" type="presParOf" srcId="{70820B82-5427-4E4D-96C7-3904306FEF3D}" destId="{77E9A853-66D9-4439-9045-BC328E74B2E0}" srcOrd="0" destOrd="0" presId="urn:microsoft.com/office/officeart/2017/3/layout/DropPinTimeline"/>
    <dgm:cxn modelId="{3B2CBA1B-A250-40C5-BFF6-318A39CB4777}" type="presParOf" srcId="{70820B82-5427-4E4D-96C7-3904306FEF3D}" destId="{AFD21309-BE2C-47F1-99B9-33B57E1DA5F5}" srcOrd="1" destOrd="0" presId="urn:microsoft.com/office/officeart/2017/3/layout/DropPinTimeline"/>
    <dgm:cxn modelId="{112970D5-FEF6-47A4-83A0-0FC76C0955EE}" type="presParOf" srcId="{2AF648A2-592B-4BA0-A6F4-4F80276E77A2}" destId="{51FA2859-35D8-4216-9B7A-C74824CEAA98}" srcOrd="2" destOrd="0" presId="urn:microsoft.com/office/officeart/2017/3/layout/DropPinTimeline"/>
    <dgm:cxn modelId="{C4941581-C73D-4C2E-AB9B-971B9B59B1E4}" type="presParOf" srcId="{2AF648A2-592B-4BA0-A6F4-4F80276E77A2}" destId="{D20E9E43-D977-4B74-9992-8CD790DADA03}" srcOrd="3" destOrd="0" presId="urn:microsoft.com/office/officeart/2017/3/layout/DropPinTimeline"/>
    <dgm:cxn modelId="{BED281AC-38A6-472B-B592-64F3B507A1A5}" type="presParOf" srcId="{2AF648A2-592B-4BA0-A6F4-4F80276E77A2}" destId="{B57DA815-9A94-4D8D-A7A1-C1FFFA081775}" srcOrd="4" destOrd="0" presId="urn:microsoft.com/office/officeart/2017/3/layout/DropPinTimeline"/>
    <dgm:cxn modelId="{CA1CA063-8F32-47A9-A554-13DDD74D331E}" type="presParOf" srcId="{2AF648A2-592B-4BA0-A6F4-4F80276E77A2}" destId="{FAB58903-139D-4CA6-BC0F-E329AF5EB8B8}" srcOrd="5" destOrd="0" presId="urn:microsoft.com/office/officeart/2017/3/layout/DropPinTimeline"/>
    <dgm:cxn modelId="{35A7BD71-C32F-4297-B8C4-0F81F763768F}" type="presParOf" srcId="{46A6B157-7198-41C4-9D25-C4F8885F1B6F}" destId="{F2E343C9-8681-4AF0-A548-B079FC2B5BAE}" srcOrd="7" destOrd="0" presId="urn:microsoft.com/office/officeart/2017/3/layout/DropPinTimeline"/>
    <dgm:cxn modelId="{17F19221-E8BB-4873-AD5D-DBEF6BE2C010}" type="presParOf" srcId="{46A6B157-7198-41C4-9D25-C4F8885F1B6F}" destId="{C5F45ABB-D927-4D09-89C7-5099161787A5}" srcOrd="8" destOrd="0" presId="urn:microsoft.com/office/officeart/2017/3/layout/DropPinTimeline"/>
    <dgm:cxn modelId="{D4E0D644-E452-43E1-AD2A-F05B9C482A27}" type="presParOf" srcId="{C5F45ABB-D927-4D09-89C7-5099161787A5}" destId="{2074AA42-98FB-44CB-9910-969D9D6E1E7A}" srcOrd="0" destOrd="0" presId="urn:microsoft.com/office/officeart/2017/3/layout/DropPinTimeline"/>
    <dgm:cxn modelId="{F497E8D0-A1CB-4215-AD71-42B19073D523}" type="presParOf" srcId="{C5F45ABB-D927-4D09-89C7-5099161787A5}" destId="{8FCEE454-D9A3-4F7F-9041-AB048472C6C3}" srcOrd="1" destOrd="0" presId="urn:microsoft.com/office/officeart/2017/3/layout/DropPinTimeline"/>
    <dgm:cxn modelId="{AE8EC145-0545-416C-95D8-F8CFF1040526}" type="presParOf" srcId="{8FCEE454-D9A3-4F7F-9041-AB048472C6C3}" destId="{ED5B5018-B2FF-4F17-A2C6-4B512EE68D96}" srcOrd="0" destOrd="0" presId="urn:microsoft.com/office/officeart/2017/3/layout/DropPinTimeline"/>
    <dgm:cxn modelId="{21140596-5EBF-41D0-B2E7-CE8E9FEAC317}" type="presParOf" srcId="{8FCEE454-D9A3-4F7F-9041-AB048472C6C3}" destId="{45B6D7BF-3672-4B39-86DE-014A5169BDCB}" srcOrd="1" destOrd="0" presId="urn:microsoft.com/office/officeart/2017/3/layout/DropPinTimeline"/>
    <dgm:cxn modelId="{1F1ED71D-A273-401A-8191-DC88EF88639B}" type="presParOf" srcId="{C5F45ABB-D927-4D09-89C7-5099161787A5}" destId="{AA846CB4-BD0E-4EB4-9076-2FA42E2F93CB}" srcOrd="2" destOrd="0" presId="urn:microsoft.com/office/officeart/2017/3/layout/DropPinTimeline"/>
    <dgm:cxn modelId="{EF2D74DC-48DB-4F02-8F41-BA037920EF4E}" type="presParOf" srcId="{C5F45ABB-D927-4D09-89C7-5099161787A5}" destId="{652F5C46-2EA6-4E0F-9C6C-B3E29A5F8E0B}" srcOrd="3" destOrd="0" presId="urn:microsoft.com/office/officeart/2017/3/layout/DropPinTimeline"/>
    <dgm:cxn modelId="{B43D358D-8901-4766-9973-EB35A3A52D05}" type="presParOf" srcId="{C5F45ABB-D927-4D09-89C7-5099161787A5}" destId="{D913D4D3-41EF-4F63-A505-950A7B7E1BBE}" srcOrd="4" destOrd="0" presId="urn:microsoft.com/office/officeart/2017/3/layout/DropPinTimeline"/>
    <dgm:cxn modelId="{850C3264-D4D1-4A5D-82A9-520E753601FA}" type="presParOf" srcId="{C5F45ABB-D927-4D09-89C7-5099161787A5}" destId="{1B5250D3-0C83-481E-A878-36EFEF7A0CF1}" srcOrd="5" destOrd="0" presId="urn:microsoft.com/office/officeart/2017/3/layout/DropPinTimeline"/>
    <dgm:cxn modelId="{1D55DF47-3263-44E2-BDD9-511217CC66D3}" type="presParOf" srcId="{46A6B157-7198-41C4-9D25-C4F8885F1B6F}" destId="{70115FB9-5301-4B26-9182-798250AE1935}" srcOrd="9" destOrd="0" presId="urn:microsoft.com/office/officeart/2017/3/layout/DropPinTimeline"/>
    <dgm:cxn modelId="{0A9A6102-F00A-4BE8-99F2-80FE0510D070}" type="presParOf" srcId="{46A6B157-7198-41C4-9D25-C4F8885F1B6F}" destId="{B744CD57-FD23-4E62-9589-4CAC57B034E9}" srcOrd="10" destOrd="0" presId="urn:microsoft.com/office/officeart/2017/3/layout/DropPinTimeline"/>
    <dgm:cxn modelId="{80501AE2-53E9-4D67-A594-F44DD214D7C2}" type="presParOf" srcId="{B744CD57-FD23-4E62-9589-4CAC57B034E9}" destId="{D891B168-1DA5-4124-931F-A51FCB8EFC11}" srcOrd="0" destOrd="0" presId="urn:microsoft.com/office/officeart/2017/3/layout/DropPinTimeline"/>
    <dgm:cxn modelId="{4D35DB16-6124-4B05-B478-8F4429226C6A}" type="presParOf" srcId="{B744CD57-FD23-4E62-9589-4CAC57B034E9}" destId="{42206762-CD73-4F82-B16A-D168E2503215}" srcOrd="1" destOrd="0" presId="urn:microsoft.com/office/officeart/2017/3/layout/DropPinTimeline"/>
    <dgm:cxn modelId="{AFAA8AC7-581B-4388-BFDB-A430EF0404FD}" type="presParOf" srcId="{42206762-CD73-4F82-B16A-D168E2503215}" destId="{C0DBECBF-E3AA-450B-95D4-8349AA21B4F8}" srcOrd="0" destOrd="0" presId="urn:microsoft.com/office/officeart/2017/3/layout/DropPinTimeline"/>
    <dgm:cxn modelId="{105641F0-544B-453F-B1D8-5713903E4682}" type="presParOf" srcId="{42206762-CD73-4F82-B16A-D168E2503215}" destId="{6EDDD44C-F5E4-49AD-B1D9-346B8B8AEE8F}" srcOrd="1" destOrd="0" presId="urn:microsoft.com/office/officeart/2017/3/layout/DropPinTimeline"/>
    <dgm:cxn modelId="{23AA1CD9-5481-4A25-AA47-1E309DD4E86A}" type="presParOf" srcId="{B744CD57-FD23-4E62-9589-4CAC57B034E9}" destId="{FE564261-183D-47F9-8E7E-BCFC5023A815}" srcOrd="2" destOrd="0" presId="urn:microsoft.com/office/officeart/2017/3/layout/DropPinTimeline"/>
    <dgm:cxn modelId="{6F6D3A0F-FECD-4629-BF0C-38737E381D62}" type="presParOf" srcId="{B744CD57-FD23-4E62-9589-4CAC57B034E9}" destId="{3DA36ABE-9810-4ED4-9A55-2905E7588D06}" srcOrd="3" destOrd="0" presId="urn:microsoft.com/office/officeart/2017/3/layout/DropPinTimeline"/>
    <dgm:cxn modelId="{18ABBD94-4B15-4F9E-B420-EF8067A53E59}" type="presParOf" srcId="{B744CD57-FD23-4E62-9589-4CAC57B034E9}" destId="{4B9F5909-A57C-4893-9C8A-D5960FE9BE37}" srcOrd="4" destOrd="0" presId="urn:microsoft.com/office/officeart/2017/3/layout/DropPinTimeline"/>
    <dgm:cxn modelId="{3A6EE7AF-C1D7-4FFA-BDB4-755BC98362FD}" type="presParOf" srcId="{B744CD57-FD23-4E62-9589-4CAC57B034E9}" destId="{DEDCEF89-DB8F-4197-B2D2-2D39426E0B96}" srcOrd="5" destOrd="0" presId="urn:microsoft.com/office/officeart/2017/3/layout/DropPinTimeline"/>
    <dgm:cxn modelId="{7B15E33A-34F5-40D3-9CD6-849B365E3CBA}" type="presParOf" srcId="{46A6B157-7198-41C4-9D25-C4F8885F1B6F}" destId="{4A96FD2F-C127-41DC-AA54-1EEBED6BA483}" srcOrd="11" destOrd="0" presId="urn:microsoft.com/office/officeart/2017/3/layout/DropPinTimeline"/>
    <dgm:cxn modelId="{8C7BB85F-FA93-45E7-9CE6-E6668DA2157F}" type="presParOf" srcId="{46A6B157-7198-41C4-9D25-C4F8885F1B6F}" destId="{A1AE2BC4-A99C-4DD3-A84D-EB3461D18287}" srcOrd="12" destOrd="0" presId="urn:microsoft.com/office/officeart/2017/3/layout/DropPinTimeline"/>
    <dgm:cxn modelId="{9BDE40F9-332B-43F6-B5F2-904336B3E2E2}" type="presParOf" srcId="{A1AE2BC4-A99C-4DD3-A84D-EB3461D18287}" destId="{278CF1E0-B1C4-4B10-A5EC-FD7EF0557E2D}" srcOrd="0" destOrd="0" presId="urn:microsoft.com/office/officeart/2017/3/layout/DropPinTimeline"/>
    <dgm:cxn modelId="{A45F876D-0399-4209-99E5-BAF9A0A9A0FA}" type="presParOf" srcId="{A1AE2BC4-A99C-4DD3-A84D-EB3461D18287}" destId="{27B65FB4-BE6A-41E6-BBE9-8DC9F7B73486}" srcOrd="1" destOrd="0" presId="urn:microsoft.com/office/officeart/2017/3/layout/DropPinTimeline"/>
    <dgm:cxn modelId="{294D0375-99E3-4A04-94E3-5D7DA36F61E4}" type="presParOf" srcId="{27B65FB4-BE6A-41E6-BBE9-8DC9F7B73486}" destId="{488CC4C6-DFBC-460C-A9ED-BEDA8CC682D4}" srcOrd="0" destOrd="0" presId="urn:microsoft.com/office/officeart/2017/3/layout/DropPinTimeline"/>
    <dgm:cxn modelId="{29335C10-EF6A-47DE-B0D3-9F04E5635A46}" type="presParOf" srcId="{27B65FB4-BE6A-41E6-BBE9-8DC9F7B73486}" destId="{48CA82DA-B677-461B-A08D-337683480059}" srcOrd="1" destOrd="0" presId="urn:microsoft.com/office/officeart/2017/3/layout/DropPinTimeline"/>
    <dgm:cxn modelId="{2F8CDC64-8858-4EB2-9148-A1F1844C0E3C}" type="presParOf" srcId="{A1AE2BC4-A99C-4DD3-A84D-EB3461D18287}" destId="{D1646913-A3FA-4470-A3E9-C64B0A13A62A}" srcOrd="2" destOrd="0" presId="urn:microsoft.com/office/officeart/2017/3/layout/DropPinTimeline"/>
    <dgm:cxn modelId="{D14EE3E2-BA3E-42AC-BEA2-572DF977A427}" type="presParOf" srcId="{A1AE2BC4-A99C-4DD3-A84D-EB3461D18287}" destId="{6EC2FC68-E1B8-4274-8090-C2C96A4CD82C}" srcOrd="3" destOrd="0" presId="urn:microsoft.com/office/officeart/2017/3/layout/DropPinTimeline"/>
    <dgm:cxn modelId="{923BB741-8273-439D-B9E2-1712691E3DE7}" type="presParOf" srcId="{A1AE2BC4-A99C-4DD3-A84D-EB3461D18287}" destId="{4F41BF23-550C-4E7F-977E-3D22E3AF7B51}" srcOrd="4" destOrd="0" presId="urn:microsoft.com/office/officeart/2017/3/layout/DropPinTimeline"/>
    <dgm:cxn modelId="{DD7D202E-CFA7-477E-AD34-2617E864E544}" type="presParOf" srcId="{A1AE2BC4-A99C-4DD3-A84D-EB3461D18287}" destId="{5018695D-CFD4-49F8-8967-BA8A0C0A0DE1}" srcOrd="5" destOrd="0" presId="urn:microsoft.com/office/officeart/2017/3/layout/DropPinTimeline"/>
    <dgm:cxn modelId="{D3E93E96-16D8-4A3E-BC6E-D4D386449E5E}" type="presParOf" srcId="{46A6B157-7198-41C4-9D25-C4F8885F1B6F}" destId="{61EA613E-57A8-485F-A4A9-29037092E83A}" srcOrd="13" destOrd="0" presId="urn:microsoft.com/office/officeart/2017/3/layout/DropPinTimeline"/>
    <dgm:cxn modelId="{CFE01775-C14B-4EDE-9E85-145F934516E5}" type="presParOf" srcId="{46A6B157-7198-41C4-9D25-C4F8885F1B6F}" destId="{0F3B3032-C16A-44EB-AE28-CB7C1D797D2B}" srcOrd="14" destOrd="0" presId="urn:microsoft.com/office/officeart/2017/3/layout/DropPinTimeline"/>
    <dgm:cxn modelId="{1C4D72CA-B300-4FEC-B5A9-D34FA56FE7E7}" type="presParOf" srcId="{0F3B3032-C16A-44EB-AE28-CB7C1D797D2B}" destId="{A64C6D16-2F77-439A-848A-F1081C5E5CBE}" srcOrd="0" destOrd="0" presId="urn:microsoft.com/office/officeart/2017/3/layout/DropPinTimeline"/>
    <dgm:cxn modelId="{7F9D72D2-5D75-4FF9-9F60-DE1AEFC42171}" type="presParOf" srcId="{0F3B3032-C16A-44EB-AE28-CB7C1D797D2B}" destId="{8EFC6EAF-71E5-48C3-9F69-6FB96640B14F}" srcOrd="1" destOrd="0" presId="urn:microsoft.com/office/officeart/2017/3/layout/DropPinTimeline"/>
    <dgm:cxn modelId="{D6418E4F-48ED-4E39-B9D9-FA010EF76866}" type="presParOf" srcId="{8EFC6EAF-71E5-48C3-9F69-6FB96640B14F}" destId="{73F98938-B973-410F-B6E0-43437FA146E6}" srcOrd="0" destOrd="0" presId="urn:microsoft.com/office/officeart/2017/3/layout/DropPinTimeline"/>
    <dgm:cxn modelId="{3E887726-7BD7-4074-8164-C71F4A6DAEE0}" type="presParOf" srcId="{8EFC6EAF-71E5-48C3-9F69-6FB96640B14F}" destId="{26BE64BD-02BC-4C6F-AC50-F9617E59754D}" srcOrd="1" destOrd="0" presId="urn:microsoft.com/office/officeart/2017/3/layout/DropPinTimeline"/>
    <dgm:cxn modelId="{6B3983BD-FDD8-4464-99B0-B737226ED090}" type="presParOf" srcId="{0F3B3032-C16A-44EB-AE28-CB7C1D797D2B}" destId="{5C5070CD-E29E-4F50-9A43-342A2DE968FF}" srcOrd="2" destOrd="0" presId="urn:microsoft.com/office/officeart/2017/3/layout/DropPinTimeline"/>
    <dgm:cxn modelId="{E040483A-E1D0-4CB5-AE78-35D83557FA15}" type="presParOf" srcId="{0F3B3032-C16A-44EB-AE28-CB7C1D797D2B}" destId="{6FED4196-A0D3-4E5C-83DA-99291A8FFFC3}" srcOrd="3" destOrd="0" presId="urn:microsoft.com/office/officeart/2017/3/layout/DropPinTimeline"/>
    <dgm:cxn modelId="{875E4306-BBD7-4464-A7BB-9A46E06C2634}" type="presParOf" srcId="{0F3B3032-C16A-44EB-AE28-CB7C1D797D2B}" destId="{54DE4918-169B-4E9C-B946-44A9D45AEC94}" srcOrd="4" destOrd="0" presId="urn:microsoft.com/office/officeart/2017/3/layout/DropPinTimeline"/>
    <dgm:cxn modelId="{14880338-8CF6-48F7-B22F-D70D12F904EB}" type="presParOf" srcId="{0F3B3032-C16A-44EB-AE28-CB7C1D797D2B}" destId="{75F2030E-997B-4809-B3F1-AEF48EEEDB2B}" srcOrd="5" destOrd="0" presId="urn:microsoft.com/office/officeart/2017/3/layout/DropPinTimeline"/>
    <dgm:cxn modelId="{1047C19F-43DE-4CEB-A6E6-D8E5C3240C6E}" type="presParOf" srcId="{46A6B157-7198-41C4-9D25-C4F8885F1B6F}" destId="{6262C7BF-972E-41CD-AE4F-FAD1A921DC17}" srcOrd="15" destOrd="0" presId="urn:microsoft.com/office/officeart/2017/3/layout/DropPinTimeline"/>
    <dgm:cxn modelId="{AFF295D3-1333-43F8-A7F0-7B266EC14CDE}" type="presParOf" srcId="{46A6B157-7198-41C4-9D25-C4F8885F1B6F}" destId="{BC345C55-9498-4F9D-9DE5-C1E3E812842D}" srcOrd="16" destOrd="0" presId="urn:microsoft.com/office/officeart/2017/3/layout/DropPinTimeline"/>
    <dgm:cxn modelId="{E6A77012-3112-4828-A527-AED46D43B057}" type="presParOf" srcId="{BC345C55-9498-4F9D-9DE5-C1E3E812842D}" destId="{02382B03-1A2C-4A32-BDE2-D023A95BD7B9}" srcOrd="0" destOrd="0" presId="urn:microsoft.com/office/officeart/2017/3/layout/DropPinTimeline"/>
    <dgm:cxn modelId="{1B8084A2-07D8-4CEE-9AEF-DC91BA1C503E}" type="presParOf" srcId="{BC345C55-9498-4F9D-9DE5-C1E3E812842D}" destId="{242C20DB-7A88-46AD-8ADA-34D957A34498}" srcOrd="1" destOrd="0" presId="urn:microsoft.com/office/officeart/2017/3/layout/DropPinTimeline"/>
    <dgm:cxn modelId="{D5A0DEEF-3948-4C0F-B052-285F8F8294CB}" type="presParOf" srcId="{242C20DB-7A88-46AD-8ADA-34D957A34498}" destId="{2A6E907E-B8B9-4B0B-A54B-E897251A6C9F}" srcOrd="0" destOrd="0" presId="urn:microsoft.com/office/officeart/2017/3/layout/DropPinTimeline"/>
    <dgm:cxn modelId="{BB46DA85-3A91-4AF2-86DF-B14CE69E47B6}" type="presParOf" srcId="{242C20DB-7A88-46AD-8ADA-34D957A34498}" destId="{770883C6-4E0D-49AD-B90B-ADB6264C3FBB}" srcOrd="1" destOrd="0" presId="urn:microsoft.com/office/officeart/2017/3/layout/DropPinTimeline"/>
    <dgm:cxn modelId="{6EAC3C52-15B6-43A5-9DCF-56718AF35C03}" type="presParOf" srcId="{BC345C55-9498-4F9D-9DE5-C1E3E812842D}" destId="{AF855815-C50D-4F12-8F92-859F216F0786}" srcOrd="2" destOrd="0" presId="urn:microsoft.com/office/officeart/2017/3/layout/DropPinTimeline"/>
    <dgm:cxn modelId="{F9EBC043-905E-478B-9AC5-C76F2A1E71CE}" type="presParOf" srcId="{BC345C55-9498-4F9D-9DE5-C1E3E812842D}" destId="{5AE73F03-BAF7-42D3-8C92-748124ADD455}" srcOrd="3" destOrd="0" presId="urn:microsoft.com/office/officeart/2017/3/layout/DropPinTimeline"/>
    <dgm:cxn modelId="{615DDE07-4FB0-45C8-BD67-72D28C237D31}" type="presParOf" srcId="{BC345C55-9498-4F9D-9DE5-C1E3E812842D}" destId="{2678F2F6-5D62-414D-AF19-855CA3A243D8}" srcOrd="4" destOrd="0" presId="urn:microsoft.com/office/officeart/2017/3/layout/DropPinTimeline"/>
    <dgm:cxn modelId="{1AEE9E8D-59C6-4FCC-877B-6CF88960CA44}" type="presParOf" srcId="{BC345C55-9498-4F9D-9DE5-C1E3E812842D}" destId="{C6F0C6EC-0D0C-46C1-900A-4A9F3BD846F8}" srcOrd="5" destOrd="0" presId="urn:microsoft.com/office/officeart/2017/3/layout/DropPinTimeline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4284-1F7C-4D58-BC79-8C2DEE7E9FAF}">
      <dsp:nvSpPr>
        <dsp:cNvPr id="0" name=""/>
        <dsp:cNvSpPr/>
      </dsp:nvSpPr>
      <dsp:spPr>
        <a:xfrm flipV="1">
          <a:off x="0" y="1914058"/>
          <a:ext cx="10453687" cy="105708"/>
        </a:xfrm>
        <a:prstGeom prst="homePlate">
          <a:avLst/>
        </a:prstGeom>
        <a:solidFill>
          <a:schemeClr val="accent5">
            <a:alpha val="9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F924A-339B-436A-9151-9C7B0B0377B9}">
      <dsp:nvSpPr>
        <dsp:cNvPr id="0" name=""/>
        <dsp:cNvSpPr/>
      </dsp:nvSpPr>
      <dsp:spPr>
        <a:xfrm rot="8100000">
          <a:off x="121037" y="458002"/>
          <a:ext cx="279878" cy="279878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6B4BA4-33F0-43CE-A60E-B95E195AD5A9}">
      <dsp:nvSpPr>
        <dsp:cNvPr id="0" name=""/>
        <dsp:cNvSpPr/>
      </dsp:nvSpPr>
      <dsp:spPr>
        <a:xfrm>
          <a:off x="152129" y="489094"/>
          <a:ext cx="217694" cy="217694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2CF5D-A585-4990-846A-5EDBD19A9BDB}">
      <dsp:nvSpPr>
        <dsp:cNvPr id="0" name=""/>
        <dsp:cNvSpPr/>
      </dsp:nvSpPr>
      <dsp:spPr>
        <a:xfrm>
          <a:off x="458880" y="802500"/>
          <a:ext cx="1613329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0C56-6DC8-4C47-8DBC-4FD6B1554AA4}">
      <dsp:nvSpPr>
        <dsp:cNvPr id="0" name=""/>
        <dsp:cNvSpPr/>
      </dsp:nvSpPr>
      <dsp:spPr>
        <a:xfrm>
          <a:off x="458880" y="393382"/>
          <a:ext cx="1613329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>
              <a:solidFill>
                <a:schemeClr val="bg1"/>
              </a:solidFill>
            </a:rPr>
            <a:t>Introduction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458880" y="393382"/>
        <a:ext cx="1613329" cy="409117"/>
      </dsp:txXfrm>
    </dsp:sp>
    <dsp:sp modelId="{4F322B1B-F357-4BCD-BF34-8A0D705A1CE7}">
      <dsp:nvSpPr>
        <dsp:cNvPr id="0" name=""/>
        <dsp:cNvSpPr/>
      </dsp:nvSpPr>
      <dsp:spPr>
        <a:xfrm>
          <a:off x="260976" y="802500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27168-E825-43C1-AF50-41E115F59C0C}">
      <dsp:nvSpPr>
        <dsp:cNvPr id="0" name=""/>
        <dsp:cNvSpPr/>
      </dsp:nvSpPr>
      <dsp:spPr>
        <a:xfrm>
          <a:off x="232009" y="1930091"/>
          <a:ext cx="71245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4632EA-1574-417A-A3FA-D711159FBAD1}">
      <dsp:nvSpPr>
        <dsp:cNvPr id="0" name=""/>
        <dsp:cNvSpPr/>
      </dsp:nvSpPr>
      <dsp:spPr>
        <a:xfrm rot="18900000">
          <a:off x="1113190" y="3195944"/>
          <a:ext cx="279878" cy="279878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2E0966-F86B-4BBD-BE80-8FAB861AF0E8}">
      <dsp:nvSpPr>
        <dsp:cNvPr id="0" name=""/>
        <dsp:cNvSpPr/>
      </dsp:nvSpPr>
      <dsp:spPr>
        <a:xfrm>
          <a:off x="1144282" y="3227036"/>
          <a:ext cx="217694" cy="217694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C5A1-CE9E-4410-9F2F-F714CC6AB069}">
      <dsp:nvSpPr>
        <dsp:cNvPr id="0" name=""/>
        <dsp:cNvSpPr/>
      </dsp:nvSpPr>
      <dsp:spPr>
        <a:xfrm>
          <a:off x="1451037" y="1966912"/>
          <a:ext cx="1613329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34084-406C-48D5-88FE-7226282DBC49}">
      <dsp:nvSpPr>
        <dsp:cNvPr id="0" name=""/>
        <dsp:cNvSpPr/>
      </dsp:nvSpPr>
      <dsp:spPr>
        <a:xfrm>
          <a:off x="1451037" y="3131324"/>
          <a:ext cx="1613329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>
              <a:solidFill>
                <a:schemeClr val="bg1"/>
              </a:solidFill>
            </a:rPr>
            <a:t>Data Description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1451037" y="3131324"/>
        <a:ext cx="1613329" cy="409117"/>
      </dsp:txXfrm>
    </dsp:sp>
    <dsp:sp modelId="{33168228-1414-4AAF-B7E5-C08A80BBB2F1}">
      <dsp:nvSpPr>
        <dsp:cNvPr id="0" name=""/>
        <dsp:cNvSpPr/>
      </dsp:nvSpPr>
      <dsp:spPr>
        <a:xfrm>
          <a:off x="1253129" y="1966912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996C3-16BE-4CEB-B9E2-6FFC42938F41}">
      <dsp:nvSpPr>
        <dsp:cNvPr id="0" name=""/>
        <dsp:cNvSpPr/>
      </dsp:nvSpPr>
      <dsp:spPr>
        <a:xfrm>
          <a:off x="1224161" y="1930091"/>
          <a:ext cx="71245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C09B8D-1C75-4604-9F35-AEC078447C45}">
      <dsp:nvSpPr>
        <dsp:cNvPr id="0" name=""/>
        <dsp:cNvSpPr/>
      </dsp:nvSpPr>
      <dsp:spPr>
        <a:xfrm rot="8100000">
          <a:off x="2123098" y="458002"/>
          <a:ext cx="279878" cy="2798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FE91A1F-E910-48AB-A4C9-128002268483}">
      <dsp:nvSpPr>
        <dsp:cNvPr id="0" name=""/>
        <dsp:cNvSpPr/>
      </dsp:nvSpPr>
      <dsp:spPr>
        <a:xfrm>
          <a:off x="2154190" y="489094"/>
          <a:ext cx="217694" cy="217694"/>
        </a:xfrm>
        <a:prstGeom prst="star12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603F2-85FC-4134-978C-4054E468209C}">
      <dsp:nvSpPr>
        <dsp:cNvPr id="0" name=""/>
        <dsp:cNvSpPr/>
      </dsp:nvSpPr>
      <dsp:spPr>
        <a:xfrm>
          <a:off x="2460941" y="802500"/>
          <a:ext cx="1613329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3AA5C-1289-44C6-9F3E-859ABA28E18F}">
      <dsp:nvSpPr>
        <dsp:cNvPr id="0" name=""/>
        <dsp:cNvSpPr/>
      </dsp:nvSpPr>
      <dsp:spPr>
        <a:xfrm>
          <a:off x="2460941" y="393382"/>
          <a:ext cx="1613329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i="0" kern="1200" dirty="0">
              <a:solidFill>
                <a:schemeClr val="bg1"/>
              </a:solidFill>
            </a:rPr>
            <a:t>Data Exploration</a:t>
          </a:r>
          <a:r>
            <a:rPr lang="en-US" sz="1600" b="0" i="1" kern="1200" dirty="0">
              <a:solidFill>
                <a:schemeClr val="bg1"/>
              </a:solidFill>
            </a:rPr>
            <a:t> </a:t>
          </a:r>
        </a:p>
      </dsp:txBody>
      <dsp:txXfrm>
        <a:off x="2460941" y="393382"/>
        <a:ext cx="1613329" cy="409117"/>
      </dsp:txXfrm>
    </dsp:sp>
    <dsp:sp modelId="{0BB03C0E-97EC-4D66-9B09-35D689DAB28C}">
      <dsp:nvSpPr>
        <dsp:cNvPr id="0" name=""/>
        <dsp:cNvSpPr/>
      </dsp:nvSpPr>
      <dsp:spPr>
        <a:xfrm>
          <a:off x="2263037" y="802500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61E50-9FEC-48AD-A369-C1A8379B35EC}">
      <dsp:nvSpPr>
        <dsp:cNvPr id="0" name=""/>
        <dsp:cNvSpPr/>
      </dsp:nvSpPr>
      <dsp:spPr>
        <a:xfrm>
          <a:off x="2234070" y="1930091"/>
          <a:ext cx="71245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7E9A853-66D9-4439-9045-BC328E74B2E0}">
      <dsp:nvSpPr>
        <dsp:cNvPr id="0" name=""/>
        <dsp:cNvSpPr/>
      </dsp:nvSpPr>
      <dsp:spPr>
        <a:xfrm rot="18900000">
          <a:off x="3115250" y="3195944"/>
          <a:ext cx="279878" cy="279878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FD21309-BE2C-47F1-99B9-33B57E1DA5F5}">
      <dsp:nvSpPr>
        <dsp:cNvPr id="0" name=""/>
        <dsp:cNvSpPr/>
      </dsp:nvSpPr>
      <dsp:spPr>
        <a:xfrm>
          <a:off x="3146342" y="3227036"/>
          <a:ext cx="217694" cy="21769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A2859-35D8-4216-9B7A-C74824CEAA98}">
      <dsp:nvSpPr>
        <dsp:cNvPr id="0" name=""/>
        <dsp:cNvSpPr/>
      </dsp:nvSpPr>
      <dsp:spPr>
        <a:xfrm>
          <a:off x="3453098" y="1966912"/>
          <a:ext cx="1613329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E9E43-D977-4B74-9992-8CD790DADA03}">
      <dsp:nvSpPr>
        <dsp:cNvPr id="0" name=""/>
        <dsp:cNvSpPr/>
      </dsp:nvSpPr>
      <dsp:spPr>
        <a:xfrm>
          <a:off x="3453098" y="3131324"/>
          <a:ext cx="1613329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i="0" kern="1200" dirty="0">
              <a:solidFill>
                <a:schemeClr val="bg1"/>
              </a:solidFill>
            </a:rPr>
            <a:t>Data Pre-Processing</a:t>
          </a:r>
        </a:p>
      </dsp:txBody>
      <dsp:txXfrm>
        <a:off x="3453098" y="3131324"/>
        <a:ext cx="1613329" cy="409117"/>
      </dsp:txXfrm>
    </dsp:sp>
    <dsp:sp modelId="{B57DA815-9A94-4D8D-A7A1-C1FFFA081775}">
      <dsp:nvSpPr>
        <dsp:cNvPr id="0" name=""/>
        <dsp:cNvSpPr/>
      </dsp:nvSpPr>
      <dsp:spPr>
        <a:xfrm>
          <a:off x="3255189" y="1966912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46B99-F4F6-470F-A00F-FACC65A8878D}">
      <dsp:nvSpPr>
        <dsp:cNvPr id="0" name=""/>
        <dsp:cNvSpPr/>
      </dsp:nvSpPr>
      <dsp:spPr>
        <a:xfrm>
          <a:off x="3226222" y="1930091"/>
          <a:ext cx="71245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5B5018-B2FF-4F17-A2C6-4B512EE68D96}">
      <dsp:nvSpPr>
        <dsp:cNvPr id="0" name=""/>
        <dsp:cNvSpPr/>
      </dsp:nvSpPr>
      <dsp:spPr>
        <a:xfrm rot="8100000">
          <a:off x="4075370" y="619432"/>
          <a:ext cx="279878" cy="279878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5B6D7BF-3672-4B39-86DE-014A5169BDCB}">
      <dsp:nvSpPr>
        <dsp:cNvPr id="0" name=""/>
        <dsp:cNvSpPr/>
      </dsp:nvSpPr>
      <dsp:spPr>
        <a:xfrm>
          <a:off x="4106462" y="650524"/>
          <a:ext cx="217694" cy="21769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46CB4-BD0E-4EB4-9076-2FA42E2F93CB}">
      <dsp:nvSpPr>
        <dsp:cNvPr id="0" name=""/>
        <dsp:cNvSpPr/>
      </dsp:nvSpPr>
      <dsp:spPr>
        <a:xfrm>
          <a:off x="4467059" y="-130235"/>
          <a:ext cx="2364383" cy="337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F5C46-2EA6-4E0F-9C6C-B3E29A5F8E0B}">
      <dsp:nvSpPr>
        <dsp:cNvPr id="0" name=""/>
        <dsp:cNvSpPr/>
      </dsp:nvSpPr>
      <dsp:spPr>
        <a:xfrm>
          <a:off x="4467059" y="179120"/>
          <a:ext cx="2364383" cy="1187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>
              <a:solidFill>
                <a:schemeClr val="bg1"/>
              </a:solidFill>
            </a:rPr>
            <a:t>Model Implementation</a:t>
          </a:r>
          <a:endParaRPr lang="en-US" sz="1600" i="1" kern="1200" dirty="0">
            <a:solidFill>
              <a:schemeClr val="bg1"/>
            </a:solidFill>
          </a:endParaRPr>
        </a:p>
      </dsp:txBody>
      <dsp:txXfrm>
        <a:off x="4467059" y="179120"/>
        <a:ext cx="2364383" cy="1187464"/>
      </dsp:txXfrm>
    </dsp:sp>
    <dsp:sp modelId="{D913D4D3-41EF-4F63-A505-950A7B7E1BBE}">
      <dsp:nvSpPr>
        <dsp:cNvPr id="0" name=""/>
        <dsp:cNvSpPr/>
      </dsp:nvSpPr>
      <dsp:spPr>
        <a:xfrm>
          <a:off x="4211832" y="781516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4AA42-98FB-44CB-9910-969D9D6E1E7A}">
      <dsp:nvSpPr>
        <dsp:cNvPr id="0" name=""/>
        <dsp:cNvSpPr/>
      </dsp:nvSpPr>
      <dsp:spPr>
        <a:xfrm>
          <a:off x="4182864" y="1909108"/>
          <a:ext cx="71245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DBECBF-E3AA-450B-95D4-8349AA21B4F8}">
      <dsp:nvSpPr>
        <dsp:cNvPr id="0" name=""/>
        <dsp:cNvSpPr/>
      </dsp:nvSpPr>
      <dsp:spPr>
        <a:xfrm rot="18900000">
          <a:off x="5501716" y="3195944"/>
          <a:ext cx="279878" cy="279878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DDD44C-F5E4-49AD-B1D9-346B8B8AEE8F}">
      <dsp:nvSpPr>
        <dsp:cNvPr id="0" name=""/>
        <dsp:cNvSpPr/>
      </dsp:nvSpPr>
      <dsp:spPr>
        <a:xfrm>
          <a:off x="5532808" y="3227036"/>
          <a:ext cx="217694" cy="217694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64261-183D-47F9-8E7E-BCFC5023A815}">
      <dsp:nvSpPr>
        <dsp:cNvPr id="0" name=""/>
        <dsp:cNvSpPr/>
      </dsp:nvSpPr>
      <dsp:spPr>
        <a:xfrm>
          <a:off x="5839559" y="1966912"/>
          <a:ext cx="1613329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36ABE-9810-4ED4-9A55-2905E7588D06}">
      <dsp:nvSpPr>
        <dsp:cNvPr id="0" name=""/>
        <dsp:cNvSpPr/>
      </dsp:nvSpPr>
      <dsp:spPr>
        <a:xfrm>
          <a:off x="5839559" y="3131324"/>
          <a:ext cx="1613329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i="1" kern="1200" dirty="0">
              <a:solidFill>
                <a:schemeClr val="bg1"/>
              </a:solidFill>
            </a:rPr>
            <a:t>Linear Regression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5839559" y="3131324"/>
        <a:ext cx="1613329" cy="409117"/>
      </dsp:txXfrm>
    </dsp:sp>
    <dsp:sp modelId="{4B9F5909-A57C-4893-9C8A-D5960FE9BE37}">
      <dsp:nvSpPr>
        <dsp:cNvPr id="0" name=""/>
        <dsp:cNvSpPr/>
      </dsp:nvSpPr>
      <dsp:spPr>
        <a:xfrm>
          <a:off x="5641655" y="1966912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1B168-1DA5-4124-931F-A51FCB8EFC11}">
      <dsp:nvSpPr>
        <dsp:cNvPr id="0" name=""/>
        <dsp:cNvSpPr/>
      </dsp:nvSpPr>
      <dsp:spPr>
        <a:xfrm>
          <a:off x="5612687" y="1930091"/>
          <a:ext cx="71245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8CC4C6-DFBC-460C-A9ED-BEDA8CC682D4}">
      <dsp:nvSpPr>
        <dsp:cNvPr id="0" name=""/>
        <dsp:cNvSpPr/>
      </dsp:nvSpPr>
      <dsp:spPr>
        <a:xfrm rot="8100000">
          <a:off x="6600404" y="458002"/>
          <a:ext cx="279878" cy="279878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CA82DA-B677-461B-A08D-337683480059}">
      <dsp:nvSpPr>
        <dsp:cNvPr id="0" name=""/>
        <dsp:cNvSpPr/>
      </dsp:nvSpPr>
      <dsp:spPr>
        <a:xfrm>
          <a:off x="6631496" y="489094"/>
          <a:ext cx="217694" cy="217694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46913-A3FA-4470-A3E9-C64B0A13A62A}">
      <dsp:nvSpPr>
        <dsp:cNvPr id="0" name=""/>
        <dsp:cNvSpPr/>
      </dsp:nvSpPr>
      <dsp:spPr>
        <a:xfrm>
          <a:off x="6948327" y="784744"/>
          <a:ext cx="1613329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2FC68-E1B8-4274-8090-C2C96A4CD82C}">
      <dsp:nvSpPr>
        <dsp:cNvPr id="0" name=""/>
        <dsp:cNvSpPr/>
      </dsp:nvSpPr>
      <dsp:spPr>
        <a:xfrm>
          <a:off x="6948327" y="375626"/>
          <a:ext cx="1613329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i="1" kern="1200" dirty="0">
              <a:solidFill>
                <a:schemeClr val="bg1"/>
              </a:solidFill>
            </a:rPr>
            <a:t>Random Forest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6948327" y="375626"/>
        <a:ext cx="1613329" cy="409117"/>
      </dsp:txXfrm>
    </dsp:sp>
    <dsp:sp modelId="{4F41BF23-550C-4E7F-977E-3D22E3AF7B51}">
      <dsp:nvSpPr>
        <dsp:cNvPr id="0" name=""/>
        <dsp:cNvSpPr/>
      </dsp:nvSpPr>
      <dsp:spPr>
        <a:xfrm>
          <a:off x="6740343" y="802500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CF1E0-B1C4-4B10-A5EC-FD7EF0557E2D}">
      <dsp:nvSpPr>
        <dsp:cNvPr id="0" name=""/>
        <dsp:cNvSpPr/>
      </dsp:nvSpPr>
      <dsp:spPr>
        <a:xfrm>
          <a:off x="6711375" y="1930091"/>
          <a:ext cx="71245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F98938-B973-410F-B6E0-43437FA146E6}">
      <dsp:nvSpPr>
        <dsp:cNvPr id="0" name=""/>
        <dsp:cNvSpPr/>
      </dsp:nvSpPr>
      <dsp:spPr>
        <a:xfrm rot="18900000">
          <a:off x="7503776" y="3195944"/>
          <a:ext cx="279878" cy="2798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6BE64BD-02BC-4C6F-AC50-F9617E59754D}">
      <dsp:nvSpPr>
        <dsp:cNvPr id="0" name=""/>
        <dsp:cNvSpPr/>
      </dsp:nvSpPr>
      <dsp:spPr>
        <a:xfrm>
          <a:off x="7534868" y="3227036"/>
          <a:ext cx="217694" cy="217694"/>
        </a:xfrm>
        <a:prstGeom prst="star12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070CD-E29E-4F50-9A43-342A2DE968FF}">
      <dsp:nvSpPr>
        <dsp:cNvPr id="0" name=""/>
        <dsp:cNvSpPr/>
      </dsp:nvSpPr>
      <dsp:spPr>
        <a:xfrm>
          <a:off x="7841619" y="1966912"/>
          <a:ext cx="1613329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D4196-A0D3-4E5C-83DA-99291A8FFFC3}">
      <dsp:nvSpPr>
        <dsp:cNvPr id="0" name=""/>
        <dsp:cNvSpPr/>
      </dsp:nvSpPr>
      <dsp:spPr>
        <a:xfrm>
          <a:off x="7841619" y="3131324"/>
          <a:ext cx="1613329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dirty="0">
              <a:solidFill>
                <a:schemeClr val="bg1"/>
              </a:solidFill>
            </a:rPr>
            <a:t>Model Evaluation</a:t>
          </a:r>
        </a:p>
      </dsp:txBody>
      <dsp:txXfrm>
        <a:off x="7841619" y="3131324"/>
        <a:ext cx="1613329" cy="409117"/>
      </dsp:txXfrm>
    </dsp:sp>
    <dsp:sp modelId="{54DE4918-169B-4E9C-B946-44A9D45AEC94}">
      <dsp:nvSpPr>
        <dsp:cNvPr id="0" name=""/>
        <dsp:cNvSpPr/>
      </dsp:nvSpPr>
      <dsp:spPr>
        <a:xfrm>
          <a:off x="7643715" y="1966912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C6D16-2F77-439A-848A-F1081C5E5CBE}">
      <dsp:nvSpPr>
        <dsp:cNvPr id="0" name=""/>
        <dsp:cNvSpPr/>
      </dsp:nvSpPr>
      <dsp:spPr>
        <a:xfrm>
          <a:off x="7614748" y="1930091"/>
          <a:ext cx="71245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6E907E-B8B9-4B0B-A54B-E897251A6C9F}">
      <dsp:nvSpPr>
        <dsp:cNvPr id="0" name=""/>
        <dsp:cNvSpPr/>
      </dsp:nvSpPr>
      <dsp:spPr>
        <a:xfrm rot="8100000">
          <a:off x="8771161" y="458002"/>
          <a:ext cx="279878" cy="279878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70883C6-4E0D-49AD-B90B-ADB6264C3FBB}">
      <dsp:nvSpPr>
        <dsp:cNvPr id="0" name=""/>
        <dsp:cNvSpPr/>
      </dsp:nvSpPr>
      <dsp:spPr>
        <a:xfrm>
          <a:off x="8802253" y="489094"/>
          <a:ext cx="217694" cy="21769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55815-C50D-4F12-8F92-859F216F0786}">
      <dsp:nvSpPr>
        <dsp:cNvPr id="0" name=""/>
        <dsp:cNvSpPr/>
      </dsp:nvSpPr>
      <dsp:spPr>
        <a:xfrm>
          <a:off x="9143737" y="741316"/>
          <a:ext cx="983147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73F03-BAF7-42D3-8C92-748124ADD455}">
      <dsp:nvSpPr>
        <dsp:cNvPr id="0" name=""/>
        <dsp:cNvSpPr/>
      </dsp:nvSpPr>
      <dsp:spPr>
        <a:xfrm>
          <a:off x="9143737" y="332198"/>
          <a:ext cx="983147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>
              <a:solidFill>
                <a:schemeClr val="bg1"/>
              </a:solidFill>
            </a:rPr>
            <a:t>Conclusion</a:t>
          </a:r>
        </a:p>
      </dsp:txBody>
      <dsp:txXfrm>
        <a:off x="9143737" y="332198"/>
        <a:ext cx="983147" cy="409117"/>
      </dsp:txXfrm>
    </dsp:sp>
    <dsp:sp modelId="{2678F2F6-5D62-414D-AF19-855CA3A243D8}">
      <dsp:nvSpPr>
        <dsp:cNvPr id="0" name=""/>
        <dsp:cNvSpPr/>
      </dsp:nvSpPr>
      <dsp:spPr>
        <a:xfrm>
          <a:off x="8911075" y="802500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382B03-1A2C-4A32-BDE2-D023A95BD7B9}">
      <dsp:nvSpPr>
        <dsp:cNvPr id="0" name=""/>
        <dsp:cNvSpPr/>
      </dsp:nvSpPr>
      <dsp:spPr>
        <a:xfrm>
          <a:off x="8882107" y="1930091"/>
          <a:ext cx="71245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FC8B-EC93-C64D-BBD2-37E30DAF45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5A48E-F7AD-43EC-AC50-8729FE3865BE}" type="datetimeFigureOut">
              <a:rPr lang="en-US" smtClean="0"/>
              <a:t>4/27/2022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F854-E2CE-6F4E-A0CF-CB175674CF4C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11EE-B1CE-3F40-8B0E-AB6A92B85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USA Housing listings price Prediction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40" y="4918117"/>
            <a:ext cx="4567608" cy="1143000"/>
          </a:xfrm>
        </p:spPr>
        <p:txBody>
          <a:bodyPr>
            <a:normAutofit/>
          </a:bodyPr>
          <a:lstStyle/>
          <a:p>
            <a:r>
              <a:rPr lang="en-US" dirty="0"/>
              <a:t>Pratik Patil - 202118023</a:t>
            </a:r>
          </a:p>
          <a:p>
            <a:r>
              <a:rPr lang="en-US" dirty="0" err="1"/>
              <a:t>Devanshi</a:t>
            </a:r>
            <a:r>
              <a:rPr lang="en-US" dirty="0"/>
              <a:t> Shah - 202118042</a:t>
            </a:r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6402784A-10D6-464D-8AF8-5B6C051E32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3" r="202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2187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D4899AF-C3E9-4751-9907-C7589B0869D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3" t="-422" r="9467" b="-529"/>
          <a:stretch/>
        </p:blipFill>
        <p:spPr>
          <a:xfrm>
            <a:off x="3310244" y="479394"/>
            <a:ext cx="8464509" cy="6351972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048709D-17D2-40B2-AE6A-6A96F394E6FD}"/>
              </a:ext>
            </a:extLst>
          </p:cNvPr>
          <p:cNvSpPr txBox="1">
            <a:spLocks/>
          </p:cNvSpPr>
          <p:nvPr/>
        </p:nvSpPr>
        <p:spPr>
          <a:xfrm>
            <a:off x="896818" y="2145479"/>
            <a:ext cx="4534616" cy="910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456745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9D0539-03F1-4FD2-87DD-6E2FE603B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5637783" cy="2203528"/>
          </a:xfrm>
        </p:spPr>
        <p:txBody>
          <a:bodyPr/>
          <a:lstStyle/>
          <a:p>
            <a:r>
              <a:rPr lang="en-US" dirty="0"/>
              <a:t>Here, we can see the result after applying Random Forest.</a:t>
            </a:r>
          </a:p>
          <a:p>
            <a:endParaRPr lang="en-US" dirty="0"/>
          </a:p>
          <a:p>
            <a:r>
              <a:rPr lang="en-US" dirty="0"/>
              <a:t>The model gives </a:t>
            </a:r>
            <a:r>
              <a:rPr lang="en-US" dirty="0">
                <a:solidFill>
                  <a:srgbClr val="FFFF00"/>
                </a:solidFill>
              </a:rPr>
              <a:t>87% Accuracy score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0748-140D-4F58-BB5F-9E49D5AB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Result of Random Forest:</a:t>
            </a:r>
            <a:endParaRPr lang="en-IN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90ABD0-B6FF-42FC-85E9-28513D0FA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888" y="2581601"/>
            <a:ext cx="5637783" cy="335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39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FADC4C-3149-496D-909C-8EF3EAA1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Price prediction is a Regression problem and after implementing both the models we can see that Linear Regression outperformed Random Forest regression.</a:t>
            </a:r>
          </a:p>
          <a:p>
            <a:endParaRPr lang="en-US" dirty="0"/>
          </a:p>
          <a:p>
            <a:r>
              <a:rPr lang="en-IN" dirty="0"/>
              <a:t>The reason this happened is, even though for general cases of independent categorical variables Random Forest gives higher accuracy than any other model, but in this case there are a large number of Features having less data-set(with low noise), which gives Linear Regression an upper hand over Random Forest.</a:t>
            </a:r>
          </a:p>
          <a:p>
            <a:endParaRPr lang="en-IN" dirty="0"/>
          </a:p>
          <a:p>
            <a:r>
              <a:rPr lang="en-IN" dirty="0"/>
              <a:t> Hence, we conclude that </a:t>
            </a:r>
            <a:r>
              <a:rPr lang="en-IN" dirty="0">
                <a:solidFill>
                  <a:srgbClr val="92D050"/>
                </a:solidFill>
              </a:rPr>
              <a:t>Linear Regression is better predicting model</a:t>
            </a:r>
            <a:r>
              <a:rPr lang="en-IN" dirty="0"/>
              <a:t> for this dataset.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B730AD-F169-43F2-938A-24881E15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681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E06801-AA1C-476D-B876-782ECD158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75" y="2642630"/>
            <a:ext cx="10452849" cy="910492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29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descr="Placeholder Timeline&#10;">
            <a:extLst>
              <a:ext uri="{FF2B5EF4-FFF2-40B4-BE49-F238E27FC236}">
                <a16:creationId xmlns:a16="http://schemas.microsoft.com/office/drawing/2014/main" id="{F71B10C4-D0A8-414E-9F4A-2CAD9414B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770834"/>
              </p:ext>
            </p:extLst>
          </p:nvPr>
        </p:nvGraphicFramePr>
        <p:xfrm>
          <a:off x="931863" y="2030413"/>
          <a:ext cx="10453687" cy="393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378B98D-A943-4557-A450-06FD1E29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Index:</a:t>
            </a:r>
          </a:p>
        </p:txBody>
      </p:sp>
    </p:spTree>
    <p:extLst>
      <p:ext uri="{BB962C8B-B14F-4D97-AF65-F5344CB8AC3E}">
        <p14:creationId xmlns:p14="http://schemas.microsoft.com/office/powerpoint/2010/main" val="170654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Why are Housing Prices important?</a:t>
            </a:r>
          </a:p>
          <a:p>
            <a:r>
              <a:rPr lang="en-US" sz="2000" dirty="0"/>
              <a:t>Buying a house can be considered as one of the most crucial step in a person’s life.</a:t>
            </a:r>
          </a:p>
          <a:p>
            <a:r>
              <a:rPr lang="en-US" dirty="0"/>
              <a:t>But, there are a lot of factors affecting this decision like, the locality, furnishing of the property, living space, and most importantly the ‘</a:t>
            </a:r>
            <a:r>
              <a:rPr lang="en-US" dirty="0">
                <a:solidFill>
                  <a:srgbClr val="FFC000"/>
                </a:solidFill>
              </a:rPr>
              <a:t>Price</a:t>
            </a:r>
            <a:r>
              <a:rPr lang="en-US" dirty="0"/>
              <a:t>’ along with many more other parameters.</a:t>
            </a:r>
          </a:p>
          <a:p>
            <a:endParaRPr lang="en-US" sz="2000" dirty="0"/>
          </a:p>
          <a:p>
            <a:r>
              <a:rPr lang="en-US" dirty="0"/>
              <a:t>So, what are the solutions?    -    Consult a broker? No!</a:t>
            </a:r>
          </a:p>
          <a:p>
            <a:r>
              <a:rPr lang="en-US" sz="2000" dirty="0"/>
              <a:t>If we have all the relevant infor</a:t>
            </a:r>
            <a:r>
              <a:rPr lang="en-US" dirty="0"/>
              <a:t>mation, we can easily apply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Machine Learning Algorithms</a:t>
            </a:r>
            <a:r>
              <a:rPr lang="en-US" dirty="0"/>
              <a:t> and accurately predict the results.</a:t>
            </a: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EFF"/>
                </a:solidFill>
              </a:rPr>
              <a:t>Introduction:</a:t>
            </a:r>
          </a:p>
        </p:txBody>
      </p:sp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B7B250-4D6E-48CE-B9C6-62B8F088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‘USA Housing dataset’ from Kaggle.</a:t>
            </a:r>
          </a:p>
          <a:p>
            <a:r>
              <a:rPr lang="en-IN" dirty="0"/>
              <a:t>Data consists of Test and Train CSV files which were used to train the model and further predict house prices based on relevant features.</a:t>
            </a:r>
          </a:p>
          <a:p>
            <a:r>
              <a:rPr lang="en-IN" dirty="0"/>
              <a:t>There are around </a:t>
            </a:r>
            <a:r>
              <a:rPr lang="en-IN" dirty="0">
                <a:solidFill>
                  <a:srgbClr val="FFC000"/>
                </a:solidFill>
              </a:rPr>
              <a:t>1500 rows</a:t>
            </a:r>
            <a:r>
              <a:rPr lang="en-IN" dirty="0"/>
              <a:t> and </a:t>
            </a:r>
            <a:r>
              <a:rPr lang="en-IN" dirty="0">
                <a:solidFill>
                  <a:srgbClr val="FFC000"/>
                </a:solidFill>
              </a:rPr>
              <a:t>80 columns</a:t>
            </a:r>
            <a:r>
              <a:rPr lang="en-IN" dirty="0"/>
              <a:t> per file.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FF4C7C-33DA-4234-ADCE-65048699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Description: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94EFF2-80AA-4B7C-99C5-9371901FF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862" y="3721879"/>
            <a:ext cx="7582275" cy="224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1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286453-CD5E-4077-A726-262874127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1880197"/>
            <a:ext cx="10452848" cy="39331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following processes were performed: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Checking Outliers using scatter plot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Handling Missing Data: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Removing features consisting of more then 15% missing values (Thumb rule)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Filling missing values with “None”/0 wherever required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Filling missing values with ‘Mode’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Handling Outliers: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Dropping values outside a particular range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String Indexing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Vector Assembling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98FED4-3C59-4BF0-A679-ED470025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911481"/>
            <a:ext cx="10452849" cy="910492"/>
          </a:xfrm>
        </p:spPr>
        <p:txBody>
          <a:bodyPr>
            <a:normAutofit/>
          </a:bodyPr>
          <a:lstStyle/>
          <a:p>
            <a:r>
              <a:rPr lang="en-US" sz="3000" dirty="0"/>
              <a:t>Data Pre-Processing:</a:t>
            </a:r>
            <a:endParaRPr lang="en-IN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C558F-B76C-4FDD-A962-CD212D4D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399" y="3652649"/>
            <a:ext cx="2302726" cy="22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1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5B1DD0-6BC6-412D-933C-087AF5894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6480525" cy="3933150"/>
          </a:xfrm>
        </p:spPr>
        <p:txBody>
          <a:bodyPr/>
          <a:lstStyle/>
          <a:p>
            <a:r>
              <a:rPr lang="en-US" dirty="0"/>
              <a:t>Here, we have plotted a </a:t>
            </a:r>
            <a:r>
              <a:rPr lang="en-US" dirty="0">
                <a:solidFill>
                  <a:srgbClr val="FFFF00"/>
                </a:solidFill>
              </a:rPr>
              <a:t>Correlation Matrix</a:t>
            </a:r>
            <a:r>
              <a:rPr lang="en-US" dirty="0"/>
              <a:t> of </a:t>
            </a:r>
            <a:r>
              <a:rPr lang="en-US" dirty="0" err="1"/>
              <a:t>SalePrice</a:t>
            </a:r>
            <a:r>
              <a:rPr lang="en-US" dirty="0"/>
              <a:t> with all the Features.</a:t>
            </a:r>
          </a:p>
          <a:p>
            <a:endParaRPr lang="en-US" dirty="0"/>
          </a:p>
          <a:p>
            <a:r>
              <a:rPr lang="en-US" dirty="0"/>
              <a:t>As we can see </a:t>
            </a:r>
            <a:r>
              <a:rPr lang="en-US" dirty="0" err="1"/>
              <a:t>OverallQuality</a:t>
            </a:r>
            <a:r>
              <a:rPr lang="en-US" dirty="0"/>
              <a:t> of the house has the highest correlation with </a:t>
            </a:r>
            <a:r>
              <a:rPr lang="en-US" dirty="0" err="1"/>
              <a:t>SalePrice</a:t>
            </a:r>
            <a:r>
              <a:rPr lang="en-US" dirty="0"/>
              <a:t>.</a:t>
            </a:r>
          </a:p>
          <a:p>
            <a:r>
              <a:rPr lang="en-US" dirty="0"/>
              <a:t>And it is followed by factors like </a:t>
            </a:r>
            <a:r>
              <a:rPr lang="en-US" dirty="0" err="1"/>
              <a:t>Ground_Living_Area</a:t>
            </a:r>
            <a:r>
              <a:rPr lang="en-US" dirty="0"/>
              <a:t>, </a:t>
            </a:r>
            <a:r>
              <a:rPr lang="en-US" dirty="0" err="1"/>
              <a:t>Car_Garage</a:t>
            </a:r>
            <a:r>
              <a:rPr lang="en-US" dirty="0"/>
              <a:t>, </a:t>
            </a:r>
            <a:r>
              <a:rPr lang="en-US" dirty="0" err="1"/>
              <a:t>Garage_Area</a:t>
            </a:r>
            <a:r>
              <a:rPr lang="en-US" dirty="0"/>
              <a:t>, etc.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50FC6F-D45F-497A-B24C-CAD91E8D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Correlation of Features with </a:t>
            </a:r>
            <a:r>
              <a:rPr lang="en-US" sz="2500" dirty="0" err="1"/>
              <a:t>SalePrice</a:t>
            </a:r>
            <a:r>
              <a:rPr lang="en-US" sz="2500" dirty="0"/>
              <a:t>: </a:t>
            </a:r>
            <a:endParaRPr lang="en-IN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123CC-0320-4B13-86D7-BAD72723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582" y="893729"/>
            <a:ext cx="24479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9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AD7DBD-B62C-4253-9A3D-DEC0AB58D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1755908"/>
            <a:ext cx="8131772" cy="39331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performed the prediction of a single target variable and hence used the relevant models.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Linear Regression:</a:t>
            </a:r>
          </a:p>
          <a:p>
            <a:pPr lvl="1"/>
            <a:r>
              <a:rPr lang="en-IN" dirty="0"/>
              <a:t>It is a basic regression model and can be easily used to predict a single variable.</a:t>
            </a:r>
          </a:p>
          <a:p>
            <a:pPr lvl="1"/>
            <a:r>
              <a:rPr lang="en-IN" dirty="0"/>
              <a:t>It is a way of calculating direct relationship between two variables by using direct correlation.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Random Forest:</a:t>
            </a:r>
          </a:p>
          <a:p>
            <a:pPr lvl="1"/>
            <a:r>
              <a:rPr lang="en-IN" dirty="0"/>
              <a:t>It is a widely used </a:t>
            </a:r>
            <a:r>
              <a:rPr lang="en-IN" dirty="0" err="1"/>
              <a:t>Suprevised</a:t>
            </a:r>
            <a:r>
              <a:rPr lang="en-IN" dirty="0"/>
              <a:t> ML Algorithm for classification and regression problems.</a:t>
            </a:r>
          </a:p>
          <a:p>
            <a:pPr lvl="1"/>
            <a:r>
              <a:rPr lang="en-IN" dirty="0"/>
              <a:t>It builds numerous decision trees on different samples and takes their average vote to predict a response variable.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EFA87B-3054-4EC7-B234-2B24328E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 Implementation: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64078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C09C-6E20-48F6-AE6D-C893A0F3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452" y="2465078"/>
            <a:ext cx="4534616" cy="910492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B79BEE4C-1487-416C-9CC1-7D4A4D12E8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2" t="806" r="11065" b="-8146"/>
          <a:stretch/>
        </p:blipFill>
        <p:spPr>
          <a:xfrm>
            <a:off x="4492107" y="482830"/>
            <a:ext cx="7868575" cy="6375170"/>
          </a:xfrm>
        </p:spPr>
      </p:pic>
    </p:spTree>
    <p:extLst>
      <p:ext uri="{BB962C8B-B14F-4D97-AF65-F5344CB8AC3E}">
        <p14:creationId xmlns:p14="http://schemas.microsoft.com/office/powerpoint/2010/main" val="405099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16A53B-F993-4F79-A975-3C4486D60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6205318" cy="1892809"/>
          </a:xfrm>
        </p:spPr>
        <p:txBody>
          <a:bodyPr/>
          <a:lstStyle/>
          <a:p>
            <a:r>
              <a:rPr lang="en-US" dirty="0"/>
              <a:t>Here, we can see the result after applying Linear Regression.</a:t>
            </a:r>
          </a:p>
          <a:p>
            <a:endParaRPr lang="en-US" dirty="0"/>
          </a:p>
          <a:p>
            <a:r>
              <a:rPr lang="en-US" dirty="0"/>
              <a:t>The model gives </a:t>
            </a:r>
            <a:r>
              <a:rPr lang="en-US" dirty="0">
                <a:solidFill>
                  <a:srgbClr val="FFFF00"/>
                </a:solidFill>
              </a:rPr>
              <a:t>90% Accuracy score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098DB1-83EC-4A71-8EA4-5F9D70C3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Result of Linear Regression:</a:t>
            </a:r>
            <a:endParaRPr lang="en-IN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84578-F4CE-4DD2-81C9-7A724C7BD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888" y="2581601"/>
            <a:ext cx="5637783" cy="338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244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rence" id="{B1388269-6A25-4F35-91BE-E59A597AB25F}" vid="{EA621A8F-389C-4766-B7E5-1B2B7E9ADD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606</TotalTime>
  <Words>545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Garamond</vt:lpstr>
      <vt:lpstr>Wingdings</vt:lpstr>
      <vt:lpstr>RetrospectVTI</vt:lpstr>
      <vt:lpstr>USA Housing listings price Prediction</vt:lpstr>
      <vt:lpstr>Index:</vt:lpstr>
      <vt:lpstr>Introduction:</vt:lpstr>
      <vt:lpstr>Data Description:</vt:lpstr>
      <vt:lpstr>Data Pre-Processing:</vt:lpstr>
      <vt:lpstr>Correlation of Features with SalePrice: </vt:lpstr>
      <vt:lpstr>Model Implementation:</vt:lpstr>
      <vt:lpstr>Linear Regression</vt:lpstr>
      <vt:lpstr>Result of Linear Regression:</vt:lpstr>
      <vt:lpstr>PowerPoint Presentation</vt:lpstr>
      <vt:lpstr>Result of Random Forest:</vt:lpstr>
      <vt:lpstr>Conclusion: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 Housing listing price Prediction</dc:title>
  <dc:creator>Pratik Patil</dc:creator>
  <cp:lastModifiedBy>Pratik Patil</cp:lastModifiedBy>
  <cp:revision>3</cp:revision>
  <dcterms:created xsi:type="dcterms:W3CDTF">2022-04-26T09:16:06Z</dcterms:created>
  <dcterms:modified xsi:type="dcterms:W3CDTF">2022-04-27T06:50:18Z</dcterms:modified>
</cp:coreProperties>
</file>