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4"/>
  </p:sldMasterIdLst>
  <p:notesMasterIdLst>
    <p:notesMasterId r:id="rId21"/>
  </p:notesMasterIdLst>
  <p:sldIdLst>
    <p:sldId id="256" r:id="rId5"/>
    <p:sldId id="257" r:id="rId6"/>
    <p:sldId id="275" r:id="rId7"/>
    <p:sldId id="258" r:id="rId8"/>
    <p:sldId id="261" r:id="rId9"/>
    <p:sldId id="263" r:id="rId10"/>
    <p:sldId id="264" r:id="rId11"/>
    <p:sldId id="276" r:id="rId12"/>
    <p:sldId id="269" r:id="rId13"/>
    <p:sldId id="270" r:id="rId14"/>
    <p:sldId id="267" r:id="rId15"/>
    <p:sldId id="272" r:id="rId16"/>
    <p:sldId id="273" r:id="rId17"/>
    <p:sldId id="268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EEB4D-7EB6-C04F-972F-0C8EFD7AE9FE}" v="340" dt="2022-06-14T23:04:59.270"/>
    <p1510:client id="{CEC2BF42-72EC-40A1-9439-6A1C6CC34C0F}" v="6" dt="2022-06-14T23:06:38.680"/>
    <p1510:client id="{EBAA26EE-DC25-614E-BA69-D037E7918CD2}" v="14" dt="2022-06-14T22:31:1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Pachpute" userId="S::ppachpute@my.harrisburgu.edu::3effede5-0bd2-4f07-8552-ac1711f900e9" providerId="AD" clId="Web-{CEC2BF42-72EC-40A1-9439-6A1C6CC34C0F}"/>
    <pc:docChg chg="modSld">
      <pc:chgData name="Pratik Pachpute" userId="S::ppachpute@my.harrisburgu.edu::3effede5-0bd2-4f07-8552-ac1711f900e9" providerId="AD" clId="Web-{CEC2BF42-72EC-40A1-9439-6A1C6CC34C0F}" dt="2022-06-14T23:06:38.336" v="4" actId="20577"/>
      <pc:docMkLst>
        <pc:docMk/>
      </pc:docMkLst>
      <pc:sldChg chg="modSp">
        <pc:chgData name="Pratik Pachpute" userId="S::ppachpute@my.harrisburgu.edu::3effede5-0bd2-4f07-8552-ac1711f900e9" providerId="AD" clId="Web-{CEC2BF42-72EC-40A1-9439-6A1C6CC34C0F}" dt="2022-06-14T23:06:38.336" v="4" actId="20577"/>
        <pc:sldMkLst>
          <pc:docMk/>
          <pc:sldMk cId="427061587" sldId="269"/>
        </pc:sldMkLst>
        <pc:spChg chg="mod">
          <ac:chgData name="Pratik Pachpute" userId="S::ppachpute@my.harrisburgu.edu::3effede5-0bd2-4f07-8552-ac1711f900e9" providerId="AD" clId="Web-{CEC2BF42-72EC-40A1-9439-6A1C6CC34C0F}" dt="2022-06-14T23:06:38.336" v="4" actId="20577"/>
          <ac:spMkLst>
            <pc:docMk/>
            <pc:sldMk cId="427061587" sldId="269"/>
            <ac:spMk id="3" creationId="{6843A415-D579-1E77-357F-9FAE5F5E931D}"/>
          </ac:spMkLst>
        </pc:spChg>
      </pc:sldChg>
    </pc:docChg>
  </pc:docChgLst>
  <pc:docChgLst>
    <pc:chgData name="Ayushi Yadav" userId="cb0fcff1-9216-47e2-9e5e-82e52ee66d04" providerId="ADAL" clId="{84A95823-4062-9741-9B0E-114226F8FBBF}"/>
    <pc:docChg chg="custSel addSld delSld modSld sldOrd">
      <pc:chgData name="Ayushi Yadav" userId="cb0fcff1-9216-47e2-9e5e-82e52ee66d04" providerId="ADAL" clId="{84A95823-4062-9741-9B0E-114226F8FBBF}" dt="2022-06-15T00:29:31.004" v="757" actId="20577"/>
      <pc:docMkLst>
        <pc:docMk/>
      </pc:docMkLst>
      <pc:sldChg chg="addSp delSp modSp mod ord modAnim">
        <pc:chgData name="Ayushi Yadav" userId="cb0fcff1-9216-47e2-9e5e-82e52ee66d04" providerId="ADAL" clId="{84A95823-4062-9741-9B0E-114226F8FBBF}" dt="2022-06-15T00:29:31.004" v="757" actId="20577"/>
        <pc:sldMkLst>
          <pc:docMk/>
          <pc:sldMk cId="3667152105" sldId="268"/>
        </pc:sldMkLst>
        <pc:spChg chg="add del mod">
          <ac:chgData name="Ayushi Yadav" userId="cb0fcff1-9216-47e2-9e5e-82e52ee66d04" providerId="ADAL" clId="{84A95823-4062-9741-9B0E-114226F8FBBF}" dt="2022-06-15T00:27:34.325" v="596"/>
          <ac:spMkLst>
            <pc:docMk/>
            <pc:sldMk cId="3667152105" sldId="268"/>
            <ac:spMk id="2" creationId="{8912AC44-E4F9-14AC-931E-5B99DA6DFE11}"/>
          </ac:spMkLst>
        </pc:spChg>
        <pc:spChg chg="mod">
          <ac:chgData name="Ayushi Yadav" userId="cb0fcff1-9216-47e2-9e5e-82e52ee66d04" providerId="ADAL" clId="{84A95823-4062-9741-9B0E-114226F8FBBF}" dt="2022-06-15T00:27:31.989" v="594" actId="20577"/>
          <ac:spMkLst>
            <pc:docMk/>
            <pc:sldMk cId="3667152105" sldId="268"/>
            <ac:spMk id="3" creationId="{82768956-E3D8-1DB9-4226-66FF8F99E879}"/>
          </ac:spMkLst>
        </pc:spChg>
        <pc:spChg chg="mod">
          <ac:chgData name="Ayushi Yadav" userId="cb0fcff1-9216-47e2-9e5e-82e52ee66d04" providerId="ADAL" clId="{84A95823-4062-9741-9B0E-114226F8FBBF}" dt="2022-06-15T00:29:31.004" v="757" actId="20577"/>
          <ac:spMkLst>
            <pc:docMk/>
            <pc:sldMk cId="3667152105" sldId="268"/>
            <ac:spMk id="4" creationId="{3CE68EBA-C9B9-75A4-897A-EB7944906C2E}"/>
          </ac:spMkLst>
        </pc:spChg>
      </pc:sldChg>
      <pc:sldChg chg="modSp">
        <pc:chgData name="Ayushi Yadav" userId="cb0fcff1-9216-47e2-9e5e-82e52ee66d04" providerId="ADAL" clId="{84A95823-4062-9741-9B0E-114226F8FBBF}" dt="2022-06-15T00:12:14.982" v="145" actId="1076"/>
        <pc:sldMkLst>
          <pc:docMk/>
          <pc:sldMk cId="427061587" sldId="269"/>
        </pc:sldMkLst>
        <pc:picChg chg="mod">
          <ac:chgData name="Ayushi Yadav" userId="cb0fcff1-9216-47e2-9e5e-82e52ee66d04" providerId="ADAL" clId="{84A95823-4062-9741-9B0E-114226F8FBBF}" dt="2022-06-15T00:12:14.982" v="145" actId="1076"/>
          <ac:picMkLst>
            <pc:docMk/>
            <pc:sldMk cId="427061587" sldId="269"/>
            <ac:picMk id="4" creationId="{5D84C668-E9AC-EA56-D4F4-69B32054A4F1}"/>
          </ac:picMkLst>
        </pc:picChg>
      </pc:sldChg>
      <pc:sldChg chg="modSp mod">
        <pc:chgData name="Ayushi Yadav" userId="cb0fcff1-9216-47e2-9e5e-82e52ee66d04" providerId="ADAL" clId="{84A95823-4062-9741-9B0E-114226F8FBBF}" dt="2022-06-15T00:23:36.136" v="467" actId="20577"/>
        <pc:sldMkLst>
          <pc:docMk/>
          <pc:sldMk cId="3750035061" sldId="272"/>
        </pc:sldMkLst>
        <pc:graphicFrameChg chg="mod modGraphic">
          <ac:chgData name="Ayushi Yadav" userId="cb0fcff1-9216-47e2-9e5e-82e52ee66d04" providerId="ADAL" clId="{84A95823-4062-9741-9B0E-114226F8FBBF}" dt="2022-06-15T00:23:36.136" v="467" actId="20577"/>
          <ac:graphicFrameMkLst>
            <pc:docMk/>
            <pc:sldMk cId="3750035061" sldId="272"/>
            <ac:graphicFrameMk id="4" creationId="{9A5AEF8B-4129-9866-BFC1-C72A5EFD9106}"/>
          </ac:graphicFrameMkLst>
        </pc:graphicFrameChg>
      </pc:sldChg>
      <pc:sldChg chg="addSp delSp modSp add mod setBg delAnim">
        <pc:chgData name="Ayushi Yadav" userId="cb0fcff1-9216-47e2-9e5e-82e52ee66d04" providerId="ADAL" clId="{84A95823-4062-9741-9B0E-114226F8FBBF}" dt="2022-06-15T00:03:36.675" v="29" actId="1076"/>
        <pc:sldMkLst>
          <pc:docMk/>
          <pc:sldMk cId="4240035" sldId="273"/>
        </pc:sldMkLst>
        <pc:spChg chg="add del mod">
          <ac:chgData name="Ayushi Yadav" userId="cb0fcff1-9216-47e2-9e5e-82e52ee66d04" providerId="ADAL" clId="{84A95823-4062-9741-9B0E-114226F8FBBF}" dt="2022-06-15T00:01:24.206" v="21" actId="478"/>
          <ac:spMkLst>
            <pc:docMk/>
            <pc:sldMk cId="4240035" sldId="273"/>
            <ac:spMk id="5" creationId="{3A5E9D50-8180-8A80-5221-24654FB97035}"/>
          </ac:spMkLst>
        </pc:spChg>
        <pc:spChg chg="add del">
          <ac:chgData name="Ayushi Yadav" userId="cb0fcff1-9216-47e2-9e5e-82e52ee66d04" providerId="ADAL" clId="{84A95823-4062-9741-9B0E-114226F8FBBF}" dt="2022-06-15T00:01:29.611" v="23" actId="478"/>
          <ac:spMkLst>
            <pc:docMk/>
            <pc:sldMk cId="4240035" sldId="273"/>
            <ac:spMk id="6" creationId="{E539B802-4D0D-0FAD-619C-AE0029309F4C}"/>
          </ac:spMkLst>
        </pc:spChg>
        <pc:graphicFrameChg chg="del">
          <ac:chgData name="Ayushi Yadav" userId="cb0fcff1-9216-47e2-9e5e-82e52ee66d04" providerId="ADAL" clId="{84A95823-4062-9741-9B0E-114226F8FBBF}" dt="2022-06-15T00:01:21.845" v="20" actId="478"/>
          <ac:graphicFrameMkLst>
            <pc:docMk/>
            <pc:sldMk cId="4240035" sldId="273"/>
            <ac:graphicFrameMk id="4" creationId="{9A5AEF8B-4129-9866-BFC1-C72A5EFD9106}"/>
          </ac:graphicFrameMkLst>
        </pc:graphicFrameChg>
        <pc:picChg chg="add mod">
          <ac:chgData name="Ayushi Yadav" userId="cb0fcff1-9216-47e2-9e5e-82e52ee66d04" providerId="ADAL" clId="{84A95823-4062-9741-9B0E-114226F8FBBF}" dt="2022-06-15T00:03:33.926" v="28" actId="1076"/>
          <ac:picMkLst>
            <pc:docMk/>
            <pc:sldMk cId="4240035" sldId="273"/>
            <ac:picMk id="8" creationId="{64F474D0-5864-363A-40B4-B83670EACC2C}"/>
          </ac:picMkLst>
        </pc:picChg>
        <pc:picChg chg="add mod">
          <ac:chgData name="Ayushi Yadav" userId="cb0fcff1-9216-47e2-9e5e-82e52ee66d04" providerId="ADAL" clId="{84A95823-4062-9741-9B0E-114226F8FBBF}" dt="2022-06-15T00:03:36.675" v="29" actId="1076"/>
          <ac:picMkLst>
            <pc:docMk/>
            <pc:sldMk cId="4240035" sldId="273"/>
            <ac:picMk id="10" creationId="{652C721F-11CD-5FB2-DD08-3E56643856D9}"/>
          </ac:picMkLst>
        </pc:picChg>
      </pc:sldChg>
      <pc:sldChg chg="add del setBg">
        <pc:chgData name="Ayushi Yadav" userId="cb0fcff1-9216-47e2-9e5e-82e52ee66d04" providerId="ADAL" clId="{84A95823-4062-9741-9B0E-114226F8FBBF}" dt="2022-06-15T00:05:10.658" v="64" actId="2696"/>
        <pc:sldMkLst>
          <pc:docMk/>
          <pc:sldMk cId="1621149773" sldId="274"/>
        </pc:sldMkLst>
      </pc:sldChg>
      <pc:sldChg chg="addSp delSp modSp new mod">
        <pc:chgData name="Ayushi Yadav" userId="cb0fcff1-9216-47e2-9e5e-82e52ee66d04" providerId="ADAL" clId="{84A95823-4062-9741-9B0E-114226F8FBBF}" dt="2022-06-15T00:05:01.455" v="63" actId="20577"/>
        <pc:sldMkLst>
          <pc:docMk/>
          <pc:sldMk cId="719083190" sldId="275"/>
        </pc:sldMkLst>
        <pc:spChg chg="mod">
          <ac:chgData name="Ayushi Yadav" userId="cb0fcff1-9216-47e2-9e5e-82e52ee66d04" providerId="ADAL" clId="{84A95823-4062-9741-9B0E-114226F8FBBF}" dt="2022-06-15T00:05:01.455" v="63" actId="20577"/>
          <ac:spMkLst>
            <pc:docMk/>
            <pc:sldMk cId="719083190" sldId="275"/>
            <ac:spMk id="2" creationId="{877E6735-997E-BEC7-D4C7-3EF5C5682302}"/>
          </ac:spMkLst>
        </pc:spChg>
        <pc:spChg chg="del">
          <ac:chgData name="Ayushi Yadav" userId="cb0fcff1-9216-47e2-9e5e-82e52ee66d04" providerId="ADAL" clId="{84A95823-4062-9741-9B0E-114226F8FBBF}" dt="2022-06-15T00:04:33.380" v="31" actId="478"/>
          <ac:spMkLst>
            <pc:docMk/>
            <pc:sldMk cId="719083190" sldId="275"/>
            <ac:spMk id="3" creationId="{B9581705-F279-6FA7-E87D-05220FB60BB9}"/>
          </ac:spMkLst>
        </pc:spChg>
        <pc:graphicFrameChg chg="add mod modGraphic">
          <ac:chgData name="Ayushi Yadav" userId="cb0fcff1-9216-47e2-9e5e-82e52ee66d04" providerId="ADAL" clId="{84A95823-4062-9741-9B0E-114226F8FBBF}" dt="2022-06-15T00:04:46.792" v="35" actId="14734"/>
          <ac:graphicFrameMkLst>
            <pc:docMk/>
            <pc:sldMk cId="719083190" sldId="275"/>
            <ac:graphicFrameMk id="4" creationId="{6053D584-D3A0-5374-7104-01AAB26B632A}"/>
          </ac:graphicFrameMkLst>
        </pc:graphicFrameChg>
      </pc:sldChg>
      <pc:sldChg chg="addSp delSp modSp add mod setBg delAnim delDesignElem">
        <pc:chgData name="Ayushi Yadav" userId="cb0fcff1-9216-47e2-9e5e-82e52ee66d04" providerId="ADAL" clId="{84A95823-4062-9741-9B0E-114226F8FBBF}" dt="2022-06-15T00:20:53.670" v="340" actId="20577"/>
        <pc:sldMkLst>
          <pc:docMk/>
          <pc:sldMk cId="1219640247" sldId="276"/>
        </pc:sldMkLst>
        <pc:spChg chg="del">
          <ac:chgData name="Ayushi Yadav" userId="cb0fcff1-9216-47e2-9e5e-82e52ee66d04" providerId="ADAL" clId="{84A95823-4062-9741-9B0E-114226F8FBBF}" dt="2022-06-15T00:12:42.235" v="148" actId="478"/>
          <ac:spMkLst>
            <pc:docMk/>
            <pc:sldMk cId="1219640247" sldId="276"/>
            <ac:spMk id="3" creationId="{6843A415-D579-1E77-357F-9FAE5F5E931D}"/>
          </ac:spMkLst>
        </pc:spChg>
        <pc:spChg chg="add del mod">
          <ac:chgData name="Ayushi Yadav" userId="cb0fcff1-9216-47e2-9e5e-82e52ee66d04" providerId="ADAL" clId="{84A95823-4062-9741-9B0E-114226F8FBBF}" dt="2022-06-15T00:12:47.423" v="150" actId="478"/>
          <ac:spMkLst>
            <pc:docMk/>
            <pc:sldMk cId="1219640247" sldId="276"/>
            <ac:spMk id="6" creationId="{2B98537D-09A6-F189-062B-8C172A760028}"/>
          </ac:spMkLst>
        </pc:spChg>
        <pc:spChg chg="del">
          <ac:chgData name="Ayushi Yadav" userId="cb0fcff1-9216-47e2-9e5e-82e52ee66d04" providerId="ADAL" clId="{84A95823-4062-9741-9B0E-114226F8FBBF}" dt="2022-06-15T00:12:36.523" v="147"/>
          <ac:spMkLst>
            <pc:docMk/>
            <pc:sldMk cId="1219640247" sldId="276"/>
            <ac:spMk id="77" creationId="{49BB7E9A-6937-4BF0-9F51-A20F197B550F}"/>
          </ac:spMkLst>
        </pc:spChg>
        <pc:spChg chg="del">
          <ac:chgData name="Ayushi Yadav" userId="cb0fcff1-9216-47e2-9e5e-82e52ee66d04" providerId="ADAL" clId="{84A95823-4062-9741-9B0E-114226F8FBBF}" dt="2022-06-15T00:12:36.523" v="147"/>
          <ac:spMkLst>
            <pc:docMk/>
            <pc:sldMk cId="1219640247" sldId="276"/>
            <ac:spMk id="78" creationId="{E0939753-89D7-48A8-8441-B9FF25CE8A7E}"/>
          </ac:spMkLst>
        </pc:spChg>
        <pc:spChg chg="del">
          <ac:chgData name="Ayushi Yadav" userId="cb0fcff1-9216-47e2-9e5e-82e52ee66d04" providerId="ADAL" clId="{84A95823-4062-9741-9B0E-114226F8FBBF}" dt="2022-06-15T00:12:36.523" v="147"/>
          <ac:spMkLst>
            <pc:docMk/>
            <pc:sldMk cId="1219640247" sldId="276"/>
            <ac:spMk id="79" creationId="{9F5CCFC5-858F-4B45-9B10-D49DD0280D20}"/>
          </ac:spMkLst>
        </pc:spChg>
        <pc:spChg chg="del">
          <ac:chgData name="Ayushi Yadav" userId="cb0fcff1-9216-47e2-9e5e-82e52ee66d04" providerId="ADAL" clId="{84A95823-4062-9741-9B0E-114226F8FBBF}" dt="2022-06-15T00:12:36.523" v="147"/>
          <ac:spMkLst>
            <pc:docMk/>
            <pc:sldMk cId="1219640247" sldId="276"/>
            <ac:spMk id="80" creationId="{2348ECDC-D455-4B71-90F6-2ECC12B7983B}"/>
          </ac:spMkLst>
        </pc:spChg>
        <pc:graphicFrameChg chg="add mod modGraphic">
          <ac:chgData name="Ayushi Yadav" userId="cb0fcff1-9216-47e2-9e5e-82e52ee66d04" providerId="ADAL" clId="{84A95823-4062-9741-9B0E-114226F8FBBF}" dt="2022-06-15T00:20:53.670" v="340" actId="20577"/>
          <ac:graphicFrameMkLst>
            <pc:docMk/>
            <pc:sldMk cId="1219640247" sldId="276"/>
            <ac:graphicFrameMk id="7" creationId="{EEB222C3-CF6B-C554-649B-1E29061824FD}"/>
          </ac:graphicFrameMkLst>
        </pc:graphicFrameChg>
        <pc:picChg chg="del">
          <ac:chgData name="Ayushi Yadav" userId="cb0fcff1-9216-47e2-9e5e-82e52ee66d04" providerId="ADAL" clId="{84A95823-4062-9741-9B0E-114226F8FBBF}" dt="2022-06-15T00:12:44.467" v="149" actId="478"/>
          <ac:picMkLst>
            <pc:docMk/>
            <pc:sldMk cId="1219640247" sldId="276"/>
            <ac:picMk id="4" creationId="{5D84C668-E9AC-EA56-D4F4-69B32054A4F1}"/>
          </ac:picMkLst>
        </pc:picChg>
      </pc:sldChg>
      <pc:sldChg chg="addSp delSp add del setBg delDesignElem">
        <pc:chgData name="Ayushi Yadav" userId="cb0fcff1-9216-47e2-9e5e-82e52ee66d04" providerId="ADAL" clId="{84A95823-4062-9741-9B0E-114226F8FBBF}" dt="2022-06-15T00:12:52.181" v="153"/>
        <pc:sldMkLst>
          <pc:docMk/>
          <pc:sldMk cId="1161555979" sldId="277"/>
        </pc:sldMkLst>
        <pc:spChg chg="add del">
          <ac:chgData name="Ayushi Yadav" userId="cb0fcff1-9216-47e2-9e5e-82e52ee66d04" providerId="ADAL" clId="{84A95823-4062-9741-9B0E-114226F8FBBF}" dt="2022-06-15T00:12:52.181" v="153"/>
          <ac:spMkLst>
            <pc:docMk/>
            <pc:sldMk cId="1161555979" sldId="277"/>
            <ac:spMk id="77" creationId="{49BB7E9A-6937-4BF0-9F51-A20F197B550F}"/>
          </ac:spMkLst>
        </pc:spChg>
        <pc:spChg chg="add del">
          <ac:chgData name="Ayushi Yadav" userId="cb0fcff1-9216-47e2-9e5e-82e52ee66d04" providerId="ADAL" clId="{84A95823-4062-9741-9B0E-114226F8FBBF}" dt="2022-06-15T00:12:52.181" v="153"/>
          <ac:spMkLst>
            <pc:docMk/>
            <pc:sldMk cId="1161555979" sldId="277"/>
            <ac:spMk id="78" creationId="{E0939753-89D7-48A8-8441-B9FF25CE8A7E}"/>
          </ac:spMkLst>
        </pc:spChg>
        <pc:spChg chg="add del">
          <ac:chgData name="Ayushi Yadav" userId="cb0fcff1-9216-47e2-9e5e-82e52ee66d04" providerId="ADAL" clId="{84A95823-4062-9741-9B0E-114226F8FBBF}" dt="2022-06-15T00:12:52.181" v="153"/>
          <ac:spMkLst>
            <pc:docMk/>
            <pc:sldMk cId="1161555979" sldId="277"/>
            <ac:spMk id="79" creationId="{9F5CCFC5-858F-4B45-9B10-D49DD0280D20}"/>
          </ac:spMkLst>
        </pc:spChg>
        <pc:spChg chg="add del">
          <ac:chgData name="Ayushi Yadav" userId="cb0fcff1-9216-47e2-9e5e-82e52ee66d04" providerId="ADAL" clId="{84A95823-4062-9741-9B0E-114226F8FBBF}" dt="2022-06-15T00:12:52.181" v="153"/>
          <ac:spMkLst>
            <pc:docMk/>
            <pc:sldMk cId="1161555979" sldId="277"/>
            <ac:spMk id="80" creationId="{2348ECDC-D455-4B71-90F6-2ECC12B7983B}"/>
          </ac:spMkLst>
        </pc:spChg>
      </pc:sldChg>
      <pc:sldChg chg="addSp delSp modSp new del mod">
        <pc:chgData name="Ayushi Yadav" userId="cb0fcff1-9216-47e2-9e5e-82e52ee66d04" providerId="ADAL" clId="{84A95823-4062-9741-9B0E-114226F8FBBF}" dt="2022-06-15T00:23:41.515" v="468" actId="2696"/>
        <pc:sldMkLst>
          <pc:docMk/>
          <pc:sldMk cId="1867827416" sldId="277"/>
        </pc:sldMkLst>
        <pc:spChg chg="mod">
          <ac:chgData name="Ayushi Yadav" userId="cb0fcff1-9216-47e2-9e5e-82e52ee66d04" providerId="ADAL" clId="{84A95823-4062-9741-9B0E-114226F8FBBF}" dt="2022-06-15T00:16:07.779" v="216" actId="20577"/>
          <ac:spMkLst>
            <pc:docMk/>
            <pc:sldMk cId="1867827416" sldId="277"/>
            <ac:spMk id="2" creationId="{BCAF5C5E-15B7-AFBE-871C-672711C12350}"/>
          </ac:spMkLst>
        </pc:spChg>
        <pc:spChg chg="mod">
          <ac:chgData name="Ayushi Yadav" userId="cb0fcff1-9216-47e2-9e5e-82e52ee66d04" providerId="ADAL" clId="{84A95823-4062-9741-9B0E-114226F8FBBF}" dt="2022-06-15T00:21:30.731" v="406" actId="20577"/>
          <ac:spMkLst>
            <pc:docMk/>
            <pc:sldMk cId="1867827416" sldId="277"/>
            <ac:spMk id="3" creationId="{FBB0F7E4-A071-C598-65DA-26F354566C75}"/>
          </ac:spMkLst>
        </pc:spChg>
        <pc:spChg chg="add del mod">
          <ac:chgData name="Ayushi Yadav" userId="cb0fcff1-9216-47e2-9e5e-82e52ee66d04" providerId="ADAL" clId="{84A95823-4062-9741-9B0E-114226F8FBBF}" dt="2022-06-15T00:21:37.838" v="408"/>
          <ac:spMkLst>
            <pc:docMk/>
            <pc:sldMk cId="1867827416" sldId="277"/>
            <ac:spMk id="4" creationId="{8786DE9C-0CF5-6544-D2E0-388AC19FC187}"/>
          </ac:spMkLst>
        </pc:spChg>
      </pc:sldChg>
      <pc:sldChg chg="addSp delSp modSp add mod setBg delAnim">
        <pc:chgData name="Ayushi Yadav" userId="cb0fcff1-9216-47e2-9e5e-82e52ee66d04" providerId="ADAL" clId="{84A95823-4062-9741-9B0E-114226F8FBBF}" dt="2022-06-15T00:24:39.169" v="527" actId="1036"/>
        <pc:sldMkLst>
          <pc:docMk/>
          <pc:sldMk cId="4055071213" sldId="277"/>
        </pc:sldMkLst>
        <pc:spChg chg="del">
          <ac:chgData name="Ayushi Yadav" userId="cb0fcff1-9216-47e2-9e5e-82e52ee66d04" providerId="ADAL" clId="{84A95823-4062-9741-9B0E-114226F8FBBF}" dt="2022-06-15T00:24:21.767" v="495" actId="478"/>
          <ac:spMkLst>
            <pc:docMk/>
            <pc:sldMk cId="4055071213" sldId="277"/>
            <ac:spMk id="3" creationId="{82768956-E3D8-1DB9-4226-66FF8F99E879}"/>
          </ac:spMkLst>
        </pc:spChg>
        <pc:spChg chg="del">
          <ac:chgData name="Ayushi Yadav" userId="cb0fcff1-9216-47e2-9e5e-82e52ee66d04" providerId="ADAL" clId="{84A95823-4062-9741-9B0E-114226F8FBBF}" dt="2022-06-15T00:23:49.813" v="470" actId="478"/>
          <ac:spMkLst>
            <pc:docMk/>
            <pc:sldMk cId="4055071213" sldId="277"/>
            <ac:spMk id="4" creationId="{3CE68EBA-C9B9-75A4-897A-EB7944906C2E}"/>
          </ac:spMkLst>
        </pc:spChg>
        <pc:spChg chg="add mod">
          <ac:chgData name="Ayushi Yadav" userId="cb0fcff1-9216-47e2-9e5e-82e52ee66d04" providerId="ADAL" clId="{84A95823-4062-9741-9B0E-114226F8FBBF}" dt="2022-06-15T00:24:39.169" v="527" actId="1036"/>
          <ac:spMkLst>
            <pc:docMk/>
            <pc:sldMk cId="4055071213" sldId="277"/>
            <ac:spMk id="5" creationId="{330FF9C5-16D2-58FE-242F-3147D4F6A2F8}"/>
          </ac:spMkLst>
        </pc:spChg>
        <pc:spChg chg="add del mod">
          <ac:chgData name="Ayushi Yadav" userId="cb0fcff1-9216-47e2-9e5e-82e52ee66d04" providerId="ADAL" clId="{84A95823-4062-9741-9B0E-114226F8FBBF}" dt="2022-06-15T00:24:17.997" v="494" actId="478"/>
          <ac:spMkLst>
            <pc:docMk/>
            <pc:sldMk cId="4055071213" sldId="277"/>
            <ac:spMk id="6" creationId="{6D322A94-E946-C4A7-0837-3CA85FD56577}"/>
          </ac:spMkLst>
        </pc:spChg>
        <pc:spChg chg="add del mod">
          <ac:chgData name="Ayushi Yadav" userId="cb0fcff1-9216-47e2-9e5e-82e52ee66d04" providerId="ADAL" clId="{84A95823-4062-9741-9B0E-114226F8FBBF}" dt="2022-06-15T00:24:24.254" v="496" actId="478"/>
          <ac:spMkLst>
            <pc:docMk/>
            <pc:sldMk cId="4055071213" sldId="277"/>
            <ac:spMk id="8" creationId="{EA4FDEDD-1CDE-5D2C-7AE8-3B6BC8B351F7}"/>
          </ac:spMkLst>
        </pc:spChg>
        <pc:picChg chg="del">
          <ac:chgData name="Ayushi Yadav" userId="cb0fcff1-9216-47e2-9e5e-82e52ee66d04" providerId="ADAL" clId="{84A95823-4062-9741-9B0E-114226F8FBBF}" dt="2022-06-15T00:23:52.513" v="471" actId="478"/>
          <ac:picMkLst>
            <pc:docMk/>
            <pc:sldMk cId="4055071213" sldId="277"/>
            <ac:picMk id="3074" creationId="{0C484D31-8EE6-0A52-BDCA-F868CAAA47D5}"/>
          </ac:picMkLst>
        </pc:picChg>
      </pc:sldChg>
      <pc:sldChg chg="addSp delSp modSp add mod setBg delAnim modAnim">
        <pc:chgData name="Ayushi Yadav" userId="cb0fcff1-9216-47e2-9e5e-82e52ee66d04" providerId="ADAL" clId="{84A95823-4062-9741-9B0E-114226F8FBBF}" dt="2022-06-15T00:27:09.431" v="574" actId="12"/>
        <pc:sldMkLst>
          <pc:docMk/>
          <pc:sldMk cId="3912175133" sldId="278"/>
        </pc:sldMkLst>
        <pc:spChg chg="del">
          <ac:chgData name="Ayushi Yadav" userId="cb0fcff1-9216-47e2-9e5e-82e52ee66d04" providerId="ADAL" clId="{84A95823-4062-9741-9B0E-114226F8FBBF}" dt="2022-06-15T00:25:40.294" v="529" actId="478"/>
          <ac:spMkLst>
            <pc:docMk/>
            <pc:sldMk cId="3912175133" sldId="278"/>
            <ac:spMk id="3" creationId="{82768956-E3D8-1DB9-4226-66FF8F99E879}"/>
          </ac:spMkLst>
        </pc:spChg>
        <pc:spChg chg="mod">
          <ac:chgData name="Ayushi Yadav" userId="cb0fcff1-9216-47e2-9e5e-82e52ee66d04" providerId="ADAL" clId="{84A95823-4062-9741-9B0E-114226F8FBBF}" dt="2022-06-15T00:27:09.431" v="574" actId="12"/>
          <ac:spMkLst>
            <pc:docMk/>
            <pc:sldMk cId="3912175133" sldId="278"/>
            <ac:spMk id="4" creationId="{3CE68EBA-C9B9-75A4-897A-EB7944906C2E}"/>
          </ac:spMkLst>
        </pc:spChg>
        <pc:spChg chg="add mod">
          <ac:chgData name="Ayushi Yadav" userId="cb0fcff1-9216-47e2-9e5e-82e52ee66d04" providerId="ADAL" clId="{84A95823-4062-9741-9B0E-114226F8FBBF}" dt="2022-06-15T00:26:59.123" v="573" actId="1076"/>
          <ac:spMkLst>
            <pc:docMk/>
            <pc:sldMk cId="3912175133" sldId="278"/>
            <ac:spMk id="5" creationId="{8CC3A07B-8829-CE0C-9407-4EFA5840E664}"/>
          </ac:spMkLst>
        </pc:spChg>
        <pc:spChg chg="add del mod">
          <ac:chgData name="Ayushi Yadav" userId="cb0fcff1-9216-47e2-9e5e-82e52ee66d04" providerId="ADAL" clId="{84A95823-4062-9741-9B0E-114226F8FBBF}" dt="2022-06-15T00:26:27.548" v="544" actId="478"/>
          <ac:spMkLst>
            <pc:docMk/>
            <pc:sldMk cId="3912175133" sldId="278"/>
            <ac:spMk id="6" creationId="{531A9CAD-AD8D-BDF9-CEF2-E864148871E1}"/>
          </ac:spMkLst>
        </pc:spChg>
        <pc:picChg chg="del">
          <ac:chgData name="Ayushi Yadav" userId="cb0fcff1-9216-47e2-9e5e-82e52ee66d04" providerId="ADAL" clId="{84A95823-4062-9741-9B0E-114226F8FBBF}" dt="2022-06-15T00:26:22.332" v="543" actId="478"/>
          <ac:picMkLst>
            <pc:docMk/>
            <pc:sldMk cId="3912175133" sldId="278"/>
            <ac:picMk id="3074" creationId="{0C484D31-8EE6-0A52-BDCA-F868CAAA47D5}"/>
          </ac:picMkLst>
        </pc:picChg>
      </pc:sldChg>
    </pc:docChg>
  </pc:docChgLst>
  <pc:docChgLst>
    <pc:chgData name="Pratik Pachpute" userId="3effede5-0bd2-4f07-8552-ac1711f900e9" providerId="ADAL" clId="{909EEB4D-7EB6-C04F-972F-0C8EFD7AE9FE}"/>
    <pc:docChg chg="custSel modSld sldOrd">
      <pc:chgData name="Pratik Pachpute" userId="3effede5-0bd2-4f07-8552-ac1711f900e9" providerId="ADAL" clId="{909EEB4D-7EB6-C04F-972F-0C8EFD7AE9FE}" dt="2022-06-14T23:04:59.270" v="337" actId="20577"/>
      <pc:docMkLst>
        <pc:docMk/>
      </pc:docMkLst>
      <pc:sldChg chg="addSp delSp modSp mod modAnim">
        <pc:chgData name="Pratik Pachpute" userId="3effede5-0bd2-4f07-8552-ac1711f900e9" providerId="ADAL" clId="{909EEB4D-7EB6-C04F-972F-0C8EFD7AE9FE}" dt="2022-06-14T23:00:12.281" v="74" actId="14100"/>
        <pc:sldMkLst>
          <pc:docMk/>
          <pc:sldMk cId="194703244" sldId="263"/>
        </pc:sldMkLst>
        <pc:picChg chg="del">
          <ac:chgData name="Pratik Pachpute" userId="3effede5-0bd2-4f07-8552-ac1711f900e9" providerId="ADAL" clId="{909EEB4D-7EB6-C04F-972F-0C8EFD7AE9FE}" dt="2022-06-14T22:59:15.440" v="54" actId="21"/>
          <ac:picMkLst>
            <pc:docMk/>
            <pc:sldMk cId="194703244" sldId="263"/>
            <ac:picMk id="2" creationId="{D6843AB0-E7D2-524F-CA8D-5C00C86011EF}"/>
          </ac:picMkLst>
        </pc:picChg>
        <pc:picChg chg="del">
          <ac:chgData name="Pratik Pachpute" userId="3effede5-0bd2-4f07-8552-ac1711f900e9" providerId="ADAL" clId="{909EEB4D-7EB6-C04F-972F-0C8EFD7AE9FE}" dt="2022-06-14T22:59:36.489" v="61" actId="21"/>
          <ac:picMkLst>
            <pc:docMk/>
            <pc:sldMk cId="194703244" sldId="263"/>
            <ac:picMk id="3" creationId="{A02FAEC8-C1AA-DFBC-B220-6F93161BFE68}"/>
          </ac:picMkLst>
        </pc:picChg>
        <pc:picChg chg="add mod">
          <ac:chgData name="Pratik Pachpute" userId="3effede5-0bd2-4f07-8552-ac1711f900e9" providerId="ADAL" clId="{909EEB4D-7EB6-C04F-972F-0C8EFD7AE9FE}" dt="2022-06-14T22:59:29.520" v="60" actId="14100"/>
          <ac:picMkLst>
            <pc:docMk/>
            <pc:sldMk cId="194703244" sldId="263"/>
            <ac:picMk id="6" creationId="{C484B4CD-AD83-72C9-9DF5-BB7B04A12FD4}"/>
          </ac:picMkLst>
        </pc:picChg>
        <pc:picChg chg="add mod">
          <ac:chgData name="Pratik Pachpute" userId="3effede5-0bd2-4f07-8552-ac1711f900e9" providerId="ADAL" clId="{909EEB4D-7EB6-C04F-972F-0C8EFD7AE9FE}" dt="2022-06-14T22:59:46.024" v="67" actId="14100"/>
          <ac:picMkLst>
            <pc:docMk/>
            <pc:sldMk cId="194703244" sldId="263"/>
            <ac:picMk id="8" creationId="{4E8419CF-83C3-73A1-3C7D-9DD1B05DB287}"/>
          </ac:picMkLst>
        </pc:picChg>
        <pc:picChg chg="add mod">
          <ac:chgData name="Pratik Pachpute" userId="3effede5-0bd2-4f07-8552-ac1711f900e9" providerId="ADAL" clId="{909EEB4D-7EB6-C04F-972F-0C8EFD7AE9FE}" dt="2022-06-14T23:00:12.281" v="74" actId="14100"/>
          <ac:picMkLst>
            <pc:docMk/>
            <pc:sldMk cId="194703244" sldId="263"/>
            <ac:picMk id="10" creationId="{6ECC9A2F-C4BD-4DAC-6775-23CF365AE182}"/>
          </ac:picMkLst>
        </pc:picChg>
        <pc:picChg chg="del">
          <ac:chgData name="Pratik Pachpute" userId="3effede5-0bd2-4f07-8552-ac1711f900e9" providerId="ADAL" clId="{909EEB4D-7EB6-C04F-972F-0C8EFD7AE9FE}" dt="2022-06-14T22:59:55.434" v="68" actId="21"/>
          <ac:picMkLst>
            <pc:docMk/>
            <pc:sldMk cId="194703244" sldId="263"/>
            <ac:picMk id="3074" creationId="{AAAB56C4-106B-3EEA-8BB4-2B2E77AC273B}"/>
          </ac:picMkLst>
        </pc:picChg>
      </pc:sldChg>
      <pc:sldChg chg="modSp mod ord modAnim">
        <pc:chgData name="Pratik Pachpute" userId="3effede5-0bd2-4f07-8552-ac1711f900e9" providerId="ADAL" clId="{909EEB4D-7EB6-C04F-972F-0C8EFD7AE9FE}" dt="2022-06-14T23:04:59.270" v="337" actId="20577"/>
        <pc:sldMkLst>
          <pc:docMk/>
          <pc:sldMk cId="3667152105" sldId="268"/>
        </pc:sldMkLst>
        <pc:spChg chg="mod">
          <ac:chgData name="Pratik Pachpute" userId="3effede5-0bd2-4f07-8552-ac1711f900e9" providerId="ADAL" clId="{909EEB4D-7EB6-C04F-972F-0C8EFD7AE9FE}" dt="2022-06-14T23:03:18.944" v="205" actId="14100"/>
          <ac:spMkLst>
            <pc:docMk/>
            <pc:sldMk cId="3667152105" sldId="268"/>
            <ac:spMk id="3" creationId="{82768956-E3D8-1DB9-4226-66FF8F99E879}"/>
          </ac:spMkLst>
        </pc:spChg>
        <pc:spChg chg="mod">
          <ac:chgData name="Pratik Pachpute" userId="3effede5-0bd2-4f07-8552-ac1711f900e9" providerId="ADAL" clId="{909EEB4D-7EB6-C04F-972F-0C8EFD7AE9FE}" dt="2022-06-14T23:04:59.270" v="337" actId="20577"/>
          <ac:spMkLst>
            <pc:docMk/>
            <pc:sldMk cId="3667152105" sldId="268"/>
            <ac:spMk id="4" creationId="{3CE68EBA-C9B9-75A4-897A-EB7944906C2E}"/>
          </ac:spMkLst>
        </pc:spChg>
      </pc:sldChg>
      <pc:sldChg chg="modSp mod ord">
        <pc:chgData name="Pratik Pachpute" userId="3effede5-0bd2-4f07-8552-ac1711f900e9" providerId="ADAL" clId="{909EEB4D-7EB6-C04F-972F-0C8EFD7AE9FE}" dt="2022-06-14T23:00:57.698" v="75" actId="20578"/>
        <pc:sldMkLst>
          <pc:docMk/>
          <pc:sldMk cId="427061587" sldId="269"/>
        </pc:sldMkLst>
        <pc:spChg chg="mod">
          <ac:chgData name="Pratik Pachpute" userId="3effede5-0bd2-4f07-8552-ac1711f900e9" providerId="ADAL" clId="{909EEB4D-7EB6-C04F-972F-0C8EFD7AE9FE}" dt="2022-06-14T22:50:13.905" v="33" actId="14100"/>
          <ac:spMkLst>
            <pc:docMk/>
            <pc:sldMk cId="427061587" sldId="269"/>
            <ac:spMk id="3" creationId="{6843A415-D579-1E77-357F-9FAE5F5E931D}"/>
          </ac:spMkLst>
        </pc:spChg>
      </pc:sldChg>
      <pc:sldChg chg="addSp delSp modSp mod ord modAnim">
        <pc:chgData name="Pratik Pachpute" userId="3effede5-0bd2-4f07-8552-ac1711f900e9" providerId="ADAL" clId="{909EEB4D-7EB6-C04F-972F-0C8EFD7AE9FE}" dt="2022-06-14T23:01:00.209" v="76" actId="20578"/>
        <pc:sldMkLst>
          <pc:docMk/>
          <pc:sldMk cId="4026181967" sldId="270"/>
        </pc:sldMkLst>
        <pc:picChg chg="add mod">
          <ac:chgData name="Pratik Pachpute" userId="3effede5-0bd2-4f07-8552-ac1711f900e9" providerId="ADAL" clId="{909EEB4D-7EB6-C04F-972F-0C8EFD7AE9FE}" dt="2022-06-14T22:54:22.013" v="51" actId="14100"/>
          <ac:picMkLst>
            <pc:docMk/>
            <pc:sldMk cId="4026181967" sldId="270"/>
            <ac:picMk id="3" creationId="{53BC3B88-CE6C-AE6D-7FBB-2BB09AAA7411}"/>
          </ac:picMkLst>
        </pc:picChg>
        <pc:picChg chg="add mod">
          <ac:chgData name="Pratik Pachpute" userId="3effede5-0bd2-4f07-8552-ac1711f900e9" providerId="ADAL" clId="{909EEB4D-7EB6-C04F-972F-0C8EFD7AE9FE}" dt="2022-06-14T22:54:29.692" v="53" actId="1076"/>
          <ac:picMkLst>
            <pc:docMk/>
            <pc:sldMk cId="4026181967" sldId="270"/>
            <ac:picMk id="5" creationId="{06A41DE1-C77A-FFB5-ABA5-30166CF2C946}"/>
          </ac:picMkLst>
        </pc:picChg>
        <pc:picChg chg="del">
          <ac:chgData name="Pratik Pachpute" userId="3effede5-0bd2-4f07-8552-ac1711f900e9" providerId="ADAL" clId="{909EEB4D-7EB6-C04F-972F-0C8EFD7AE9FE}" dt="2022-06-14T22:51:53.611" v="37" actId="21"/>
          <ac:picMkLst>
            <pc:docMk/>
            <pc:sldMk cId="4026181967" sldId="270"/>
            <ac:picMk id="4098" creationId="{70E19A23-482F-6133-4C51-6BEA60532F06}"/>
          </ac:picMkLst>
        </pc:picChg>
        <pc:picChg chg="del mod">
          <ac:chgData name="Pratik Pachpute" userId="3effede5-0bd2-4f07-8552-ac1711f900e9" providerId="ADAL" clId="{909EEB4D-7EB6-C04F-972F-0C8EFD7AE9FE}" dt="2022-06-14T22:53:34.022" v="42" actId="21"/>
          <ac:picMkLst>
            <pc:docMk/>
            <pc:sldMk cId="4026181967" sldId="270"/>
            <ac:picMk id="4100" creationId="{291EE893-D6D8-91D1-EF86-54D9E49684FC}"/>
          </ac:picMkLst>
        </pc:picChg>
      </pc:sldChg>
    </pc:docChg>
  </pc:docChgLst>
  <pc:docChgLst>
    <pc:chgData name="Monika Kommareddy" userId="1cce6ca8-af6e-4ea3-b77b-9e0f3e73301e" providerId="ADAL" clId="{EBAA26EE-DC25-614E-BA69-D037E7918CD2}"/>
    <pc:docChg chg="modSld">
      <pc:chgData name="Monika Kommareddy" userId="1cce6ca8-af6e-4ea3-b77b-9e0f3e73301e" providerId="ADAL" clId="{EBAA26EE-DC25-614E-BA69-D037E7918CD2}" dt="2022-06-14T22:31:19.381" v="9" actId="1076"/>
      <pc:docMkLst>
        <pc:docMk/>
      </pc:docMkLst>
      <pc:sldChg chg="setBg">
        <pc:chgData name="Monika Kommareddy" userId="1cce6ca8-af6e-4ea3-b77b-9e0f3e73301e" providerId="ADAL" clId="{EBAA26EE-DC25-614E-BA69-D037E7918CD2}" dt="2022-06-14T22:30:22.219" v="0"/>
        <pc:sldMkLst>
          <pc:docMk/>
          <pc:sldMk cId="1536371844" sldId="257"/>
        </pc:sldMkLst>
      </pc:sldChg>
      <pc:sldChg chg="setBg">
        <pc:chgData name="Monika Kommareddy" userId="1cce6ca8-af6e-4ea3-b77b-9e0f3e73301e" providerId="ADAL" clId="{EBAA26EE-DC25-614E-BA69-D037E7918CD2}" dt="2022-06-14T22:30:29.729" v="1"/>
        <pc:sldMkLst>
          <pc:docMk/>
          <pc:sldMk cId="1282990809" sldId="258"/>
        </pc:sldMkLst>
      </pc:sldChg>
      <pc:sldChg chg="setBg">
        <pc:chgData name="Monika Kommareddy" userId="1cce6ca8-af6e-4ea3-b77b-9e0f3e73301e" providerId="ADAL" clId="{EBAA26EE-DC25-614E-BA69-D037E7918CD2}" dt="2022-06-14T22:30:33.524" v="2"/>
        <pc:sldMkLst>
          <pc:docMk/>
          <pc:sldMk cId="3443936028" sldId="261"/>
        </pc:sldMkLst>
      </pc:sldChg>
      <pc:sldChg chg="modSp">
        <pc:chgData name="Monika Kommareddy" userId="1cce6ca8-af6e-4ea3-b77b-9e0f3e73301e" providerId="ADAL" clId="{EBAA26EE-DC25-614E-BA69-D037E7918CD2}" dt="2022-06-14T22:31:19.381" v="9" actId="1076"/>
        <pc:sldMkLst>
          <pc:docMk/>
          <pc:sldMk cId="194703244" sldId="263"/>
        </pc:sldMkLst>
        <pc:picChg chg="mod">
          <ac:chgData name="Monika Kommareddy" userId="1cce6ca8-af6e-4ea3-b77b-9e0f3e73301e" providerId="ADAL" clId="{EBAA26EE-DC25-614E-BA69-D037E7918CD2}" dt="2022-06-14T22:31:15.874" v="8" actId="14100"/>
          <ac:picMkLst>
            <pc:docMk/>
            <pc:sldMk cId="194703244" sldId="263"/>
            <ac:picMk id="2" creationId="{D6843AB0-E7D2-524F-CA8D-5C00C86011EF}"/>
          </ac:picMkLst>
        </pc:picChg>
        <pc:picChg chg="mod">
          <ac:chgData name="Monika Kommareddy" userId="1cce6ca8-af6e-4ea3-b77b-9e0f3e73301e" providerId="ADAL" clId="{EBAA26EE-DC25-614E-BA69-D037E7918CD2}" dt="2022-06-14T22:31:19.381" v="9" actId="1076"/>
          <ac:picMkLst>
            <pc:docMk/>
            <pc:sldMk cId="194703244" sldId="263"/>
            <ac:picMk id="3" creationId="{A02FAEC8-C1AA-DFBC-B220-6F93161BFE68}"/>
          </ac:picMkLst>
        </pc:picChg>
      </pc:sldChg>
      <pc:sldChg chg="setBg">
        <pc:chgData name="Monika Kommareddy" userId="1cce6ca8-af6e-4ea3-b77b-9e0f3e73301e" providerId="ADAL" clId="{EBAA26EE-DC25-614E-BA69-D037E7918CD2}" dt="2022-06-14T22:30:38.939" v="3"/>
        <pc:sldMkLst>
          <pc:docMk/>
          <pc:sldMk cId="1583422344" sldId="264"/>
        </pc:sldMkLst>
      </pc:sldChg>
      <pc:sldChg chg="setBg">
        <pc:chgData name="Monika Kommareddy" userId="1cce6ca8-af6e-4ea3-b77b-9e0f3e73301e" providerId="ADAL" clId="{EBAA26EE-DC25-614E-BA69-D037E7918CD2}" dt="2022-06-14T22:31:03.331" v="7"/>
        <pc:sldMkLst>
          <pc:docMk/>
          <pc:sldMk cId="3667152105" sldId="268"/>
        </pc:sldMkLst>
      </pc:sldChg>
      <pc:sldChg chg="setBg">
        <pc:chgData name="Monika Kommareddy" userId="1cce6ca8-af6e-4ea3-b77b-9e0f3e73301e" providerId="ADAL" clId="{EBAA26EE-DC25-614E-BA69-D037E7918CD2}" dt="2022-06-14T22:30:49.635" v="4"/>
        <pc:sldMkLst>
          <pc:docMk/>
          <pc:sldMk cId="3750035061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53C6F-067D-4846-A94F-D7D0597FFD3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AAE3065-F07B-9A42-A467-A8A2ED96DF48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/>
            <a:t>Normality</a:t>
          </a:r>
        </a:p>
      </dgm:t>
    </dgm:pt>
    <dgm:pt modelId="{20AADC8E-D879-C84F-998E-A8EF5293E925}" type="parTrans" cxnId="{94E9AFA8-36F3-D245-81DC-C79A0DA72E08}">
      <dgm:prSet/>
      <dgm:spPr/>
      <dgm:t>
        <a:bodyPr/>
        <a:lstStyle/>
        <a:p>
          <a:endParaRPr lang="en-US"/>
        </a:p>
      </dgm:t>
    </dgm:pt>
    <dgm:pt modelId="{BC0C60AB-D02B-0342-BC22-882569A2463A}" type="sibTrans" cxnId="{94E9AFA8-36F3-D245-81DC-C79A0DA72E08}">
      <dgm:prSet/>
      <dgm:spPr/>
      <dgm:t>
        <a:bodyPr/>
        <a:lstStyle/>
        <a:p>
          <a:endParaRPr lang="en-US"/>
        </a:p>
      </dgm:t>
    </dgm:pt>
    <dgm:pt modelId="{5374CE39-A256-F440-ADE3-34ECFE0C1BB2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/>
            <a:t>Linearity</a:t>
          </a:r>
        </a:p>
      </dgm:t>
    </dgm:pt>
    <dgm:pt modelId="{2043B434-4C22-804A-9B1C-56E670FF0B1C}" type="parTrans" cxnId="{CEB3013A-4988-C941-AC49-76ABCFF347D1}">
      <dgm:prSet/>
      <dgm:spPr/>
      <dgm:t>
        <a:bodyPr/>
        <a:lstStyle/>
        <a:p>
          <a:endParaRPr lang="en-US"/>
        </a:p>
      </dgm:t>
    </dgm:pt>
    <dgm:pt modelId="{E3DBBBC3-DB6E-F549-AC81-B80111A71C2A}" type="sibTrans" cxnId="{CEB3013A-4988-C941-AC49-76ABCFF347D1}">
      <dgm:prSet/>
      <dgm:spPr/>
      <dgm:t>
        <a:bodyPr/>
        <a:lstStyle/>
        <a:p>
          <a:endParaRPr lang="en-US"/>
        </a:p>
      </dgm:t>
    </dgm:pt>
    <dgm:pt modelId="{18B13A37-0DDA-DB45-9B22-FAD02E75E57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Homogeneity &amp; Homoscedastic</a:t>
          </a:r>
        </a:p>
      </dgm:t>
    </dgm:pt>
    <dgm:pt modelId="{F5C3D014-7B38-D04D-B1F5-773DE8EBA634}" type="parTrans" cxnId="{150A818D-FC31-2F42-81AA-331AD9B396F2}">
      <dgm:prSet/>
      <dgm:spPr/>
      <dgm:t>
        <a:bodyPr/>
        <a:lstStyle/>
        <a:p>
          <a:endParaRPr lang="en-US"/>
        </a:p>
      </dgm:t>
    </dgm:pt>
    <dgm:pt modelId="{DC767CE1-E43A-6A4A-A045-22D795B1F085}" type="sibTrans" cxnId="{150A818D-FC31-2F42-81AA-331AD9B396F2}">
      <dgm:prSet/>
      <dgm:spPr/>
      <dgm:t>
        <a:bodyPr/>
        <a:lstStyle/>
        <a:p>
          <a:endParaRPr lang="en-US"/>
        </a:p>
      </dgm:t>
    </dgm:pt>
    <dgm:pt modelId="{81C63AA4-98B6-6443-A2A6-D465DC29152C}" type="pres">
      <dgm:prSet presAssocID="{1B953C6F-067D-4846-A94F-D7D0597FFD30}" presName="Name0" presStyleCnt="0">
        <dgm:presLayoutVars>
          <dgm:dir/>
          <dgm:animLvl val="lvl"/>
          <dgm:resizeHandles val="exact"/>
        </dgm:presLayoutVars>
      </dgm:prSet>
      <dgm:spPr/>
    </dgm:pt>
    <dgm:pt modelId="{7026B09D-160E-F642-BF2B-7925804B7BB9}" type="pres">
      <dgm:prSet presAssocID="{8AAE3065-F07B-9A42-A467-A8A2ED96DF4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BDB7E3-C021-E443-993F-8A322AD85B00}" type="pres">
      <dgm:prSet presAssocID="{BC0C60AB-D02B-0342-BC22-882569A2463A}" presName="parTxOnlySpace" presStyleCnt="0"/>
      <dgm:spPr/>
    </dgm:pt>
    <dgm:pt modelId="{645422AA-2FF5-BF40-84F7-3802C4758D1D}" type="pres">
      <dgm:prSet presAssocID="{5374CE39-A256-F440-ADE3-34ECFE0C1BB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E7102A-20C3-2441-B886-99288B5D79BA}" type="pres">
      <dgm:prSet presAssocID="{E3DBBBC3-DB6E-F549-AC81-B80111A71C2A}" presName="parTxOnlySpace" presStyleCnt="0"/>
      <dgm:spPr/>
    </dgm:pt>
    <dgm:pt modelId="{462DFCB4-6ED3-D947-8893-2E292DFD7FA3}" type="pres">
      <dgm:prSet presAssocID="{18B13A37-0DDA-DB45-9B22-FAD02E75E57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56EAD28-5696-BE40-A578-E1B4EC2B62C7}" type="presOf" srcId="{1B953C6F-067D-4846-A94F-D7D0597FFD30}" destId="{81C63AA4-98B6-6443-A2A6-D465DC29152C}" srcOrd="0" destOrd="0" presId="urn:microsoft.com/office/officeart/2005/8/layout/chevron1"/>
    <dgm:cxn modelId="{232A0D32-4CCF-7D4C-9B55-E1A28AF6D705}" type="presOf" srcId="{18B13A37-0DDA-DB45-9B22-FAD02E75E57C}" destId="{462DFCB4-6ED3-D947-8893-2E292DFD7FA3}" srcOrd="0" destOrd="0" presId="urn:microsoft.com/office/officeart/2005/8/layout/chevron1"/>
    <dgm:cxn modelId="{CEB3013A-4988-C941-AC49-76ABCFF347D1}" srcId="{1B953C6F-067D-4846-A94F-D7D0597FFD30}" destId="{5374CE39-A256-F440-ADE3-34ECFE0C1BB2}" srcOrd="1" destOrd="0" parTransId="{2043B434-4C22-804A-9B1C-56E670FF0B1C}" sibTransId="{E3DBBBC3-DB6E-F549-AC81-B80111A71C2A}"/>
    <dgm:cxn modelId="{7A91DB56-DA52-8842-93BE-53D79A0ED846}" type="presOf" srcId="{5374CE39-A256-F440-ADE3-34ECFE0C1BB2}" destId="{645422AA-2FF5-BF40-84F7-3802C4758D1D}" srcOrd="0" destOrd="0" presId="urn:microsoft.com/office/officeart/2005/8/layout/chevron1"/>
    <dgm:cxn modelId="{E5716167-72AC-804C-B690-70F555A6CC17}" type="presOf" srcId="{8AAE3065-F07B-9A42-A467-A8A2ED96DF48}" destId="{7026B09D-160E-F642-BF2B-7925804B7BB9}" srcOrd="0" destOrd="0" presId="urn:microsoft.com/office/officeart/2005/8/layout/chevron1"/>
    <dgm:cxn modelId="{150A818D-FC31-2F42-81AA-331AD9B396F2}" srcId="{1B953C6F-067D-4846-A94F-D7D0597FFD30}" destId="{18B13A37-0DDA-DB45-9B22-FAD02E75E57C}" srcOrd="2" destOrd="0" parTransId="{F5C3D014-7B38-D04D-B1F5-773DE8EBA634}" sibTransId="{DC767CE1-E43A-6A4A-A045-22D795B1F085}"/>
    <dgm:cxn modelId="{94E9AFA8-36F3-D245-81DC-C79A0DA72E08}" srcId="{1B953C6F-067D-4846-A94F-D7D0597FFD30}" destId="{8AAE3065-F07B-9A42-A467-A8A2ED96DF48}" srcOrd="0" destOrd="0" parTransId="{20AADC8E-D879-C84F-998E-A8EF5293E925}" sibTransId="{BC0C60AB-D02B-0342-BC22-882569A2463A}"/>
    <dgm:cxn modelId="{8226E71A-23A7-C74A-8A3A-DEF21DA95A20}" type="presParOf" srcId="{81C63AA4-98B6-6443-A2A6-D465DC29152C}" destId="{7026B09D-160E-F642-BF2B-7925804B7BB9}" srcOrd="0" destOrd="0" presId="urn:microsoft.com/office/officeart/2005/8/layout/chevron1"/>
    <dgm:cxn modelId="{BF017029-A657-AE4C-BBA1-BDDB4E6804E6}" type="presParOf" srcId="{81C63AA4-98B6-6443-A2A6-D465DC29152C}" destId="{13BDB7E3-C021-E443-993F-8A322AD85B00}" srcOrd="1" destOrd="0" presId="urn:microsoft.com/office/officeart/2005/8/layout/chevron1"/>
    <dgm:cxn modelId="{CF366D46-9D41-254D-90F0-5E4133B53BDC}" type="presParOf" srcId="{81C63AA4-98B6-6443-A2A6-D465DC29152C}" destId="{645422AA-2FF5-BF40-84F7-3802C4758D1D}" srcOrd="2" destOrd="0" presId="urn:microsoft.com/office/officeart/2005/8/layout/chevron1"/>
    <dgm:cxn modelId="{E6D83389-979F-0E41-BAF6-B21F2E650151}" type="presParOf" srcId="{81C63AA4-98B6-6443-A2A6-D465DC29152C}" destId="{28E7102A-20C3-2441-B886-99288B5D79BA}" srcOrd="3" destOrd="0" presId="urn:microsoft.com/office/officeart/2005/8/layout/chevron1"/>
    <dgm:cxn modelId="{BE36481B-0007-6343-B2F4-BE899FF889D0}" type="presParOf" srcId="{81C63AA4-98B6-6443-A2A6-D465DC29152C}" destId="{462DFCB4-6ED3-D947-8893-2E292DFD7FA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429AB0-882B-C045-A2BD-BACAC8FF22E5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D7FF8B93-4356-C74C-8328-EE5C63A581AE}">
      <dgm:prSet phldrT="[Text]"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1800" dirty="0"/>
            <a:t>Obesity Rates increase after increasing our </a:t>
          </a:r>
        </a:p>
        <a:p>
          <a:r>
            <a:rPr lang="en-US" sz="1800" dirty="0"/>
            <a:t>significant variables by 5%.</a:t>
          </a:r>
        </a:p>
      </dgm:t>
    </dgm:pt>
    <dgm:pt modelId="{8A44B054-B9C0-904B-AD75-5F6D22E025D1}" type="parTrans" cxnId="{1D03B0E1-DAF1-4A46-A326-CEBC36B3E5B8}">
      <dgm:prSet/>
      <dgm:spPr/>
      <dgm:t>
        <a:bodyPr/>
        <a:lstStyle/>
        <a:p>
          <a:endParaRPr lang="en-US"/>
        </a:p>
      </dgm:t>
    </dgm:pt>
    <dgm:pt modelId="{1C5DC5EE-30CB-874C-902D-EE7FDD6CAD16}" type="sibTrans" cxnId="{1D03B0E1-DAF1-4A46-A326-CEBC36B3E5B8}">
      <dgm:prSet/>
      <dgm:spPr/>
      <dgm:t>
        <a:bodyPr/>
        <a:lstStyle/>
        <a:p>
          <a:endParaRPr lang="en-US"/>
        </a:p>
      </dgm:t>
    </dgm:pt>
    <dgm:pt modelId="{F0560B43-1456-5446-B22A-4BB3205D7F0B}">
      <dgm:prSet phldrT="[Text]" custT="1"/>
      <dgm:spPr>
        <a:solidFill>
          <a:srgbClr val="203039">
            <a:lumMod val="75000"/>
            <a:lumOff val="2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47211" tIns="64770" rIns="120904" bIns="64770" numCol="1" spcCol="1270" anchor="ctr" anchorCtr="0"/>
        <a:lstStyle/>
        <a:p>
          <a:r>
            <a:rPr lang="en-US" sz="1600" kern="1200" dirty="0"/>
            <a:t>There is a mean increase of 2 % with an </a:t>
          </a:r>
          <a:r>
            <a:rPr lang="en-US" sz="1700" kern="1200" dirty="0">
              <a:solidFill>
                <a:srgbClr val="FFFFFF"/>
              </a:solidFill>
              <a:latin typeface="Meiryo"/>
              <a:ea typeface="+mn-ea"/>
              <a:cs typeface="+mn-cs"/>
            </a:rPr>
            <a:t>increase</a:t>
          </a:r>
          <a:r>
            <a:rPr lang="en-US" sz="1600" kern="1200" dirty="0"/>
            <a:t> of </a:t>
          </a:r>
          <a:r>
            <a:rPr lang="en-US" sz="1700" kern="1200" dirty="0">
              <a:solidFill>
                <a:srgbClr val="FFFFFF"/>
              </a:solidFill>
              <a:latin typeface="Meiryo"/>
              <a:ea typeface="+mn-ea"/>
              <a:cs typeface="+mn-cs"/>
            </a:rPr>
            <a:t>7.6</a:t>
          </a:r>
          <a:r>
            <a:rPr lang="en-US" sz="1600" kern="1200" dirty="0"/>
            <a:t>% in the Adult Obesity rates just by increasing our recourse ​</a:t>
          </a:r>
        </a:p>
      </dgm:t>
    </dgm:pt>
    <dgm:pt modelId="{50947923-E656-924F-B41F-0D2D5F3D6210}" type="parTrans" cxnId="{000283DE-66CD-5848-9E74-690DC93ADE71}">
      <dgm:prSet/>
      <dgm:spPr/>
      <dgm:t>
        <a:bodyPr/>
        <a:lstStyle/>
        <a:p>
          <a:endParaRPr lang="en-US"/>
        </a:p>
      </dgm:t>
    </dgm:pt>
    <dgm:pt modelId="{879EE9D8-3594-E945-BBE4-B2925D804EBD}" type="sibTrans" cxnId="{000283DE-66CD-5848-9E74-690DC93ADE71}">
      <dgm:prSet/>
      <dgm:spPr/>
      <dgm:t>
        <a:bodyPr/>
        <a:lstStyle/>
        <a:p>
          <a:endParaRPr lang="en-US"/>
        </a:p>
      </dgm:t>
    </dgm:pt>
    <dgm:pt modelId="{2E65939C-5AFE-EB46-AAA9-0034AA78240E}">
      <dgm:prSet phldrT="[Text]" custT="1"/>
      <dgm:spPr>
        <a:solidFill>
          <a:srgbClr val="203039">
            <a:lumMod val="75000"/>
            <a:lumOff val="2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47211" tIns="64770" rIns="120904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Meiryo"/>
              <a:ea typeface="+mn-ea"/>
              <a:cs typeface="+mn-cs"/>
            </a:rPr>
            <a:t>   </a:t>
          </a:r>
          <a:r>
            <a:rPr lang="en-US" sz="1600" kern="1200" dirty="0"/>
            <a:t>MAPE – Mean Absolute Percentage Error – 0.049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RMSE – Root Mean Square Error – 1.6</a:t>
          </a:r>
        </a:p>
      </dgm:t>
    </dgm:pt>
    <dgm:pt modelId="{33D331A7-34CB-2342-ADD8-EEF8F28B2999}" type="sibTrans" cxnId="{13ACC0F4-71A4-6D4E-BEB9-879F052465AB}">
      <dgm:prSet/>
      <dgm:spPr/>
      <dgm:t>
        <a:bodyPr/>
        <a:lstStyle/>
        <a:p>
          <a:endParaRPr lang="en-US"/>
        </a:p>
      </dgm:t>
    </dgm:pt>
    <dgm:pt modelId="{51D01D62-8DDA-6C46-A3DB-5E25B5722EEA}" type="parTrans" cxnId="{13ACC0F4-71A4-6D4E-BEB9-879F052465AB}">
      <dgm:prSet/>
      <dgm:spPr/>
      <dgm:t>
        <a:bodyPr/>
        <a:lstStyle/>
        <a:p>
          <a:endParaRPr lang="en-US"/>
        </a:p>
      </dgm:t>
    </dgm:pt>
    <dgm:pt modelId="{659E4F79-FB83-714C-8D80-1A84C0D12D0D}" type="pres">
      <dgm:prSet presAssocID="{14429AB0-882B-C045-A2BD-BACAC8FF22E5}" presName="linearFlow" presStyleCnt="0">
        <dgm:presLayoutVars>
          <dgm:dir/>
          <dgm:resizeHandles val="exact"/>
        </dgm:presLayoutVars>
      </dgm:prSet>
      <dgm:spPr/>
    </dgm:pt>
    <dgm:pt modelId="{8CAB26DA-3256-5844-B75E-6A8BF6B8B06F}" type="pres">
      <dgm:prSet presAssocID="{D7FF8B93-4356-C74C-8328-EE5C63A581AE}" presName="composite" presStyleCnt="0"/>
      <dgm:spPr/>
    </dgm:pt>
    <dgm:pt modelId="{7B252727-4A16-FD4F-868C-9F9882C42311}" type="pres">
      <dgm:prSet presAssocID="{D7FF8B93-4356-C74C-8328-EE5C63A581AE}" presName="imgShp" presStyleLbl="fgImgPlace1" presStyleIdx="0" presStyleCnt="3" custLinFactX="-10677" custLinFactNeighborX="-100000" custLinFactNeighborY="-165"/>
      <dgm:spPr>
        <a:xfrm>
          <a:off x="0" y="0"/>
          <a:ext cx="1014148" cy="1014148"/>
        </a:xfrm>
        <a:prstGeom prst="ellipse">
          <a:avLst/>
        </a:prstGeom>
        <a:solidFill>
          <a:srgbClr val="3BB1AA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768F79A-4FC6-1D49-BE36-A52EA8668DCA}" type="pres">
      <dgm:prSet presAssocID="{D7FF8B93-4356-C74C-8328-EE5C63A581AE}" presName="txShp" presStyleLbl="node1" presStyleIdx="0" presStyleCnt="3" custScaleX="150376">
        <dgm:presLayoutVars>
          <dgm:bulletEnabled val="1"/>
        </dgm:presLayoutVars>
      </dgm:prSet>
      <dgm:spPr/>
    </dgm:pt>
    <dgm:pt modelId="{23AA7CB5-A52C-2946-9AE2-E9B7E108070A}" type="pres">
      <dgm:prSet presAssocID="{1C5DC5EE-30CB-874C-902D-EE7FDD6CAD16}" presName="spacing" presStyleCnt="0"/>
      <dgm:spPr/>
    </dgm:pt>
    <dgm:pt modelId="{2CF6EEEE-086D-8840-AC97-71FD908A8A80}" type="pres">
      <dgm:prSet presAssocID="{F0560B43-1456-5446-B22A-4BB3205D7F0B}" presName="composite" presStyleCnt="0"/>
      <dgm:spPr/>
    </dgm:pt>
    <dgm:pt modelId="{472B1BFF-5C0E-984B-B23C-898D72595475}" type="pres">
      <dgm:prSet presAssocID="{F0560B43-1456-5446-B22A-4BB3205D7F0B}" presName="imgShp" presStyleLbl="fgImgPlace1" presStyleIdx="1" presStyleCnt="3" custLinFactX="-6004" custLinFactNeighborX="-100000"/>
      <dgm:spPr>
        <a:xfrm>
          <a:off x="0" y="1318550"/>
          <a:ext cx="1014148" cy="1014148"/>
        </a:xfrm>
        <a:prstGeom prst="ellipse">
          <a:avLst/>
        </a:prstGeom>
        <a:solidFill>
          <a:srgbClr val="3BB1AA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4C08D01-16FB-B047-A2A7-37986CF1F6A8}" type="pres">
      <dgm:prSet presAssocID="{F0560B43-1456-5446-B22A-4BB3205D7F0B}" presName="txShp" presStyleLbl="node1" presStyleIdx="1" presStyleCnt="3" custScaleX="150376">
        <dgm:presLayoutVars>
          <dgm:bulletEnabled val="1"/>
        </dgm:presLayoutVars>
      </dgm:prSet>
      <dgm:spPr>
        <a:xfrm rot="10800000">
          <a:off x="-1" y="1318550"/>
          <a:ext cx="8769353" cy="1014148"/>
        </a:xfrm>
        <a:prstGeom prst="homePlate">
          <a:avLst/>
        </a:prstGeom>
      </dgm:spPr>
    </dgm:pt>
    <dgm:pt modelId="{7F8B32C4-6FAC-384E-838A-36B22DA34E42}" type="pres">
      <dgm:prSet presAssocID="{879EE9D8-3594-E945-BBE4-B2925D804EBD}" presName="spacing" presStyleCnt="0"/>
      <dgm:spPr/>
    </dgm:pt>
    <dgm:pt modelId="{C2632687-0DCF-3F41-A5F4-8FB8B4E02C01}" type="pres">
      <dgm:prSet presAssocID="{2E65939C-5AFE-EB46-AAA9-0034AA78240E}" presName="composite" presStyleCnt="0"/>
      <dgm:spPr/>
    </dgm:pt>
    <dgm:pt modelId="{CE3D8215-7D68-EF4A-B423-5A251EBFC645}" type="pres">
      <dgm:prSet presAssocID="{2E65939C-5AFE-EB46-AAA9-0034AA78240E}" presName="imgShp" presStyleLbl="fgImgPlace1" presStyleIdx="2" presStyleCnt="3" custLinFactX="-13114" custLinFactNeighborX="-100000" custLinFactNeighborY="-1218"/>
      <dgm:spPr>
        <a:xfrm>
          <a:off x="0" y="2635430"/>
          <a:ext cx="1014148" cy="1014148"/>
        </a:xfrm>
        <a:prstGeom prst="ellipse">
          <a:avLst/>
        </a:prstGeom>
        <a:solidFill>
          <a:srgbClr val="3BB1AA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689591A-9C6B-574A-9A3B-05E3599F1A52}" type="pres">
      <dgm:prSet presAssocID="{2E65939C-5AFE-EB46-AAA9-0034AA78240E}" presName="txShp" presStyleLbl="node1" presStyleIdx="2" presStyleCnt="3" custScaleX="150376">
        <dgm:presLayoutVars>
          <dgm:bulletEnabled val="1"/>
        </dgm:presLayoutVars>
      </dgm:prSet>
      <dgm:spPr>
        <a:xfrm rot="10800000">
          <a:off x="-1" y="2635430"/>
          <a:ext cx="8769353" cy="1014148"/>
        </a:xfrm>
        <a:prstGeom prst="homePlate">
          <a:avLst/>
        </a:prstGeom>
      </dgm:spPr>
    </dgm:pt>
  </dgm:ptLst>
  <dgm:cxnLst>
    <dgm:cxn modelId="{0B802B22-3FE5-384A-A52A-0795A53EB6AF}" type="presOf" srcId="{2E65939C-5AFE-EB46-AAA9-0034AA78240E}" destId="{D689591A-9C6B-574A-9A3B-05E3599F1A52}" srcOrd="0" destOrd="0" presId="urn:microsoft.com/office/officeart/2005/8/layout/vList3"/>
    <dgm:cxn modelId="{E9817F72-90F0-6041-8A17-1511722C97B4}" type="presOf" srcId="{14429AB0-882B-C045-A2BD-BACAC8FF22E5}" destId="{659E4F79-FB83-714C-8D80-1A84C0D12D0D}" srcOrd="0" destOrd="0" presId="urn:microsoft.com/office/officeart/2005/8/layout/vList3"/>
    <dgm:cxn modelId="{C5500FB2-889E-DC40-A009-407B2C6866F7}" type="presOf" srcId="{D7FF8B93-4356-C74C-8328-EE5C63A581AE}" destId="{B768F79A-4FC6-1D49-BE36-A52EA8668DCA}" srcOrd="0" destOrd="0" presId="urn:microsoft.com/office/officeart/2005/8/layout/vList3"/>
    <dgm:cxn modelId="{6EFAD1B3-702B-E04F-AE4A-30CC4675088A}" type="presOf" srcId="{F0560B43-1456-5446-B22A-4BB3205D7F0B}" destId="{D4C08D01-16FB-B047-A2A7-37986CF1F6A8}" srcOrd="0" destOrd="0" presId="urn:microsoft.com/office/officeart/2005/8/layout/vList3"/>
    <dgm:cxn modelId="{000283DE-66CD-5848-9E74-690DC93ADE71}" srcId="{14429AB0-882B-C045-A2BD-BACAC8FF22E5}" destId="{F0560B43-1456-5446-B22A-4BB3205D7F0B}" srcOrd="1" destOrd="0" parTransId="{50947923-E656-924F-B41F-0D2D5F3D6210}" sibTransId="{879EE9D8-3594-E945-BBE4-B2925D804EBD}"/>
    <dgm:cxn modelId="{1D03B0E1-DAF1-4A46-A326-CEBC36B3E5B8}" srcId="{14429AB0-882B-C045-A2BD-BACAC8FF22E5}" destId="{D7FF8B93-4356-C74C-8328-EE5C63A581AE}" srcOrd="0" destOrd="0" parTransId="{8A44B054-B9C0-904B-AD75-5F6D22E025D1}" sibTransId="{1C5DC5EE-30CB-874C-902D-EE7FDD6CAD16}"/>
    <dgm:cxn modelId="{13ACC0F4-71A4-6D4E-BEB9-879F052465AB}" srcId="{14429AB0-882B-C045-A2BD-BACAC8FF22E5}" destId="{2E65939C-5AFE-EB46-AAA9-0034AA78240E}" srcOrd="2" destOrd="0" parTransId="{51D01D62-8DDA-6C46-A3DB-5E25B5722EEA}" sibTransId="{33D331A7-34CB-2342-ADD8-EEF8F28B2999}"/>
    <dgm:cxn modelId="{624BDE40-3444-F44E-8510-B4E045DC2C28}" type="presParOf" srcId="{659E4F79-FB83-714C-8D80-1A84C0D12D0D}" destId="{8CAB26DA-3256-5844-B75E-6A8BF6B8B06F}" srcOrd="0" destOrd="0" presId="urn:microsoft.com/office/officeart/2005/8/layout/vList3"/>
    <dgm:cxn modelId="{8EB8326D-22A3-4844-8500-3DFDB53C26F1}" type="presParOf" srcId="{8CAB26DA-3256-5844-B75E-6A8BF6B8B06F}" destId="{7B252727-4A16-FD4F-868C-9F9882C42311}" srcOrd="0" destOrd="0" presId="urn:microsoft.com/office/officeart/2005/8/layout/vList3"/>
    <dgm:cxn modelId="{3F555051-5FC0-034B-BA6F-422869D3B653}" type="presParOf" srcId="{8CAB26DA-3256-5844-B75E-6A8BF6B8B06F}" destId="{B768F79A-4FC6-1D49-BE36-A52EA8668DCA}" srcOrd="1" destOrd="0" presId="urn:microsoft.com/office/officeart/2005/8/layout/vList3"/>
    <dgm:cxn modelId="{DFBE3EFA-4DDA-AE47-932E-849C5A49C58C}" type="presParOf" srcId="{659E4F79-FB83-714C-8D80-1A84C0D12D0D}" destId="{23AA7CB5-A52C-2946-9AE2-E9B7E108070A}" srcOrd="1" destOrd="0" presId="urn:microsoft.com/office/officeart/2005/8/layout/vList3"/>
    <dgm:cxn modelId="{9825F9DE-3A9E-EF4C-80D1-ACE309CD498D}" type="presParOf" srcId="{659E4F79-FB83-714C-8D80-1A84C0D12D0D}" destId="{2CF6EEEE-086D-8840-AC97-71FD908A8A80}" srcOrd="2" destOrd="0" presId="urn:microsoft.com/office/officeart/2005/8/layout/vList3"/>
    <dgm:cxn modelId="{EFE6E4DC-073A-DC4B-815E-65F51CDA949F}" type="presParOf" srcId="{2CF6EEEE-086D-8840-AC97-71FD908A8A80}" destId="{472B1BFF-5C0E-984B-B23C-898D72595475}" srcOrd="0" destOrd="0" presId="urn:microsoft.com/office/officeart/2005/8/layout/vList3"/>
    <dgm:cxn modelId="{4C7ABD27-C782-2C43-89C2-FFD03EDE0861}" type="presParOf" srcId="{2CF6EEEE-086D-8840-AC97-71FD908A8A80}" destId="{D4C08D01-16FB-B047-A2A7-37986CF1F6A8}" srcOrd="1" destOrd="0" presId="urn:microsoft.com/office/officeart/2005/8/layout/vList3"/>
    <dgm:cxn modelId="{62DC43D1-ADB9-B440-9591-ACD517B21334}" type="presParOf" srcId="{659E4F79-FB83-714C-8D80-1A84C0D12D0D}" destId="{7F8B32C4-6FAC-384E-838A-36B22DA34E42}" srcOrd="3" destOrd="0" presId="urn:microsoft.com/office/officeart/2005/8/layout/vList3"/>
    <dgm:cxn modelId="{253CF26C-D189-EE4F-8476-C1DB25CC8361}" type="presParOf" srcId="{659E4F79-FB83-714C-8D80-1A84C0D12D0D}" destId="{C2632687-0DCF-3F41-A5F4-8FB8B4E02C01}" srcOrd="4" destOrd="0" presId="urn:microsoft.com/office/officeart/2005/8/layout/vList3"/>
    <dgm:cxn modelId="{C4753F7E-FF06-CA41-95CD-AD8C54D9CFF7}" type="presParOf" srcId="{C2632687-0DCF-3F41-A5F4-8FB8B4E02C01}" destId="{CE3D8215-7D68-EF4A-B423-5A251EBFC645}" srcOrd="0" destOrd="0" presId="urn:microsoft.com/office/officeart/2005/8/layout/vList3"/>
    <dgm:cxn modelId="{D4DCE8B3-142B-7345-94E0-DABB889BFAC3}" type="presParOf" srcId="{C2632687-0DCF-3F41-A5F4-8FB8B4E02C01}" destId="{D689591A-9C6B-574A-9A3B-05E3599F1A5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B09D-160E-F642-BF2B-7925804B7BB9}">
      <dsp:nvSpPr>
        <dsp:cNvPr id="0" name=""/>
        <dsp:cNvSpPr/>
      </dsp:nvSpPr>
      <dsp:spPr>
        <a:xfrm>
          <a:off x="2921" y="13583"/>
          <a:ext cx="3559307" cy="1423722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Normality</a:t>
          </a:r>
        </a:p>
      </dsp:txBody>
      <dsp:txXfrm>
        <a:off x="714782" y="13583"/>
        <a:ext cx="2135585" cy="1423722"/>
      </dsp:txXfrm>
    </dsp:sp>
    <dsp:sp modelId="{645422AA-2FF5-BF40-84F7-3802C4758D1D}">
      <dsp:nvSpPr>
        <dsp:cNvPr id="0" name=""/>
        <dsp:cNvSpPr/>
      </dsp:nvSpPr>
      <dsp:spPr>
        <a:xfrm>
          <a:off x="3206297" y="13583"/>
          <a:ext cx="3559307" cy="1423722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Linearity</a:t>
          </a:r>
        </a:p>
      </dsp:txBody>
      <dsp:txXfrm>
        <a:off x="3918158" y="13583"/>
        <a:ext cx="2135585" cy="1423722"/>
      </dsp:txXfrm>
    </dsp:sp>
    <dsp:sp modelId="{462DFCB4-6ED3-D947-8893-2E292DFD7FA3}">
      <dsp:nvSpPr>
        <dsp:cNvPr id="0" name=""/>
        <dsp:cNvSpPr/>
      </dsp:nvSpPr>
      <dsp:spPr>
        <a:xfrm>
          <a:off x="6409674" y="13583"/>
          <a:ext cx="3559307" cy="1423722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Homogeneity &amp; Homoscedastic</a:t>
          </a:r>
        </a:p>
      </dsp:txBody>
      <dsp:txXfrm>
        <a:off x="7121535" y="13583"/>
        <a:ext cx="2135585" cy="1423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8F79A-4FC6-1D49-BE36-A52EA8668DCA}">
      <dsp:nvSpPr>
        <dsp:cNvPr id="0" name=""/>
        <dsp:cNvSpPr/>
      </dsp:nvSpPr>
      <dsp:spPr>
        <a:xfrm rot="10800000">
          <a:off x="-1" y="1670"/>
          <a:ext cx="8769353" cy="1014148"/>
        </a:xfrm>
        <a:prstGeom prst="homePlate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1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Obesity Rates increase after increasing our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significant variables by 5%.</a:t>
          </a:r>
        </a:p>
      </dsp:txBody>
      <dsp:txXfrm rot="10800000">
        <a:off x="253536" y="1670"/>
        <a:ext cx="8515816" cy="1014148"/>
      </dsp:txXfrm>
    </dsp:sp>
    <dsp:sp modelId="{7B252727-4A16-FD4F-868C-9F9882C42311}">
      <dsp:nvSpPr>
        <dsp:cNvPr id="0" name=""/>
        <dsp:cNvSpPr/>
      </dsp:nvSpPr>
      <dsp:spPr>
        <a:xfrm>
          <a:off x="0" y="0"/>
          <a:ext cx="1014148" cy="1014148"/>
        </a:xfrm>
        <a:prstGeom prst="ellipse">
          <a:avLst/>
        </a:prstGeom>
        <a:solidFill>
          <a:srgbClr val="3BB1AA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08D01-16FB-B047-A2A7-37986CF1F6A8}">
      <dsp:nvSpPr>
        <dsp:cNvPr id="0" name=""/>
        <dsp:cNvSpPr/>
      </dsp:nvSpPr>
      <dsp:spPr>
        <a:xfrm rot="10800000">
          <a:off x="-1" y="1318550"/>
          <a:ext cx="8769353" cy="1014148"/>
        </a:xfrm>
        <a:prstGeom prst="homePlate">
          <a:avLst/>
        </a:prstGeom>
        <a:solidFill>
          <a:srgbClr val="203039">
            <a:lumMod val="75000"/>
            <a:lumOff val="2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11" tIns="64770" rIns="120904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There is a mean increase of 2 % with an </a:t>
          </a:r>
          <a:r>
            <a:rPr lang="en-US" sz="1700" kern="1200" dirty="0">
              <a:solidFill>
                <a:srgbClr val="FFFFFF"/>
              </a:solidFill>
              <a:latin typeface="Meiryo"/>
              <a:ea typeface="+mn-ea"/>
              <a:cs typeface="+mn-cs"/>
            </a:rPr>
            <a:t>increase</a:t>
          </a:r>
          <a:r>
            <a:rPr lang="en-US" sz="1600" kern="1200" dirty="0"/>
            <a:t> of </a:t>
          </a:r>
          <a:r>
            <a:rPr lang="en-US" sz="1700" kern="1200" dirty="0">
              <a:solidFill>
                <a:srgbClr val="FFFFFF"/>
              </a:solidFill>
              <a:latin typeface="Meiryo"/>
              <a:ea typeface="+mn-ea"/>
              <a:cs typeface="+mn-cs"/>
            </a:rPr>
            <a:t>7.6</a:t>
          </a:r>
          <a:r>
            <a:rPr lang="en-US" sz="1600" kern="1200" dirty="0"/>
            <a:t>% in the Adult Obesity rates just by increasing our recourse ​</a:t>
          </a:r>
        </a:p>
      </dsp:txBody>
      <dsp:txXfrm rot="10800000">
        <a:off x="253536" y="1318550"/>
        <a:ext cx="8515816" cy="1014148"/>
      </dsp:txXfrm>
    </dsp:sp>
    <dsp:sp modelId="{472B1BFF-5C0E-984B-B23C-898D72595475}">
      <dsp:nvSpPr>
        <dsp:cNvPr id="0" name=""/>
        <dsp:cNvSpPr/>
      </dsp:nvSpPr>
      <dsp:spPr>
        <a:xfrm>
          <a:off x="0" y="1318550"/>
          <a:ext cx="1014148" cy="1014148"/>
        </a:xfrm>
        <a:prstGeom prst="ellipse">
          <a:avLst/>
        </a:prstGeom>
        <a:solidFill>
          <a:srgbClr val="3BB1AA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9591A-9C6B-574A-9A3B-05E3599F1A52}">
      <dsp:nvSpPr>
        <dsp:cNvPr id="0" name=""/>
        <dsp:cNvSpPr/>
      </dsp:nvSpPr>
      <dsp:spPr>
        <a:xfrm rot="10800000">
          <a:off x="-1" y="2635430"/>
          <a:ext cx="8769353" cy="1014148"/>
        </a:xfrm>
        <a:prstGeom prst="homePlate">
          <a:avLst/>
        </a:prstGeom>
        <a:solidFill>
          <a:srgbClr val="203039">
            <a:lumMod val="75000"/>
            <a:lumOff val="2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11" tIns="64770" rIns="120904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Meiryo"/>
              <a:ea typeface="+mn-ea"/>
              <a:cs typeface="+mn-cs"/>
            </a:rPr>
            <a:t>   </a:t>
          </a:r>
          <a:r>
            <a:rPr lang="en-US" sz="1600" kern="1200" dirty="0"/>
            <a:t>MAPE – Mean Absolute Percentage Error – 0.049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RMSE – Root Mean Square Error – 1.6</a:t>
          </a:r>
        </a:p>
      </dsp:txBody>
      <dsp:txXfrm rot="10800000">
        <a:off x="253536" y="2635430"/>
        <a:ext cx="8515816" cy="1014148"/>
      </dsp:txXfrm>
    </dsp:sp>
    <dsp:sp modelId="{CE3D8215-7D68-EF4A-B423-5A251EBFC645}">
      <dsp:nvSpPr>
        <dsp:cNvPr id="0" name=""/>
        <dsp:cNvSpPr/>
      </dsp:nvSpPr>
      <dsp:spPr>
        <a:xfrm>
          <a:off x="0" y="2623078"/>
          <a:ext cx="1014148" cy="1014148"/>
        </a:xfrm>
        <a:prstGeom prst="ellipse">
          <a:avLst/>
        </a:prstGeom>
        <a:solidFill>
          <a:srgbClr val="3BB1AA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4351D-3CBD-8948-A193-AB6126CD83C9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19E3-3A95-D14A-84F1-CFD0BBA3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19E3-3A95-D14A-84F1-CFD0BBA36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19E3-3A95-D14A-84F1-CFD0BBA36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19E3-3A95-D14A-84F1-CFD0BBA367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2/28/23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6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3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2/28/23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2/28/23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2/28/23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19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2/28/23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2/28/23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2/28/23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3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lurred motion traffic">
            <a:extLst>
              <a:ext uri="{FF2B5EF4-FFF2-40B4-BE49-F238E27FC236}">
                <a16:creationId xmlns:a16="http://schemas.microsoft.com/office/drawing/2014/main" id="{F252D4F7-2FB6-D134-3C4F-39A65A4D6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5" r="-1" b="8264"/>
          <a:stretch/>
        </p:blipFill>
        <p:spPr>
          <a:xfrm>
            <a:off x="0" y="-10929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39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8FAF9-6522-34E3-643D-1E29E4D8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41" y="2390257"/>
            <a:ext cx="5744510" cy="2055619"/>
          </a:xfrm>
        </p:spPr>
        <p:txBody>
          <a:bodyPr anchor="b">
            <a:noAutofit/>
          </a:bodyPr>
          <a:lstStyle/>
          <a:p>
            <a:pPr algn="ctr"/>
            <a:r>
              <a:rPr lang="en-US" sz="3600" b="0" dirty="0">
                <a:solidFill>
                  <a:schemeClr val="accent2">
                    <a:lumMod val="75000"/>
                  </a:schemeClr>
                </a:solidFill>
              </a:rPr>
              <a:t>Prediction of Adult Obesity in the ​</a:t>
            </a:r>
            <a:br>
              <a:rPr lang="en-US" sz="3600" b="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0" dirty="0">
                <a:solidFill>
                  <a:schemeClr val="accent2">
                    <a:lumMod val="75000"/>
                  </a:schemeClr>
                </a:solidFill>
              </a:rPr>
              <a:t>United States​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D5CA8-3AD7-A392-95A0-F0471DB0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157" y="4624160"/>
            <a:ext cx="3507427" cy="81630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Ayushi Yadav, Pratik Pachpute, Monika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Kommareddy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Zhenjun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Wang </a:t>
            </a:r>
          </a:p>
        </p:txBody>
      </p:sp>
      <p:sp>
        <p:nvSpPr>
          <p:cNvPr id="132" name="文本框 4">
            <a:extLst>
              <a:ext uri="{FF2B5EF4-FFF2-40B4-BE49-F238E27FC236}">
                <a16:creationId xmlns:a16="http://schemas.microsoft.com/office/drawing/2014/main" id="{4A2A4480-E0A7-A7F8-815E-520680A87B43}"/>
              </a:ext>
            </a:extLst>
          </p:cNvPr>
          <p:cNvSpPr txBox="1"/>
          <p:nvPr/>
        </p:nvSpPr>
        <p:spPr>
          <a:xfrm>
            <a:off x="7620000" y="5241290"/>
            <a:ext cx="4570476" cy="96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>
                <a:solidFill>
                  <a:srgbClr val="FFFFFD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Harrisburg University of Science and Technology</a:t>
            </a:r>
          </a:p>
          <a:p>
            <a:r>
              <a:rPr lang="en-US" altLang="zh-CN" sz="1600" b="1">
                <a:solidFill>
                  <a:srgbClr val="FFFFFD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ANLY 502: </a:t>
            </a:r>
            <a:r>
              <a:rPr lang="en-US" b="1"/>
              <a:t> </a:t>
            </a:r>
            <a:r>
              <a:rPr lang="en-US" sz="1600" b="1">
                <a:solidFill>
                  <a:srgbClr val="FFFFFD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+mn-ea"/>
              </a:rPr>
              <a:t>502 - Analytical Methods - I</a:t>
            </a:r>
          </a:p>
        </p:txBody>
      </p:sp>
    </p:spTree>
    <p:extLst>
      <p:ext uri="{BB962C8B-B14F-4D97-AF65-F5344CB8AC3E}">
        <p14:creationId xmlns:p14="http://schemas.microsoft.com/office/powerpoint/2010/main" val="301802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53BC3B88-CE6C-AE6D-7FBB-2BB09AAA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1" y="259492"/>
            <a:ext cx="6311604" cy="290383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6A41DE1-C77A-FFB5-ABA5-30166CF2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98" y="259492"/>
            <a:ext cx="4796871" cy="36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693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9DB0-6DEA-A7A4-5FB7-84DDD8A8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Inference​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756B-B419-B51E-6286-216C4DDC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2312276"/>
            <a:ext cx="9937049" cy="3651504"/>
          </a:xfrm>
          <a:noFill/>
        </p:spPr>
        <p:txBody>
          <a:bodyPr/>
          <a:lstStyle/>
          <a:p>
            <a:pPr fontAlgn="base"/>
            <a:r>
              <a:rPr lang="en-US" sz="2000" b="1">
                <a:solidFill>
                  <a:schemeClr val="accent1"/>
                </a:solidFill>
              </a:rPr>
              <a:t>Examining the impact of Smoking rates on Obesity.</a:t>
            </a:r>
          </a:p>
          <a:p>
            <a:pPr fontAlgn="base"/>
            <a:r>
              <a:rPr lang="en-US" sz="2000" b="1">
                <a:solidFill>
                  <a:schemeClr val="accent1"/>
                </a:solidFill>
              </a:rPr>
              <a:t>Null Hypothesis​ (Ho) – Smoking is not a significant predictor for our model used to predict obesity​</a:t>
            </a:r>
          </a:p>
          <a:p>
            <a:pPr fontAlgn="base"/>
            <a:r>
              <a:rPr lang="en-US" sz="2000" b="1">
                <a:solidFill>
                  <a:schemeClr val="accent1"/>
                </a:solidFill>
              </a:rPr>
              <a:t>Alternate Hypothesis​ (H𝛼) – Smoking is a significant predictor for our model used to predict obesity​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2D8F-CFDC-4298-B765-42390E45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AEF8B-4129-9866-BFC1-C72A5EFD9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378"/>
              </p:ext>
            </p:extLst>
          </p:nvPr>
        </p:nvGraphicFramePr>
        <p:xfrm>
          <a:off x="1920875" y="2312988"/>
          <a:ext cx="876935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003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2D8F-CFDC-4298-B765-42390E45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A410F-5C62-9000-28FE-03F5EA99A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9" y="2588716"/>
            <a:ext cx="4925881" cy="3039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3B2E83-09B5-D547-9B69-6D483A31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56" y="2588716"/>
            <a:ext cx="4925138" cy="30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68956-E3D8-1DB9-4226-66FF8F99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38" y="366584"/>
            <a:ext cx="9294075" cy="893301"/>
          </a:xfrm>
        </p:spPr>
        <p:txBody>
          <a:bodyPr/>
          <a:lstStyle/>
          <a:p>
            <a:pPr fontAlgn="base"/>
            <a:r>
              <a:rPr lang="en-US" i="1" dirty="0"/>
              <a:t>Observations and Conclusions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8EBA-C9B9-75A4-897A-EB794490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5393" y="1462216"/>
            <a:ext cx="7920930" cy="5029200"/>
          </a:xfrm>
        </p:spPr>
        <p:txBody>
          <a:bodyPr>
            <a:normAutofit fontScale="92500"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Lack of exercise is the obvious and the most significant variable leading to Adult Obesity, followed by the Smoking rate.​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/>
              <a:t>Poverty was the only negative significant predictor 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/>
              <a:t>No car turned out to be the only non-significant predictor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84% of the data can be explained using the 5 predictor variables used in our model.​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Obesity Rates will increase with increase in Smokers, Number of people with a sedentary lifestyle and ,Poverty Rate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/>
              <a:t>We are operating under the assumption that averages are approximately equal for all counties and difference in urban and rural setting rates is negligible.​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484D31-8EE6-0A52-BDCA-F868CAAA47D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7978" b="2162"/>
          <a:stretch/>
        </p:blipFill>
        <p:spPr bwMode="auto">
          <a:xfrm>
            <a:off x="8126323" y="1853514"/>
            <a:ext cx="4065677" cy="35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52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8EBA-C9B9-75A4-897A-EB794490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999" y="1915886"/>
            <a:ext cx="10994571" cy="4575530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 are operating under the assumption that averages are approximately equal for all counties and difference in urban and rural setting rates is negligible.​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Healthcare, education​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Further analysis needs to be conducted to analyze the impact of obesity on healthcare education​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C3A07B-8829-CE0C-9407-4EFA5840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7962"/>
            <a:ext cx="9003921" cy="1687924"/>
          </a:xfrm>
        </p:spPr>
        <p:txBody>
          <a:bodyPr/>
          <a:lstStyle/>
          <a:p>
            <a:r>
              <a:rPr lang="en-US" dirty="0"/>
              <a:t>Caveats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391217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F9C5-16D2-58FE-242F-3147D4F6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254162"/>
            <a:ext cx="9483635" cy="287219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5071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4DA-4137-1412-C03B-D0094F86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81" y="489024"/>
            <a:ext cx="8770571" cy="1345269"/>
          </a:xfrm>
        </p:spPr>
        <p:txBody>
          <a:bodyPr/>
          <a:lstStyle/>
          <a:p>
            <a:pPr algn="ctr"/>
            <a:r>
              <a:rPr lang="en-US"/>
              <a:t>Rising Scenario of Obesity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9813-2DA6-1189-786E-20D447FC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746" y="2312275"/>
            <a:ext cx="9897762" cy="41035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>
                <a:latin typeface="Aharoni" panose="02010803020104030203" pitchFamily="2" charset="-79"/>
                <a:cs typeface="Aharoni" panose="02010803020104030203" pitchFamily="2" charset="-79"/>
              </a:rPr>
              <a:t>The prevalence of obesity has risen and continues to rise in the United States over the last two decades​.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>
                <a:latin typeface="Aharoni" panose="02010803020104030203" pitchFamily="2" charset="-79"/>
                <a:cs typeface="Aharoni" panose="02010803020104030203" pitchFamily="2" charset="-79"/>
              </a:rPr>
              <a:t>Obesity affects more than one-third of the population in the United States​.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>
                <a:latin typeface="Aharoni" panose="02010803020104030203" pitchFamily="2" charset="-79"/>
                <a:cs typeface="Aharoni" panose="02010803020104030203" pitchFamily="2" charset="-79"/>
              </a:rPr>
              <a:t>Obesity is associated with an increased risk of more serious diseases​.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>
                <a:latin typeface="Aharoni" panose="02010803020104030203" pitchFamily="2" charset="-79"/>
                <a:cs typeface="Aharoni" panose="02010803020104030203" pitchFamily="2" charset="-79"/>
              </a:rPr>
              <a:t>Knowing the factors that contribute to obesity can be helpful for the  healthy lifestyles​.</a:t>
            </a:r>
          </a:p>
          <a:p>
            <a:pPr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1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735-997E-BEC7-D4C7-3EF5C568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53D584-D3A0-5374-7104-01AAB26B6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18289"/>
              </p:ext>
            </p:extLst>
          </p:nvPr>
        </p:nvGraphicFramePr>
        <p:xfrm>
          <a:off x="1920239" y="2312874"/>
          <a:ext cx="8410304" cy="3558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161">
                  <a:extLst>
                    <a:ext uri="{9D8B030D-6E8A-4147-A177-3AD203B41FA5}">
                      <a16:colId xmlns:a16="http://schemas.microsoft.com/office/drawing/2014/main" val="1851529050"/>
                    </a:ext>
                  </a:extLst>
                </a:gridCol>
                <a:gridCol w="7511143">
                  <a:extLst>
                    <a:ext uri="{9D8B030D-6E8A-4147-A177-3AD203B41FA5}">
                      <a16:colId xmlns:a16="http://schemas.microsoft.com/office/drawing/2014/main" val="524433489"/>
                    </a:ext>
                  </a:extLst>
                </a:gridCol>
              </a:tblGrid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S. No.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Exploratory Variables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078230137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 smokers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1607119005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 Full-service restaurants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806604163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Fast-food expenditures per capita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1949724376"/>
                  </a:ext>
                </a:extLst>
              </a:tr>
              <a:tr h="148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 Households no car &amp;&lt;1 mile to store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983322589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 eating few fruits and vegetables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3999236616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Lbs per capita meat &amp; poultry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3444498521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Adult obesity rate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649622385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Rec &amp; fitness facilities/1,000 pop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119656815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Lbs per capita solid fats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916321256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Median household income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71907117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 of % who do not exercise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314890488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 of Chip &amp; pretzel sales tax, vending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3424828045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Lbs per capita pkg sweet snacks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668115442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Gals per capita soft drinks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3255584614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Fast-food restaurants/1,000 pop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3343021262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Lbs per capita prepared meals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4193442425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Relative price of sweetened drinks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3982517282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Poverty rate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4233980572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 ratio fruit/pkg sweet snacks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1850027144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 ratio fruit/pkg savory snacks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2863195354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 ratio green-leafy/starchy veg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811827705"/>
                  </a:ext>
                </a:extLst>
              </a:tr>
              <a:tr h="15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% Students reduce-price-lunch eligible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0766" marR="60766" marT="0" marB="0" anchor="ctr"/>
                </a:tc>
                <a:extLst>
                  <a:ext uri="{0D108BD9-81ED-4DB2-BD59-A6C34878D82A}">
                    <a16:rowId xmlns:a16="http://schemas.microsoft.com/office/drawing/2014/main" val="41030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83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DB6F-1B04-07A8-FF24-38D0B8F0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8B8A-E01C-748F-270E-A625F98C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312276"/>
            <a:ext cx="8770571" cy="365150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Data were retrieved from the </a:t>
            </a:r>
            <a:r>
              <a:rPr lang="en-US" b="1" dirty="0"/>
              <a:t>USDA </a:t>
            </a:r>
            <a:r>
              <a:rPr lang="mr-IN" b="1" dirty="0"/>
              <a:t>–</a:t>
            </a:r>
            <a:r>
              <a:rPr lang="en-US" b="1" dirty="0"/>
              <a:t> United States Department of Agriculture.</a:t>
            </a:r>
            <a:r>
              <a:rPr lang="en-US" dirty="0"/>
              <a:t>​</a:t>
            </a:r>
          </a:p>
          <a:p>
            <a:pPr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Approach​:</a:t>
            </a:r>
          </a:p>
          <a:p>
            <a:pPr lvl="2" fontAlgn="base"/>
            <a:r>
              <a:rPr lang="en-US" b="1" dirty="0">
                <a:solidFill>
                  <a:schemeClr val="tx1"/>
                </a:solidFill>
              </a:rPr>
              <a:t>Observing General Obesity Trends State wise​</a:t>
            </a:r>
          </a:p>
          <a:p>
            <a:pPr lvl="2" fontAlgn="base"/>
            <a:r>
              <a:rPr lang="en-US" b="1" dirty="0">
                <a:solidFill>
                  <a:schemeClr val="tx1"/>
                </a:solidFill>
              </a:rPr>
              <a:t>Correlations Plot – Check for Multicollinearity.​</a:t>
            </a:r>
          </a:p>
          <a:p>
            <a:pPr lvl="2" fontAlgn="base"/>
            <a:r>
              <a:rPr lang="en-US" b="1" dirty="0">
                <a:solidFill>
                  <a:schemeClr val="tx1"/>
                </a:solidFill>
              </a:rPr>
              <a:t>Data Cleaning – Removing Outliers with Leverage, Mahalanobis and Cooks </a:t>
            </a:r>
            <a:r>
              <a:rPr lang="en-US" dirty="0">
                <a:solidFill>
                  <a:schemeClr val="tx1"/>
                </a:solidFill>
              </a:rPr>
              <a:t>scores​</a:t>
            </a:r>
          </a:p>
          <a:p>
            <a:pPr fontAlgn="base"/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BFAC-29AD-5A26-BA40-A4906337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2F82-6AD2-D9BD-F3AF-1952AD5A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610050" cy="3846287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1900" b="1">
                <a:solidFill>
                  <a:srgbClr val="C00000"/>
                </a:solidFill>
              </a:rPr>
              <a:t>Accuracy and Missing Data​</a:t>
            </a:r>
          </a:p>
          <a:p>
            <a:pPr lvl="2" fontAlgn="base"/>
            <a:r>
              <a:rPr lang="en-US">
                <a:solidFill>
                  <a:schemeClr val="tx1"/>
                </a:solidFill>
              </a:rPr>
              <a:t>No missing data​</a:t>
            </a:r>
          </a:p>
          <a:p>
            <a:pPr fontAlgn="base"/>
            <a:r>
              <a:rPr lang="en-US" sz="1900" b="1">
                <a:solidFill>
                  <a:srgbClr val="C00000"/>
                </a:solidFill>
              </a:rPr>
              <a:t>Outliers​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2 outliers for leverage​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3 outliers for cooks ​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2 outliers for </a:t>
            </a:r>
            <a:r>
              <a:rPr lang="en-US" err="1">
                <a:solidFill>
                  <a:schemeClr val="tx1"/>
                </a:solidFill>
              </a:rPr>
              <a:t>Mahalanobis</a:t>
            </a:r>
            <a:r>
              <a:rPr lang="en-US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en-US">
                <a:solidFill>
                  <a:schemeClr val="tx1"/>
                </a:solidFill>
              </a:rPr>
              <a:t>total outliers = leverage + cooks + </a:t>
            </a:r>
            <a:r>
              <a:rPr lang="en-US" err="1">
                <a:solidFill>
                  <a:schemeClr val="tx1"/>
                </a:solidFill>
              </a:rPr>
              <a:t>Mahalanobis</a:t>
            </a:r>
            <a:r>
              <a:rPr lang="en-US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en-US" err="1">
                <a:solidFill>
                  <a:schemeClr val="tx1"/>
                </a:solidFill>
              </a:rPr>
              <a:t>Noout</a:t>
            </a:r>
            <a:r>
              <a:rPr lang="en-US">
                <a:solidFill>
                  <a:schemeClr val="tx1"/>
                </a:solidFill>
              </a:rPr>
              <a:t> &lt;- subset(master11, total outliers &lt; 2)​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746F-48D9-111E-63FE-336D8C001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289" y="2438399"/>
            <a:ext cx="4899711" cy="3846287"/>
          </a:xfrm>
        </p:spPr>
        <p:txBody>
          <a:bodyPr>
            <a:normAutofit fontScale="85000" lnSpcReduction="20000"/>
          </a:bodyPr>
          <a:lstStyle/>
          <a:p>
            <a:pPr marL="285750" lvl="1" indent="-285750" fontAlgn="base">
              <a:buFont typeface="Wingdings" pitchFamily="2" charset="2"/>
              <a:buChar char="Ø"/>
            </a:pPr>
            <a:r>
              <a:rPr lang="en-US" sz="1900" b="1">
                <a:solidFill>
                  <a:schemeClr val="accent1">
                    <a:lumMod val="75000"/>
                  </a:schemeClr>
                </a:solidFill>
              </a:rPr>
              <a:t>Additivity​</a:t>
            </a:r>
          </a:p>
          <a:p>
            <a:pPr lvl="1" fontAlgn="base"/>
            <a:r>
              <a:rPr lang="en-US" sz="1900">
                <a:solidFill>
                  <a:schemeClr val="tx1"/>
                </a:solidFill>
              </a:rPr>
              <a:t>The correlation between variables is all less than 0.9, meeting the assumption ​</a:t>
            </a:r>
          </a:p>
          <a:p>
            <a:pPr marL="285750" lvl="1" indent="-285750" fontAlgn="base">
              <a:buFont typeface="Wingdings" pitchFamily="2" charset="2"/>
              <a:buChar char="Ø"/>
            </a:pPr>
            <a:r>
              <a:rPr lang="en-US" sz="1900" b="1">
                <a:solidFill>
                  <a:schemeClr val="accent1">
                    <a:lumMod val="75000"/>
                  </a:schemeClr>
                </a:solidFill>
              </a:rPr>
              <a:t>Normality​</a:t>
            </a:r>
          </a:p>
          <a:p>
            <a:pPr lvl="1" fontAlgn="base"/>
            <a:r>
              <a:rPr lang="en-US" sz="1900">
                <a:solidFill>
                  <a:schemeClr val="tx1"/>
                </a:solidFill>
              </a:rPr>
              <a:t>Since the skewness for a normal distribution is 0, treat it as normal​</a:t>
            </a:r>
          </a:p>
          <a:p>
            <a:pPr marL="285750" lvl="1" indent="-285750" fontAlgn="base">
              <a:buFont typeface="Wingdings" pitchFamily="2" charset="2"/>
              <a:buChar char="Ø"/>
            </a:pPr>
            <a:r>
              <a:rPr lang="en-US" sz="1900">
                <a:solidFill>
                  <a:schemeClr val="accent1">
                    <a:lumMod val="75000"/>
                  </a:schemeClr>
                </a:solidFill>
              </a:rPr>
              <a:t>Linearity ​</a:t>
            </a:r>
          </a:p>
          <a:p>
            <a:pPr lvl="1" fontAlgn="base"/>
            <a:r>
              <a:rPr lang="en-US">
                <a:solidFill>
                  <a:schemeClr val="tx1"/>
                </a:solidFill>
              </a:rPr>
              <a:t>Most points close to the line​ Homogeneity and Homoscedasticity residuals look evenly spread​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3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A6D70-35C6-D27A-92BA-D3D0BE466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644633"/>
              </p:ext>
            </p:extLst>
          </p:nvPr>
        </p:nvGraphicFramePr>
        <p:xfrm>
          <a:off x="889686" y="268760"/>
          <a:ext cx="9971903" cy="145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484B4CD-AD83-72C9-9DF5-BB7B04A12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" y="2262313"/>
            <a:ext cx="3733800" cy="287603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E8419CF-83C3-73A1-3C7D-9DD1B05DB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100" y="2262313"/>
            <a:ext cx="3733800" cy="2876037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ECC9A2F-C4BD-4DAC-6775-23CF365AE1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500" y="2262313"/>
            <a:ext cx="3733800" cy="28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CEC9-F0CE-3662-7557-8C300F71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475" y="772481"/>
            <a:ext cx="4067727" cy="2005582"/>
          </a:xfrm>
        </p:spPr>
        <p:txBody>
          <a:bodyPr/>
          <a:lstStyle/>
          <a:p>
            <a:pPr algn="ctr"/>
            <a:r>
              <a:rPr lang="en-US"/>
              <a:t>Correlation Plots: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7970-8A59-359D-349B-ADFE1CE0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6475" y="2927241"/>
            <a:ext cx="4067727" cy="278158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>
                <a:solidFill>
                  <a:schemeClr val="tx1"/>
                </a:solidFill>
              </a:rPr>
              <a:t>​Considering IV with a correlation of more than 60%. ​</a:t>
            </a:r>
          </a:p>
          <a:p>
            <a:pPr fontAlgn="base"/>
            <a:r>
              <a:rPr lang="en-US">
                <a:solidFill>
                  <a:schemeClr val="tx1"/>
                </a:solidFill>
              </a:rPr>
              <a:t>DV: Obesity​</a:t>
            </a:r>
          </a:p>
          <a:p>
            <a:pPr fontAlgn="base"/>
            <a:r>
              <a:rPr lang="en-US">
                <a:solidFill>
                  <a:schemeClr val="tx1"/>
                </a:solidFill>
              </a:rPr>
              <a:t>IV's: </a:t>
            </a:r>
            <a:r>
              <a:rPr lang="en-US" err="1">
                <a:solidFill>
                  <a:schemeClr val="tx1"/>
                </a:solidFill>
              </a:rPr>
              <a:t>no_car</a:t>
            </a:r>
            <a:r>
              <a:rPr lang="en-US">
                <a:solidFill>
                  <a:schemeClr val="tx1"/>
                </a:solidFill>
              </a:rPr>
              <a:t>_&lt;1mile, </a:t>
            </a:r>
            <a:r>
              <a:rPr lang="en-US" err="1">
                <a:solidFill>
                  <a:schemeClr val="tx1"/>
                </a:solidFill>
              </a:rPr>
              <a:t>household_income</a:t>
            </a:r>
            <a:r>
              <a:rPr lang="en-US">
                <a:solidFill>
                  <a:schemeClr val="tx1"/>
                </a:solidFill>
              </a:rPr>
              <a:t>, </a:t>
            </a:r>
            <a:r>
              <a:rPr lang="en-US" err="1">
                <a:solidFill>
                  <a:schemeClr val="tx1"/>
                </a:solidFill>
              </a:rPr>
              <a:t>No_exercise</a:t>
            </a:r>
            <a:r>
              <a:rPr lang="en-US">
                <a:solidFill>
                  <a:schemeClr val="tx1"/>
                </a:solidFill>
              </a:rPr>
              <a:t>, </a:t>
            </a:r>
            <a:r>
              <a:rPr lang="en-US" err="1">
                <a:solidFill>
                  <a:schemeClr val="tx1"/>
                </a:solidFill>
              </a:rPr>
              <a:t>Gallons_soft_drinks</a:t>
            </a:r>
            <a:r>
              <a:rPr lang="en-US">
                <a:solidFill>
                  <a:schemeClr val="tx1"/>
                </a:solidFill>
              </a:rPr>
              <a:t>, smokers, poverty rate​.</a:t>
            </a:r>
          </a:p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70DF-4D50-853D-D694-A57C820FFF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96" y="772481"/>
            <a:ext cx="58801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2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FFF3-920E-C2FF-8D8B-5DE7B555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5181599" cy="965758"/>
          </a:xfrm>
        </p:spPr>
        <p:txBody>
          <a:bodyPr anchor="b">
            <a:normAutofit/>
          </a:bodyPr>
          <a:lstStyle/>
          <a:p>
            <a:r>
              <a:rPr lang="en-US" i="1"/>
              <a:t>The “Best” Model</a:t>
            </a:r>
            <a:r>
              <a:rPr lang="en-US" b="0"/>
              <a:t>​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B222C3-CF6B-C554-649B-1E2906182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62476"/>
              </p:ext>
            </p:extLst>
          </p:nvPr>
        </p:nvGraphicFramePr>
        <p:xfrm>
          <a:off x="1404256" y="2329543"/>
          <a:ext cx="8719457" cy="3450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952">
                  <a:extLst>
                    <a:ext uri="{9D8B030D-6E8A-4147-A177-3AD203B41FA5}">
                      <a16:colId xmlns:a16="http://schemas.microsoft.com/office/drawing/2014/main" val="2747176168"/>
                    </a:ext>
                  </a:extLst>
                </a:gridCol>
                <a:gridCol w="2468350">
                  <a:extLst>
                    <a:ext uri="{9D8B030D-6E8A-4147-A177-3AD203B41FA5}">
                      <a16:colId xmlns:a16="http://schemas.microsoft.com/office/drawing/2014/main" val="4183980419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1030780693"/>
                    </a:ext>
                  </a:extLst>
                </a:gridCol>
                <a:gridCol w="1689950">
                  <a:extLst>
                    <a:ext uri="{9D8B030D-6E8A-4147-A177-3AD203B41FA5}">
                      <a16:colId xmlns:a16="http://schemas.microsoft.com/office/drawing/2014/main" val="3882704454"/>
                    </a:ext>
                  </a:extLst>
                </a:gridCol>
                <a:gridCol w="2121826">
                  <a:extLst>
                    <a:ext uri="{9D8B030D-6E8A-4147-A177-3AD203B41FA5}">
                      <a16:colId xmlns:a16="http://schemas.microsoft.com/office/drawing/2014/main" val="2512196732"/>
                    </a:ext>
                  </a:extLst>
                </a:gridCol>
              </a:tblGrid>
              <a:tr h="4769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Considered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Prediction 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637720"/>
                  </a:ext>
                </a:extLst>
              </a:tr>
              <a:tr h="12312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Smokers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no_car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No_exercise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Gals_soft_drinks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Poverty_rate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– </a:t>
                      </a:r>
                      <a:r>
                        <a:rPr lang="en-US" sz="1200" dirty="0"/>
                        <a:t>0.8428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Adjusted – </a:t>
                      </a:r>
                      <a:r>
                        <a:rPr lang="en-US" sz="1200" dirty="0"/>
                        <a:t>0.8241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– 0.049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– 1.67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544333"/>
                  </a:ext>
                </a:extLst>
              </a:tr>
              <a:tr h="87126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Poverty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 – 0.369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Adjusted – 0.3563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– 0.09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– 2.91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Poverty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398524"/>
                  </a:ext>
                </a:extLst>
              </a:tr>
              <a:tr h="87126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Smokers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Poverty Rate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No_exercise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Gals_soft_drinks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– </a:t>
                      </a:r>
                      <a:r>
                        <a:rPr lang="en-US" sz="1200" dirty="0"/>
                        <a:t>0.8349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Adjusted – </a:t>
                      </a:r>
                      <a:r>
                        <a:rPr lang="en-US" sz="1200" dirty="0"/>
                        <a:t>0.8196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– 0.055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– 1.599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Dropped </a:t>
                      </a:r>
                      <a:r>
                        <a:rPr lang="en-US" sz="1200" dirty="0" err="1">
                          <a:effectLst/>
                        </a:rPr>
                        <a:t>no_car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39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4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FFFF3-920E-C2FF-8D8B-5DE7B555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5181599" cy="965758"/>
          </a:xfrm>
        </p:spPr>
        <p:txBody>
          <a:bodyPr anchor="b">
            <a:normAutofit/>
          </a:bodyPr>
          <a:lstStyle/>
          <a:p>
            <a:r>
              <a:rPr lang="en-US" i="1"/>
              <a:t>The “Best” Model</a:t>
            </a:r>
            <a:r>
              <a:rPr lang="en-US" b="0"/>
              <a:t>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A415-D579-1E77-357F-9FAE5F5E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1481"/>
            <a:ext cx="6310184" cy="4559982"/>
          </a:xfrm>
          <a:noFill/>
        </p:spPr>
        <p:txBody>
          <a:bodyPr anchor="t">
            <a:normAutofit/>
          </a:bodyPr>
          <a:lstStyle/>
          <a:p>
            <a:pPr fontAlgn="base">
              <a:lnSpc>
                <a:spcPct val="130000"/>
              </a:lnSpc>
            </a:pPr>
            <a:r>
              <a:rPr lang="en-US" sz="1200" dirty="0"/>
              <a:t>We have obesity rate as the Dependent variable(DV), we measured the correlations of all other variables (Independent variables) against the DV to select the IVs with a correlation coefficient greater than 0.6​</a:t>
            </a:r>
          </a:p>
          <a:p>
            <a:pPr fontAlgn="base">
              <a:lnSpc>
                <a:spcPct val="130000"/>
              </a:lnSpc>
            </a:pPr>
            <a:r>
              <a:rPr lang="en-US" sz="1200" b="1" i="1" dirty="0"/>
              <a:t>Model: </a:t>
            </a:r>
            <a:endParaRPr lang="en-US" sz="1200" b="1" i="1" dirty="0">
              <a:ea typeface="Meiryo"/>
            </a:endParaRPr>
          </a:p>
          <a:p>
            <a:pPr fontAlgn="base">
              <a:lnSpc>
                <a:spcPct val="130000"/>
              </a:lnSpc>
            </a:pPr>
            <a:r>
              <a:rPr lang="en-US" sz="1200" b="1" dirty="0"/>
              <a:t>obesity ~</a:t>
            </a:r>
            <a:r>
              <a:rPr lang="en-US" sz="1200" dirty="0"/>
              <a:t> </a:t>
            </a:r>
            <a:r>
              <a:rPr lang="en-US" sz="1200" b="1" dirty="0"/>
              <a:t>Smokers + </a:t>
            </a:r>
            <a:r>
              <a:rPr lang="en-US" sz="1200" b="1" dirty="0" err="1"/>
              <a:t>no_car</a:t>
            </a:r>
            <a:r>
              <a:rPr lang="en-US" sz="1200" b="1" dirty="0"/>
              <a:t> + </a:t>
            </a:r>
            <a:r>
              <a:rPr lang="en-US" sz="1200" b="1" dirty="0" err="1"/>
              <a:t>No_exercise</a:t>
            </a:r>
            <a:r>
              <a:rPr lang="en-US" sz="1200" b="1" dirty="0"/>
              <a:t> + </a:t>
            </a:r>
            <a:r>
              <a:rPr lang="en-US" sz="1200" b="1" dirty="0" err="1"/>
              <a:t>Gals_soft_drinks</a:t>
            </a:r>
            <a:r>
              <a:rPr lang="en-US" sz="1200" b="1" dirty="0"/>
              <a:t> + </a:t>
            </a:r>
            <a:r>
              <a:rPr lang="en-US" sz="1200" b="1" dirty="0" err="1"/>
              <a:t>Poverty_rate</a:t>
            </a:r>
            <a:r>
              <a:rPr lang="en-US" sz="1200" dirty="0"/>
              <a:t> </a:t>
            </a:r>
            <a:endParaRPr lang="en-US" sz="1200" dirty="0">
              <a:ea typeface="Meiryo"/>
            </a:endParaRPr>
          </a:p>
          <a:p>
            <a:pPr fontAlgn="base">
              <a:lnSpc>
                <a:spcPct val="130000"/>
              </a:lnSpc>
            </a:pPr>
            <a:endParaRPr lang="en-US" sz="1200" b="1" i="1"/>
          </a:p>
          <a:p>
            <a:pPr fontAlgn="base">
              <a:lnSpc>
                <a:spcPct val="130000"/>
              </a:lnSpc>
            </a:pPr>
            <a:r>
              <a:rPr lang="en-US" sz="1200" b="1" i="1" dirty="0"/>
              <a:t>Regression Equation:</a:t>
            </a:r>
            <a:endParaRPr lang="en-US" sz="1200" b="1" i="1" dirty="0">
              <a:ea typeface="Meiryo"/>
            </a:endParaRPr>
          </a:p>
          <a:p>
            <a:pPr fontAlgn="base">
              <a:lnSpc>
                <a:spcPct val="130000"/>
              </a:lnSpc>
            </a:pPr>
            <a:r>
              <a:rPr lang="en-US" sz="1200" b="1" dirty="0"/>
              <a:t> -19.804 + 0.208*Smokers – 0.466*</a:t>
            </a:r>
            <a:r>
              <a:rPr lang="en-US" sz="1200" b="1" dirty="0" err="1"/>
              <a:t>No_car</a:t>
            </a:r>
            <a:r>
              <a:rPr lang="en-US" sz="1200" b="1" dirty="0"/>
              <a:t> + 1.78*</a:t>
            </a:r>
            <a:r>
              <a:rPr lang="en-US" sz="1200" b="1" dirty="0" err="1"/>
              <a:t>No_exercise</a:t>
            </a:r>
            <a:r>
              <a:rPr lang="en-US" sz="1200" b="1" dirty="0"/>
              <a:t> + 0.100*</a:t>
            </a:r>
            <a:r>
              <a:rPr lang="en-US" sz="1200" b="1" dirty="0" err="1"/>
              <a:t>Gals_soft_drinks</a:t>
            </a:r>
            <a:r>
              <a:rPr lang="en-US" sz="1200" b="1" dirty="0"/>
              <a:t> - 0.345*</a:t>
            </a:r>
            <a:r>
              <a:rPr lang="en-US" sz="1200" b="1" dirty="0" err="1"/>
              <a:t>Poverty_rate</a:t>
            </a:r>
            <a:r>
              <a:rPr lang="en-US" sz="1200" dirty="0"/>
              <a:t>​</a:t>
            </a:r>
            <a:endParaRPr lang="en-US" sz="1200" dirty="0">
              <a:ea typeface="Meiryo"/>
            </a:endParaRPr>
          </a:p>
          <a:p>
            <a:pPr fontAlgn="base">
              <a:lnSpc>
                <a:spcPct val="130000"/>
              </a:lnSpc>
            </a:pPr>
            <a:endParaRPr lang="en-US" sz="1200"/>
          </a:p>
          <a:p>
            <a:pPr marL="285750" indent="-285750" fontAlgn="base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1200" dirty="0"/>
              <a:t>The effect size for our model is 0.8428</a:t>
            </a:r>
          </a:p>
          <a:p>
            <a:pPr>
              <a:lnSpc>
                <a:spcPct val="130000"/>
              </a:lnSpc>
            </a:pPr>
            <a:endParaRPr lang="en-US" sz="700"/>
          </a:p>
        </p:txBody>
      </p:sp>
      <p:sp>
        <p:nvSpPr>
          <p:cNvPr id="78" name="Freeform: Shape 6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6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6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84C668-E9AC-EA56-D4F4-69B32054A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593" r="4990" b="6823"/>
          <a:stretch/>
        </p:blipFill>
        <p:spPr bwMode="auto">
          <a:xfrm>
            <a:off x="6703796" y="1813684"/>
            <a:ext cx="5407989" cy="29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203039"/>
      </a:dk2>
      <a:lt2>
        <a:srgbClr val="E2E7E8"/>
      </a:lt2>
      <a:accent1>
        <a:srgbClr val="B14B3B"/>
      </a:accent1>
      <a:accent2>
        <a:srgbClr val="C34D6E"/>
      </a:accent2>
      <a:accent3>
        <a:srgbClr val="C38E4D"/>
      </a:accent3>
      <a:accent4>
        <a:srgbClr val="3BB1AA"/>
      </a:accent4>
      <a:accent5>
        <a:srgbClr val="4D99C3"/>
      </a:accent5>
      <a:accent6>
        <a:srgbClr val="3B56B1"/>
      </a:accent6>
      <a:hlink>
        <a:srgbClr val="348F9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50BF96E0C7FF49ACB9EB64FEC19050" ma:contentTypeVersion="4" ma:contentTypeDescription="Create a new document." ma:contentTypeScope="" ma:versionID="4925d8a18bc88a4585b3bf02c7beb022">
  <xsd:schema xmlns:xsd="http://www.w3.org/2001/XMLSchema" xmlns:xs="http://www.w3.org/2001/XMLSchema" xmlns:p="http://schemas.microsoft.com/office/2006/metadata/properties" xmlns:ns2="67d6f124-a4b9-4ed6-8942-f0834a29635a" targetNamespace="http://schemas.microsoft.com/office/2006/metadata/properties" ma:root="true" ma:fieldsID="cd86e13846cc9e1bfbde8683a04561fd" ns2:_="">
    <xsd:import namespace="67d6f124-a4b9-4ed6-8942-f0834a296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6f124-a4b9-4ed6-8942-f0834a296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043AD1-2CF9-4F82-B181-F15CEAFD3DFF}">
  <ds:schemaRefs>
    <ds:schemaRef ds:uri="67d6f124-a4b9-4ed6-8942-f0834a296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1D22F3-16DE-4F69-8DFA-CAF18FFB37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FCCAC-CD4E-4493-B4C0-E1929BC21272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67d6f124-a4b9-4ed6-8942-f0834a29635a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880</Words>
  <Application>Microsoft Macintosh PowerPoint</Application>
  <PresentationFormat>Widescreen</PresentationFormat>
  <Paragraphs>155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Meiryo</vt:lpstr>
      <vt:lpstr>Aharoni</vt:lpstr>
      <vt:lpstr>Arial</vt:lpstr>
      <vt:lpstr>Calibri</vt:lpstr>
      <vt:lpstr>Corbel</vt:lpstr>
      <vt:lpstr>Times New Roman</vt:lpstr>
      <vt:lpstr>Wingdings</vt:lpstr>
      <vt:lpstr>SketchLinesVTI</vt:lpstr>
      <vt:lpstr>Prediction of Adult Obesity in the ​ United States​</vt:lpstr>
      <vt:lpstr>Rising Scenario of Obesity </vt:lpstr>
      <vt:lpstr>Data Set Description</vt:lpstr>
      <vt:lpstr>Exploratory Data Analysis​</vt:lpstr>
      <vt:lpstr>Data Screening</vt:lpstr>
      <vt:lpstr>PowerPoint Presentation</vt:lpstr>
      <vt:lpstr>Correlation Plots:</vt:lpstr>
      <vt:lpstr>The “Best” Model​</vt:lpstr>
      <vt:lpstr>The “Best” Model​</vt:lpstr>
      <vt:lpstr>PowerPoint Presentation</vt:lpstr>
      <vt:lpstr>Inference​</vt:lpstr>
      <vt:lpstr>Prediction</vt:lpstr>
      <vt:lpstr>Prediction</vt:lpstr>
      <vt:lpstr>Observations and Conclusions</vt:lpstr>
      <vt:lpstr>Caveats and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Adult obesity in the ​ United States​</dc:title>
  <dc:creator>Monika Kommareddy</dc:creator>
  <cp:lastModifiedBy>Pratik Pachpute</cp:lastModifiedBy>
  <cp:revision>4</cp:revision>
  <dcterms:created xsi:type="dcterms:W3CDTF">2022-06-14T18:21:37Z</dcterms:created>
  <dcterms:modified xsi:type="dcterms:W3CDTF">2023-02-28T22:15:41Z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0x0101004B50BF96E0C7FF49ACB9EB64FEC19050</vt:lpwstr>
  </property>
</Properties>
</file>