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583B0DF-3B89-42C5-98A8-136E8FC555F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4A37D13-E559-4FF7-AFFE-5AFF62F65DDF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5414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B0DF-3B89-42C5-98A8-136E8FC555F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7D13-E559-4FF7-AFFE-5AFF62F65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91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B0DF-3B89-42C5-98A8-136E8FC555F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7D13-E559-4FF7-AFFE-5AFF62F65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48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B0DF-3B89-42C5-98A8-136E8FC555F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7D13-E559-4FF7-AFFE-5AFF62F65DD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5643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B0DF-3B89-42C5-98A8-136E8FC555F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7D13-E559-4FF7-AFFE-5AFF62F65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79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B0DF-3B89-42C5-98A8-136E8FC555F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7D13-E559-4FF7-AFFE-5AFF62F65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88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B0DF-3B89-42C5-98A8-136E8FC555F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7D13-E559-4FF7-AFFE-5AFF62F65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01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B0DF-3B89-42C5-98A8-136E8FC555F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7D13-E559-4FF7-AFFE-5AFF62F65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793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B0DF-3B89-42C5-98A8-136E8FC555F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7D13-E559-4FF7-AFFE-5AFF62F65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9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B0DF-3B89-42C5-98A8-136E8FC555F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7D13-E559-4FF7-AFFE-5AFF62F65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70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B0DF-3B89-42C5-98A8-136E8FC555F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7D13-E559-4FF7-AFFE-5AFF62F65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11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B0DF-3B89-42C5-98A8-136E8FC555F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7D13-E559-4FF7-AFFE-5AFF62F65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3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B0DF-3B89-42C5-98A8-136E8FC555F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7D13-E559-4FF7-AFFE-5AFF62F65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59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B0DF-3B89-42C5-98A8-136E8FC555F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7D13-E559-4FF7-AFFE-5AFF62F65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38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B0DF-3B89-42C5-98A8-136E8FC555F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7D13-E559-4FF7-AFFE-5AFF62F65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16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B0DF-3B89-42C5-98A8-136E8FC555F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7D13-E559-4FF7-AFFE-5AFF62F65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78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B0DF-3B89-42C5-98A8-136E8FC555F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7D13-E559-4FF7-AFFE-5AFF62F65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3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583B0DF-3B89-42C5-98A8-136E8FC555F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4A37D13-E559-4FF7-AFFE-5AFF62F65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3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1D9DC-9422-4387-9602-74AD791485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insert data using URL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23D711-EA44-4021-AD90-078A71EB80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 how to create </a:t>
            </a:r>
            <a:r>
              <a:rPr lang="en-US" dirty="0" err="1"/>
              <a:t>api</a:t>
            </a:r>
            <a:r>
              <a:rPr lang="en-US" dirty="0"/>
              <a:t> using php and json</a:t>
            </a:r>
          </a:p>
        </p:txBody>
      </p:sp>
      <p:pic>
        <p:nvPicPr>
          <p:cNvPr id="6" name="Duniya_me_rahna_he_to_kaam_ker_pyare_lyrics[Youtubetomp3 (mp3cut.net)">
            <a:hlinkClick r:id="" action="ppaction://media"/>
            <a:extLst>
              <a:ext uri="{FF2B5EF4-FFF2-40B4-BE49-F238E27FC236}">
                <a16:creationId xmlns:a16="http://schemas.microsoft.com/office/drawing/2014/main" id="{AB3F7E39-6E96-4E61-87AB-EA214EC7E3A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9093" y="6370637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3485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6002">
        <p15:prstTrans prst="curtains"/>
      </p:transition>
    </mc:Choice>
    <mc:Fallback xmlns="">
      <p:transition spd="slow" advTm="600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1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64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32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328" tmFilter="0, 0; 0.125,0.2665; 0.25,0.4; 0.375,0.465; 0.5,0.5;  0.625,0.535; 0.75,0.6; 0.875,0.7335; 1,1">
                                          <p:stCondLst>
                                            <p:cond delay="13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64" tmFilter="0, 0; 0.125,0.2665; 0.25,0.4; 0.375,0.465; 0.5,0.5;  0.625,0.535; 0.75,0.6; 0.875,0.7335; 1,1">
                                          <p:stCondLst>
                                            <p:cond delay="264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28" tmFilter="0, 0; 0.125,0.2665; 0.25,0.4; 0.375,0.465; 0.5,0.5;  0.625,0.535; 0.75,0.6; 0.875,0.7335; 1,1">
                                          <p:stCondLst>
                                            <p:cond delay="3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52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332" decel="50000">
                                          <p:stCondLst>
                                            <p:cond delay="135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52">
                                          <p:stCondLst>
                                            <p:cond delay="26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332" decel="50000">
                                          <p:stCondLst>
                                            <p:cond delay="2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52">
                                          <p:stCondLst>
                                            <p:cond delay="328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332" decel="50000">
                                          <p:stCondLst>
                                            <p:cond delay="333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52">
                                          <p:stCondLst>
                                            <p:cond delay="361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332" decel="50000">
                                          <p:stCondLst>
                                            <p:cond delay="3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6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6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  <p:bldLst>
      <p:bldP spid="2" grpId="0"/>
    </p:bldLst>
  </p:timing>
  <p:extLst mod="1">
    <p:ext uri="{E180D4A7-C9FB-4DFB-919C-405C955672EB}">
      <p14:showEvtLst xmlns:p14="http://schemas.microsoft.com/office/powerpoint/2010/main">
        <p14:playEvt time="157" objId="4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0D7FE-7892-45AB-AF8A-FA726BD58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716" y="2148840"/>
            <a:ext cx="9116567" cy="1151965"/>
          </a:xfrm>
        </p:spPr>
        <p:txBody>
          <a:bodyPr/>
          <a:lstStyle/>
          <a:p>
            <a:r>
              <a:rPr lang="en-US" dirty="0"/>
              <a:t>How to insert data using URL</a:t>
            </a:r>
          </a:p>
        </p:txBody>
      </p:sp>
    </p:spTree>
    <p:extLst>
      <p:ext uri="{BB962C8B-B14F-4D97-AF65-F5344CB8AC3E}">
        <p14:creationId xmlns:p14="http://schemas.microsoft.com/office/powerpoint/2010/main" val="35214256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86B1D6-C1D2-4DA0-9077-C8E7509E792A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 rot="660412">
            <a:off x="7820449" y="1804893"/>
            <a:ext cx="3305469" cy="3105394"/>
          </a:xfrm>
          <a:prstGeom prst="rect">
            <a:avLst/>
          </a:prstGeom>
        </p:spPr>
      </p:pic>
      <p:pic>
        <p:nvPicPr>
          <p:cNvPr id="5" name="Duniya_me_rahna_he_to_kaam_ker_pyare_lyrics[Youtubetomp3 (mp3cut.net) (1)">
            <a:hlinkClick r:id="" action="ppaction://media"/>
            <a:extLst>
              <a:ext uri="{FF2B5EF4-FFF2-40B4-BE49-F238E27FC236}">
                <a16:creationId xmlns:a16="http://schemas.microsoft.com/office/drawing/2014/main" id="{6C556B0E-5797-4B9D-88E2-A7CC0FB48F8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8237" y="6284341"/>
            <a:ext cx="487363" cy="487363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C07BA78D-7C1F-4C83-BEF8-4D4F994BC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600" y="359764"/>
            <a:ext cx="10396882" cy="1158140"/>
          </a:xfrm>
        </p:spPr>
        <p:txBody>
          <a:bodyPr/>
          <a:lstStyle/>
          <a:p>
            <a:r>
              <a:rPr lang="en-US" dirty="0"/>
              <a:t>So what now..?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6DCDE4E-FC06-45E4-8BC0-F8125D34B0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07286" y="2794917"/>
            <a:ext cx="5088714" cy="944980"/>
          </a:xfrm>
        </p:spPr>
        <p:txBody>
          <a:bodyPr/>
          <a:lstStyle/>
          <a:p>
            <a:r>
              <a:rPr lang="en-US" dirty="0"/>
              <a:t>Lets see the practical</a:t>
            </a:r>
          </a:p>
        </p:txBody>
      </p:sp>
    </p:spTree>
    <p:extLst>
      <p:ext uri="{BB962C8B-B14F-4D97-AF65-F5344CB8AC3E}">
        <p14:creationId xmlns:p14="http://schemas.microsoft.com/office/powerpoint/2010/main" val="23054037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7" grpId="0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A79EA-1EC2-44B0-A726-8B7F78252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5E967-3C6A-48C4-BE51-A7B535E4846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236C1-7765-464F-965D-C3D33E1513E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502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D0EE-F684-4D4B-AC92-68F594A68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API?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EAF1A-32C1-4881-8643-9958F645257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6882" cy="3311189"/>
          </a:xfrm>
        </p:spPr>
        <p:txBody>
          <a:bodyPr/>
          <a:lstStyle/>
          <a:p>
            <a:r>
              <a:rPr lang="en-US" dirty="0"/>
              <a:t>API (Application Programming Interface)</a:t>
            </a:r>
          </a:p>
          <a:p>
            <a:r>
              <a:rPr lang="en-US" dirty="0"/>
              <a:t>API: is a software-to-software interface, not a user interface.</a:t>
            </a:r>
          </a:p>
          <a:p>
            <a:r>
              <a:rPr lang="en-US" dirty="0"/>
              <a:t>With API, applications talk to each other without any user knowledge .</a:t>
            </a:r>
          </a:p>
          <a:p>
            <a:endParaRPr lang="en-US" dirty="0"/>
          </a:p>
        </p:txBody>
      </p:sp>
      <p:pic>
        <p:nvPicPr>
          <p:cNvPr id="5" name="KBC Sound Effects (mp3cut.net)">
            <a:hlinkClick r:id="" action="ppaction://media"/>
            <a:extLst>
              <a:ext uri="{FF2B5EF4-FFF2-40B4-BE49-F238E27FC236}">
                <a16:creationId xmlns:a16="http://schemas.microsoft.com/office/drawing/2014/main" id="{160E1273-CC14-402C-9D50-60D5F71CB82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8813" y="6361493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99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AF0393A-CBBA-401E-98F7-EA9A37B7389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07" y="1197864"/>
            <a:ext cx="9647639" cy="3014886"/>
          </a:xfrm>
        </p:spPr>
      </p:pic>
    </p:spTree>
    <p:extLst>
      <p:ext uri="{BB962C8B-B14F-4D97-AF65-F5344CB8AC3E}">
        <p14:creationId xmlns:p14="http://schemas.microsoft.com/office/powerpoint/2010/main" val="723221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E8F23-EB96-414E-B587-C193886BF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postman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CF36747-71CE-4777-8597-A27B6E112FF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933" y="323312"/>
            <a:ext cx="2343323" cy="143233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7FA37-4691-451D-B0AA-63A11224DE6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83627" y="2666901"/>
            <a:ext cx="10396882" cy="1886812"/>
          </a:xfrm>
        </p:spPr>
        <p:txBody>
          <a:bodyPr/>
          <a:lstStyle/>
          <a:p>
            <a:r>
              <a:rPr lang="en-US" b="1" dirty="0"/>
              <a:t>Postman </a:t>
            </a:r>
            <a:r>
              <a:rPr lang="en-US" dirty="0"/>
              <a:t>is an application for testing APIs, by sending request to the web server and getting the response back.</a:t>
            </a:r>
          </a:p>
          <a:p>
            <a:r>
              <a:rPr lang="en-US" dirty="0"/>
              <a:t>It allows users to set up all the headers and cookies the API expects, and checks the response.</a:t>
            </a:r>
          </a:p>
        </p:txBody>
      </p:sp>
    </p:spTree>
    <p:extLst>
      <p:ext uri="{BB962C8B-B14F-4D97-AF65-F5344CB8AC3E}">
        <p14:creationId xmlns:p14="http://schemas.microsoft.com/office/powerpoint/2010/main" val="94484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DC630-3226-40B4-8CAA-801836747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333" y="2132860"/>
            <a:ext cx="10396882" cy="115196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2229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A109B19-C43A-43EE-936C-2CD0EA46C700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88</TotalTime>
  <Words>112</Words>
  <Application>Microsoft Office PowerPoint</Application>
  <PresentationFormat>Widescreen</PresentationFormat>
  <Paragraphs>13</Paragraphs>
  <Slides>8</Slides>
  <Notes>0</Notes>
  <HiddenSlides>1</HiddenSlides>
  <MMClips>3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Impact</vt:lpstr>
      <vt:lpstr>Main Event</vt:lpstr>
      <vt:lpstr>How to insert data using URL</vt:lpstr>
      <vt:lpstr>How to insert data using URL</vt:lpstr>
      <vt:lpstr>So what now..?</vt:lpstr>
      <vt:lpstr>PowerPoint Presentation</vt:lpstr>
      <vt:lpstr>What is an API?</vt:lpstr>
      <vt:lpstr>PowerPoint Presentation</vt:lpstr>
      <vt:lpstr>what is postman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insert data using URL</dc:title>
  <dc:creator>Pratik Pathak</dc:creator>
  <cp:lastModifiedBy>Pratik Pathak</cp:lastModifiedBy>
  <cp:revision>12</cp:revision>
  <dcterms:created xsi:type="dcterms:W3CDTF">2020-12-03T11:10:05Z</dcterms:created>
  <dcterms:modified xsi:type="dcterms:W3CDTF">2020-12-08T03:56:52Z</dcterms:modified>
</cp:coreProperties>
</file>