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8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ky pawar" initials="rp" lastIdx="1" clrIdx="0">
    <p:extLst>
      <p:ext uri="{19B8F6BF-5375-455C-9EA6-DF929625EA0E}">
        <p15:presenceInfo xmlns:p15="http://schemas.microsoft.com/office/powerpoint/2012/main" userId="0e59c4d5a165e4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0CDA8-38AE-4ABF-B97F-66EDF8E7A64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9CC36-F44E-4AD7-9A67-24D3F0666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5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72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8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05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4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2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3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6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6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7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3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D949-2237-4B93-9514-4578CECE051E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E7CE12-E4C1-4C31-AD0C-2815CD73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  <p:sldLayoutId id="2147484239" r:id="rId13"/>
    <p:sldLayoutId id="2147484240" r:id="rId14"/>
    <p:sldLayoutId id="2147484241" r:id="rId15"/>
    <p:sldLayoutId id="21474842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1C39-FE1C-3FAB-C72A-3132109E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517" y="-884053"/>
            <a:ext cx="6964326" cy="319862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SHRI BALAJI INSTITUTE OF TECHNOLOGY &amp;    MANAGEMENT BETUL (M.P.)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05A5-F0AF-291F-4A6E-E5D0C1B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440" y="2227078"/>
            <a:ext cx="6039293" cy="124182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 Rounded MT Bold" panose="020F0704030504030204" pitchFamily="34" charset="0"/>
              </a:rPr>
              <a:t>MINOR PROJECT OF LIBRARY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MANAGEMENT SYSTEM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68237-63A2-2640-329B-A6E71B99855C}"/>
              </a:ext>
            </a:extLst>
          </p:cNvPr>
          <p:cNvSpPr txBox="1"/>
          <p:nvPr/>
        </p:nvSpPr>
        <p:spPr>
          <a:xfrm>
            <a:off x="8304028" y="4794927"/>
            <a:ext cx="4430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Presented</a:t>
            </a:r>
            <a:r>
              <a:rPr lang="en-US" sz="2800" dirty="0"/>
              <a:t> by:</a:t>
            </a:r>
          </a:p>
          <a:p>
            <a:endParaRPr lang="en-US" sz="2400" dirty="0"/>
          </a:p>
          <a:p>
            <a:r>
              <a:rPr lang="en-IN" sz="2000" dirty="0"/>
              <a:t>Anshika Pawar: 0545CS221006</a:t>
            </a:r>
          </a:p>
          <a:p>
            <a:r>
              <a:rPr lang="en-IN" dirty="0"/>
              <a:t>Shikha </a:t>
            </a:r>
            <a:r>
              <a:rPr lang="en-IN" dirty="0" err="1"/>
              <a:t>Digarse</a:t>
            </a:r>
            <a:r>
              <a:rPr lang="en-IN" dirty="0"/>
              <a:t>: 0545CS221061</a:t>
            </a:r>
          </a:p>
          <a:p>
            <a:r>
              <a:rPr lang="en-IN" dirty="0"/>
              <a:t>Tapasya Waghmare: 0545CS221066</a:t>
            </a:r>
          </a:p>
          <a:p>
            <a:r>
              <a:rPr lang="en-IN" dirty="0"/>
              <a:t>Parul Salode:0545CS221045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919AF-F2C3-24E0-36DF-DBF1209ECC6A}"/>
              </a:ext>
            </a:extLst>
          </p:cNvPr>
          <p:cNvSpPr txBox="1"/>
          <p:nvPr/>
        </p:nvSpPr>
        <p:spPr>
          <a:xfrm rot="10800000" flipV="1">
            <a:off x="2161208" y="3653906"/>
            <a:ext cx="1820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Submited</a:t>
            </a:r>
            <a:r>
              <a:rPr lang="en-US" sz="2100" dirty="0"/>
              <a:t>  By:</a:t>
            </a:r>
            <a:endParaRPr lang="en-IN" sz="21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D16EFA-5B57-0F4A-7408-9C8BC1D27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048" y="357962"/>
            <a:ext cx="1336159" cy="143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9956-73A9-5C9B-B04A-DFE1A22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75" y="-313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0557-C4B1-A694-EE94-C51F0EE2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5" y="1294219"/>
            <a:ext cx="11079125" cy="4882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Black" panose="020B0A040201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Black" panose="020B0A04020102020204" pitchFamily="34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 Black" panose="020B0A04020102020204" pitchFamily="34" charset="0"/>
              </a:rPr>
              <a:t>Use case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 Black" panose="020B0A04020102020204" pitchFamily="34" charset="0"/>
              </a:rPr>
              <a:t>Modules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 Black" panose="020B0A04020102020204" pitchFamily="34" charset="0"/>
              </a:rPr>
              <a:t>Advantages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92751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EA37-4766-E3D9-8C3D-697064E0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144" y="-630607"/>
            <a:ext cx="7038754" cy="243496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9200-D7C6-C1FD-724A-5FDF7997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8" y="1265274"/>
            <a:ext cx="10737112" cy="4911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Arial Black" panose="020B0A04020102020204" pitchFamily="34" charset="0"/>
              </a:rPr>
              <a:t>Definition </a:t>
            </a:r>
            <a:r>
              <a:rPr lang="en-US" dirty="0"/>
              <a:t>: A Library Management System (LMS) is a software application that helps manage and automate library operations.</a:t>
            </a:r>
          </a:p>
          <a:p>
            <a:pPr marL="0" indent="0">
              <a:buNone/>
            </a:pPr>
            <a:r>
              <a:rPr lang="en-US" b="1" dirty="0">
                <a:latin typeface="Bahnschrift SemiBold" panose="020B0502040204020203" pitchFamily="34" charset="0"/>
              </a:rPr>
              <a:t>Purpose </a:t>
            </a:r>
            <a:r>
              <a:rPr lang="en-US" dirty="0"/>
              <a:t>: The primary purpose of an LMS is to provide a centralized platform for managing library collections, patrons, and services.</a:t>
            </a:r>
          </a:p>
          <a:p>
            <a:pPr marL="0" indent="0">
              <a:buNone/>
            </a:pPr>
            <a:endParaRPr lang="en-US" dirty="0"/>
          </a:p>
          <a:p>
            <a:pPr algn="ctr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Problem Statement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Inefficiencies in manual library systems 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Difficulty in tracking books and members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Time-consuming processes for book issuance and return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3475-622A-3880-C08B-6E6FB44A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970" y="0"/>
            <a:ext cx="10353761" cy="1304925"/>
          </a:xfrm>
        </p:spPr>
        <p:txBody>
          <a:bodyPr>
            <a:norm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b="1" dirty="0">
                <a:latin typeface="+mn-lt"/>
              </a:rPr>
              <a:t>Features</a:t>
            </a:r>
            <a:r>
              <a:rPr lang="en-US" sz="3600" dirty="0">
                <a:latin typeface="+mn-lt"/>
              </a:rPr>
              <a:t> </a:t>
            </a:r>
            <a:br>
              <a:rPr lang="en-IN" sz="3600" dirty="0">
                <a:latin typeface="Arial Black" panose="020B0A04020102020204" pitchFamily="34" charset="0"/>
              </a:rPr>
            </a:b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Key Features of a Library Management System</a:t>
            </a: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IN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6DE-80C8-2F49-3154-1DFC7002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304925"/>
            <a:ext cx="10705582" cy="4486275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Book Catalog:  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 Add, edit, and delete books.   * Categorize books by genre, author, or subject.   * Search for books by title, author, or keyword.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Member Management:   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Add, edit, and delete members.   * Track member information like name, address, and contact details.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Technology Considerations: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 Black" panose="020B0A04020102020204" pitchFamily="34" charset="0"/>
              </a:rPr>
              <a:t>Database:   </a:t>
            </a:r>
          </a:p>
          <a:p>
            <a:pPr marL="0" indent="0">
              <a:buNone/>
            </a:pPr>
            <a:r>
              <a:rPr lang="en-IN" sz="2000" dirty="0">
                <a:latin typeface="Arial Black" panose="020B0A04020102020204" pitchFamily="34" charset="0"/>
              </a:rPr>
              <a:t>Use a relational database like MySQL or PostgreSQL to store book, member, and transaction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 Black" panose="020B0A04020102020204" pitchFamily="34" charset="0"/>
              </a:rPr>
              <a:t>Programming Language: </a:t>
            </a:r>
          </a:p>
          <a:p>
            <a:pPr marL="0" indent="0">
              <a:buNone/>
            </a:pPr>
            <a:r>
              <a:rPr lang="en-IN" sz="2000" dirty="0">
                <a:latin typeface="Arial Black" panose="020B0A04020102020204" pitchFamily="34" charset="0"/>
              </a:rPr>
              <a:t>  Choose a language like Python, Java, or C# for development. 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 Web Framework:   </a:t>
            </a:r>
          </a:p>
          <a:p>
            <a:pPr marL="0" indent="0">
              <a:buNone/>
            </a:pPr>
            <a:r>
              <a:rPr lang="en-IN" sz="2000" dirty="0">
                <a:latin typeface="Arial Black" panose="020B0A04020102020204" pitchFamily="34" charset="0"/>
              </a:rPr>
              <a:t> Utilize frameworks like Django, Flask, or Spring Boot to build web-based systems.</a:t>
            </a:r>
          </a:p>
        </p:txBody>
      </p:sp>
    </p:spTree>
    <p:extLst>
      <p:ext uri="{BB962C8B-B14F-4D97-AF65-F5344CB8AC3E}">
        <p14:creationId xmlns:p14="http://schemas.microsoft.com/office/powerpoint/2010/main" val="19853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Use Case Diagram for Library Management System | Use case ...">
            <a:extLst>
              <a:ext uri="{FF2B5EF4-FFF2-40B4-BE49-F238E27FC236}">
                <a16:creationId xmlns:a16="http://schemas.microsoft.com/office/drawing/2014/main" id="{E75DE705-18AD-0E53-D044-D6B99023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723900"/>
            <a:ext cx="6453188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0B229F-BAD4-08E0-F04F-147210B03CD2}"/>
              </a:ext>
            </a:extLst>
          </p:cNvPr>
          <p:cNvSpPr txBox="1"/>
          <p:nvPr/>
        </p:nvSpPr>
        <p:spPr>
          <a:xfrm>
            <a:off x="2343150" y="5857875"/>
            <a:ext cx="71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 :- library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0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2D857-88AF-27E7-6E33-65B3093923E1}"/>
              </a:ext>
            </a:extLst>
          </p:cNvPr>
          <p:cNvSpPr txBox="1"/>
          <p:nvPr/>
        </p:nvSpPr>
        <p:spPr>
          <a:xfrm>
            <a:off x="3030279" y="297712"/>
            <a:ext cx="576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b="1" u="sng">
                <a:latin typeface="Arial Black" panose="020B0A04020102020204" pitchFamily="34" charset="0"/>
              </a:rPr>
              <a:t>Advantages of the System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E181A-8065-2A7D-DF37-25D7252D29C6}"/>
              </a:ext>
            </a:extLst>
          </p:cNvPr>
          <p:cNvSpPr txBox="1"/>
          <p:nvPr/>
        </p:nvSpPr>
        <p:spPr>
          <a:xfrm>
            <a:off x="467831" y="928960"/>
            <a:ext cx="115469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Improved Efficiency: Faster book search, issue, and return processes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Accurate Record Keeping: Reliable tracking of books and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Enhanced User Experience: User-friendly interface and streamlined operations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Reduced Human Error: Minimized errors in manual data entry</a:t>
            </a:r>
            <a:endParaRPr lang="en-IN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1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BC94D-3963-1354-DE3B-DA0514A8EDAD}"/>
              </a:ext>
            </a:extLst>
          </p:cNvPr>
          <p:cNvSpPr txBox="1"/>
          <p:nvPr/>
        </p:nvSpPr>
        <p:spPr>
          <a:xfrm>
            <a:off x="466725" y="409575"/>
            <a:ext cx="466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MODULES 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8BE4D-E3AE-9F34-2AB9-3643312E2F44}"/>
              </a:ext>
            </a:extLst>
          </p:cNvPr>
          <p:cNvSpPr txBox="1"/>
          <p:nvPr/>
        </p:nvSpPr>
        <p:spPr>
          <a:xfrm>
            <a:off x="361950" y="1524000"/>
            <a:ext cx="2835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Books </a:t>
            </a:r>
          </a:p>
          <a:p>
            <a:endParaRPr lang="en-US" dirty="0"/>
          </a:p>
          <a:p>
            <a:r>
              <a:rPr lang="en-IN" dirty="0"/>
              <a:t>Add Branch</a:t>
            </a:r>
          </a:p>
          <a:p>
            <a:endParaRPr lang="en-IN" dirty="0"/>
          </a:p>
          <a:p>
            <a:r>
              <a:rPr lang="en-IN" dirty="0"/>
              <a:t>Add Student</a:t>
            </a:r>
          </a:p>
          <a:p>
            <a:endParaRPr lang="en-IN" dirty="0"/>
          </a:p>
          <a:p>
            <a:r>
              <a:rPr lang="en-IN" dirty="0"/>
              <a:t>Issue Book</a:t>
            </a:r>
          </a:p>
          <a:p>
            <a:endParaRPr lang="en-IN" dirty="0"/>
          </a:p>
          <a:p>
            <a:r>
              <a:rPr lang="en-IN" dirty="0"/>
              <a:t>Return Book</a:t>
            </a:r>
          </a:p>
          <a:p>
            <a:endParaRPr lang="en-IN" dirty="0"/>
          </a:p>
          <a:p>
            <a:r>
              <a:rPr lang="en-IN" dirty="0"/>
              <a:t>Change Password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767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316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Aptos</vt:lpstr>
      <vt:lpstr>Arial</vt:lpstr>
      <vt:lpstr>Arial Black</vt:lpstr>
      <vt:lpstr>Arial Rounded MT Bold</vt:lpstr>
      <vt:lpstr>Bahnschrift SemiBold</vt:lpstr>
      <vt:lpstr>Calibri</vt:lpstr>
      <vt:lpstr>Courier New</vt:lpstr>
      <vt:lpstr>Trebuchet MS</vt:lpstr>
      <vt:lpstr>Wingdings</vt:lpstr>
      <vt:lpstr>Wingdings 3</vt:lpstr>
      <vt:lpstr>Facet</vt:lpstr>
      <vt:lpstr>SHRI BALAJI INSTITUTE OF TECHNOLOGY &amp;    MANAGEMENT BETUL (M.P.) </vt:lpstr>
      <vt:lpstr>CONTENT</vt:lpstr>
      <vt:lpstr>INTRODUCTION</vt:lpstr>
      <vt:lpstr>Features  Key Features of a Library Management System 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rocky pawar</dc:creator>
  <cp:lastModifiedBy>rocky pawar</cp:lastModifiedBy>
  <cp:revision>2</cp:revision>
  <dcterms:created xsi:type="dcterms:W3CDTF">2024-12-05T11:11:31Z</dcterms:created>
  <dcterms:modified xsi:type="dcterms:W3CDTF">2024-12-07T09:25:09Z</dcterms:modified>
</cp:coreProperties>
</file>