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4" r:id="rId9"/>
    <p:sldId id="263" r:id="rId10"/>
    <p:sldId id="311" r:id="rId11"/>
    <p:sldId id="312" r:id="rId12"/>
    <p:sldId id="269" r:id="rId13"/>
    <p:sldId id="307" r:id="rId14"/>
    <p:sldId id="308" r:id="rId15"/>
    <p:sldId id="309" r:id="rId16"/>
    <p:sldId id="270" r:id="rId17"/>
    <p:sldId id="271" r:id="rId18"/>
    <p:sldId id="310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C54C-2898-447C-B086-5123040F63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8A86-5381-4F8F-A7EF-B3617AA5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88A86-5381-4F8F-A7EF-B3617AA571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AA90FF-EB5A-41A0-B9F8-00FF65E98394}" type="datetime1">
              <a:rPr lang="en-US" smtClean="0"/>
              <a:t>9/25/2024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1F75-8A8C-48D8-9BBF-781DCF66DE51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44AC-FCC1-4261-8BD3-E5B5F46FA873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E4D2-9A7D-424A-84DE-52271C50776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5D6C-8A04-48BF-8F95-8D93E4A8731D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D13-97FE-4527-8EAC-BBB4E182E897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4CB5-610A-443B-A3DF-3E8702B72A80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0905-C1EC-4F9C-B906-E375EA1DFF47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41A1-21DA-40B8-B19F-712C0A769857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2CD04B-77CA-420E-B7A5-0565553124BA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A9EB68-E958-4031-BB6A-B8874660EC11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877B3E-BDDE-4CE9-9C40-893A3D5FD858}" type="datetime1">
              <a:rPr lang="en-US" smtClean="0"/>
              <a:t>9/25/2024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SHRI BALAJI INSTITUTE OF TECHNOLOGY AND MANAGEMENT, BETUL,(M.P.)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2E1AE9-90A1-4DEA-9622-E3C805D7D3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+mj-lt"/>
              </a:rPr>
              <a:t>Project Title: “An Efficient Attendance System using Java swing </a:t>
            </a:r>
            <a:r>
              <a:rPr lang="en-US" sz="4000" b="1" dirty="0">
                <a:solidFill>
                  <a:srgbClr val="FF0000"/>
                </a:solidFill>
              </a:rPr>
              <a:t>” </a:t>
            </a:r>
            <a:endParaRPr lang="en-US" sz="4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r>
              <a:rPr lang="en-US" b="1" dirty="0">
                <a:solidFill>
                  <a:srgbClr val="002060"/>
                </a:solidFill>
              </a:rPr>
              <a:t>Team members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Anshika Solanki -  0545AD211007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Archana </a:t>
            </a:r>
            <a:r>
              <a:rPr lang="en-US" dirty="0" err="1"/>
              <a:t>Bamne</a:t>
            </a:r>
            <a:r>
              <a:rPr lang="en-US" dirty="0"/>
              <a:t> -   0545AD211010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Mansi </a:t>
            </a:r>
            <a:r>
              <a:rPr lang="en-US" dirty="0" err="1"/>
              <a:t>Jhade</a:t>
            </a:r>
            <a:r>
              <a:rPr lang="en-US" dirty="0"/>
              <a:t>   -      0545AD211028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Project Coordinator : Mr. Nilesh Mishra</a:t>
            </a:r>
            <a:endParaRPr lang="en-US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Project Guide : Mrs. Sonali Rathore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792162"/>
          </a:xfrm>
        </p:spPr>
        <p:txBody>
          <a:bodyPr>
            <a:noAutofit/>
          </a:bodyPr>
          <a:lstStyle/>
          <a:p>
            <a:pPr algn="ctr"/>
            <a:br>
              <a:rPr lang="en-US" sz="3200" dirty="0">
                <a:solidFill>
                  <a:srgbClr val="FF0000"/>
                </a:solidFill>
                <a:effectLst/>
              </a:rPr>
            </a:br>
            <a:br>
              <a:rPr lang="en-US" sz="2800" dirty="0">
                <a:solidFill>
                  <a:srgbClr val="C00000"/>
                </a:solidFill>
                <a:effectLst/>
              </a:rPr>
            </a:br>
            <a:r>
              <a:rPr lang="en-US" sz="2400" dirty="0">
                <a:solidFill>
                  <a:srgbClr val="C00000"/>
                </a:solidFill>
              </a:rPr>
              <a:t>SHRI BALAJI INSTITUTE OF TECHNOLOGY AND MANAGEMENT, BETUL,(M.P.)</a:t>
            </a:r>
            <a:br>
              <a:rPr lang="en-US" sz="2800" dirty="0">
                <a:solidFill>
                  <a:srgbClr val="C00000"/>
                </a:solidFill>
              </a:rPr>
            </a:br>
            <a:br>
              <a:rPr lang="en-US" sz="2800" dirty="0">
                <a:solidFill>
                  <a:srgbClr val="FF0000"/>
                </a:solidFill>
                <a:effectLst/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327" y="304800"/>
            <a:ext cx="99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z="1400" b="1" smtClean="0"/>
              <a:t>1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04221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126108-4314-1264-4522-30BB5ACD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+mj-lt"/>
              </a:rPr>
              <a:t>Sorting Algorithm</a:t>
            </a:r>
            <a:r>
              <a:rPr lang="en-IN" sz="2800" dirty="0">
                <a:latin typeface="+mj-lt"/>
              </a:rPr>
              <a:t>- Using quick sort to organize attendance records where each records ,where each record consists of student ID and attendance status.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latin typeface="+mj-lt"/>
              </a:rPr>
              <a:t>Searching Algorithm</a:t>
            </a:r>
            <a:r>
              <a:rPr lang="en-IN" sz="2800" dirty="0">
                <a:latin typeface="+mj-lt"/>
              </a:rPr>
              <a:t>- Implementing binary search to quickly find student’s attendance record.</a:t>
            </a:r>
          </a:p>
          <a:p>
            <a:endParaRPr lang="en-IN" sz="28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D657D-F9D9-8FC7-E11A-47514510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34423E-9DA9-7E34-6E46-E66D58A7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2781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485206-C7DF-B856-B345-BBB82600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marL="109728" indent="0">
              <a:buNone/>
            </a:pPr>
            <a:r>
              <a:rPr lang="en-IN" dirty="0"/>
              <a:t>                                                       </a:t>
            </a:r>
          </a:p>
          <a:p>
            <a:pPr marL="109728" indent="0">
              <a:buNone/>
            </a:pPr>
            <a:r>
              <a:rPr lang="en-IN" sz="1400" dirty="0"/>
              <a:t>       Attendance report</a:t>
            </a:r>
            <a:r>
              <a:rPr lang="en-IN" dirty="0"/>
              <a:t>               </a:t>
            </a:r>
            <a:r>
              <a:rPr lang="en-IN" sz="1400" dirty="0"/>
              <a:t>                                      student detail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</a:t>
            </a:r>
          </a:p>
          <a:p>
            <a:pPr marL="109728" indent="0">
              <a:buNone/>
            </a:pPr>
            <a:r>
              <a:rPr lang="en-IN" dirty="0"/>
              <a:t>                                          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      </a:t>
            </a:r>
            <a:r>
              <a:rPr lang="en-IN" sz="1400" dirty="0"/>
              <a:t>Take Attendance                                                                            Add branch</a:t>
            </a:r>
          </a:p>
          <a:p>
            <a:pPr marL="109728" indent="0">
              <a:buNone/>
            </a:pPr>
            <a:endParaRPr lang="en-IN" sz="1400" dirty="0"/>
          </a:p>
          <a:p>
            <a:pPr marL="109728" indent="0">
              <a:buNone/>
            </a:pPr>
            <a:r>
              <a:rPr lang="en-IN" dirty="0"/>
              <a:t>     </a:t>
            </a:r>
          </a:p>
          <a:p>
            <a:pPr marL="109728" indent="0">
              <a:buNone/>
            </a:pPr>
            <a:r>
              <a:rPr lang="en-IN" dirty="0"/>
              <a:t>           </a:t>
            </a:r>
            <a:r>
              <a:rPr lang="en-IN" sz="1600" dirty="0"/>
              <a:t>Student detail                                      Attendance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3784C-1A30-AA6E-3B8C-E3AC8C4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DC241B-460D-AF7F-A6C8-3663A891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944562"/>
          </a:xfrm>
        </p:spPr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E6BCD-F0FB-073F-6269-193B003EE03D}"/>
              </a:ext>
            </a:extLst>
          </p:cNvPr>
          <p:cNvSpPr/>
          <p:nvPr/>
        </p:nvSpPr>
        <p:spPr>
          <a:xfrm>
            <a:off x="3562350" y="1470819"/>
            <a:ext cx="1905000" cy="614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Student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355CE1-B136-5805-4DDA-938D26885DA8}"/>
              </a:ext>
            </a:extLst>
          </p:cNvPr>
          <p:cNvSpPr/>
          <p:nvPr/>
        </p:nvSpPr>
        <p:spPr>
          <a:xfrm flipH="1">
            <a:off x="3220065" y="3020409"/>
            <a:ext cx="2743200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 Efficient Attendance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86F66-E740-4CBB-B0CC-F7293A021D2F}"/>
              </a:ext>
            </a:extLst>
          </p:cNvPr>
          <p:cNvSpPr/>
          <p:nvPr/>
        </p:nvSpPr>
        <p:spPr>
          <a:xfrm>
            <a:off x="609600" y="4419600"/>
            <a:ext cx="1752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BB9DD0-4E6E-0BD8-EAC2-7F0C9F79CCC2}"/>
              </a:ext>
            </a:extLst>
          </p:cNvPr>
          <p:cNvSpPr/>
          <p:nvPr/>
        </p:nvSpPr>
        <p:spPr>
          <a:xfrm>
            <a:off x="7270954" y="4419600"/>
            <a:ext cx="1376317" cy="609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C69AB-E0B4-A0E9-01A8-75E6381607D3}"/>
              </a:ext>
            </a:extLst>
          </p:cNvPr>
          <p:cNvCxnSpPr>
            <a:cxnSpLocks/>
          </p:cNvCxnSpPr>
          <p:nvPr/>
        </p:nvCxnSpPr>
        <p:spPr>
          <a:xfrm flipV="1">
            <a:off x="838200" y="4114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5CD2F3-2400-F181-CAAB-02A5920A993A}"/>
              </a:ext>
            </a:extLst>
          </p:cNvPr>
          <p:cNvCxnSpPr>
            <a:cxnSpLocks/>
          </p:cNvCxnSpPr>
          <p:nvPr/>
        </p:nvCxnSpPr>
        <p:spPr>
          <a:xfrm>
            <a:off x="838200" y="41148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34A9A5-394E-2932-DE24-0F13006DBBF8}"/>
              </a:ext>
            </a:extLst>
          </p:cNvPr>
          <p:cNvCxnSpPr/>
          <p:nvPr/>
        </p:nvCxnSpPr>
        <p:spPr>
          <a:xfrm>
            <a:off x="2819400" y="4114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E2C905-55E0-7276-09FD-B749BD9132AC}"/>
              </a:ext>
            </a:extLst>
          </p:cNvPr>
          <p:cNvCxnSpPr>
            <a:cxnSpLocks/>
          </p:cNvCxnSpPr>
          <p:nvPr/>
        </p:nvCxnSpPr>
        <p:spPr>
          <a:xfrm>
            <a:off x="3886200" y="4419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96294F-CB28-13FE-1A9C-127E72C31F5A}"/>
              </a:ext>
            </a:extLst>
          </p:cNvPr>
          <p:cNvCxnSpPr>
            <a:cxnSpLocks/>
          </p:cNvCxnSpPr>
          <p:nvPr/>
        </p:nvCxnSpPr>
        <p:spPr>
          <a:xfrm flipH="1">
            <a:off x="3276600" y="5334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20D5010-C9F7-B486-0852-36C73A5DBE05}"/>
              </a:ext>
            </a:extLst>
          </p:cNvPr>
          <p:cNvCxnSpPr/>
          <p:nvPr/>
        </p:nvCxnSpPr>
        <p:spPr>
          <a:xfrm flipH="1">
            <a:off x="1447800" y="5334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06FF85-30AB-B08D-1DFE-F4EA76D9A123}"/>
              </a:ext>
            </a:extLst>
          </p:cNvPr>
          <p:cNvCxnSpPr/>
          <p:nvPr/>
        </p:nvCxnSpPr>
        <p:spPr>
          <a:xfrm flipV="1">
            <a:off x="1447800" y="50292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D2949B-3222-AF1D-B6DD-0608004AF8B2}"/>
              </a:ext>
            </a:extLst>
          </p:cNvPr>
          <p:cNvCxnSpPr>
            <a:cxnSpLocks/>
          </p:cNvCxnSpPr>
          <p:nvPr/>
        </p:nvCxnSpPr>
        <p:spPr>
          <a:xfrm flipV="1">
            <a:off x="8382000" y="4114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158BCE-35D2-E6D9-8DF2-8047BDBC7278}"/>
              </a:ext>
            </a:extLst>
          </p:cNvPr>
          <p:cNvCxnSpPr>
            <a:cxnSpLocks/>
          </p:cNvCxnSpPr>
          <p:nvPr/>
        </p:nvCxnSpPr>
        <p:spPr>
          <a:xfrm flipH="1">
            <a:off x="8001000" y="41148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04CE49-4A7C-56BC-0FDA-49EE65C3FC3B}"/>
              </a:ext>
            </a:extLst>
          </p:cNvPr>
          <p:cNvCxnSpPr>
            <a:cxnSpLocks/>
          </p:cNvCxnSpPr>
          <p:nvPr/>
        </p:nvCxnSpPr>
        <p:spPr>
          <a:xfrm flipH="1">
            <a:off x="5963265" y="4114800"/>
            <a:ext cx="970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4B53EF-264E-7DAB-CAF3-4537292E5420}"/>
              </a:ext>
            </a:extLst>
          </p:cNvPr>
          <p:cNvCxnSpPr/>
          <p:nvPr/>
        </p:nvCxnSpPr>
        <p:spPr>
          <a:xfrm flipH="1">
            <a:off x="7620000" y="5334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F2B518-36F8-060E-8DF8-B23FD7872BC3}"/>
              </a:ext>
            </a:extLst>
          </p:cNvPr>
          <p:cNvCxnSpPr/>
          <p:nvPr/>
        </p:nvCxnSpPr>
        <p:spPr>
          <a:xfrm flipH="1">
            <a:off x="5257800" y="53340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A7EAA3-36C2-4A3F-1667-B6B9AEF23C89}"/>
              </a:ext>
            </a:extLst>
          </p:cNvPr>
          <p:cNvCxnSpPr/>
          <p:nvPr/>
        </p:nvCxnSpPr>
        <p:spPr>
          <a:xfrm flipV="1">
            <a:off x="5257800" y="4468209"/>
            <a:ext cx="0" cy="865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93A94DA-037D-84A5-3BBA-7394CFD3115A}"/>
              </a:ext>
            </a:extLst>
          </p:cNvPr>
          <p:cNvCxnSpPr/>
          <p:nvPr/>
        </p:nvCxnSpPr>
        <p:spPr>
          <a:xfrm flipV="1">
            <a:off x="8153400" y="5105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F747B0F-D2E3-8C15-F373-DC152E15505F}"/>
              </a:ext>
            </a:extLst>
          </p:cNvPr>
          <p:cNvCxnSpPr>
            <a:cxnSpLocks/>
          </p:cNvCxnSpPr>
          <p:nvPr/>
        </p:nvCxnSpPr>
        <p:spPr>
          <a:xfrm>
            <a:off x="5467350" y="1752600"/>
            <a:ext cx="781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3B08283-12EA-B314-1994-A0E290219798}"/>
              </a:ext>
            </a:extLst>
          </p:cNvPr>
          <p:cNvCxnSpPr>
            <a:cxnSpLocks/>
          </p:cNvCxnSpPr>
          <p:nvPr/>
        </p:nvCxnSpPr>
        <p:spPr>
          <a:xfrm flipH="1">
            <a:off x="5524500" y="1905001"/>
            <a:ext cx="1562100" cy="1098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27E057-7F53-CE73-D674-1CF1D71873C7}"/>
              </a:ext>
            </a:extLst>
          </p:cNvPr>
          <p:cNvCxnSpPr/>
          <p:nvPr/>
        </p:nvCxnSpPr>
        <p:spPr>
          <a:xfrm flipH="1">
            <a:off x="2686050" y="1762433"/>
            <a:ext cx="895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EB20C9-7232-7B70-9D53-5A67560A448D}"/>
              </a:ext>
            </a:extLst>
          </p:cNvPr>
          <p:cNvCxnSpPr/>
          <p:nvPr/>
        </p:nvCxnSpPr>
        <p:spPr>
          <a:xfrm>
            <a:off x="2057400" y="1905001"/>
            <a:ext cx="1828800" cy="990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1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 algn="just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Methodology for An Efficient Attendance  System using Java, Swing, and MySQL Database : </a:t>
            </a:r>
          </a:p>
          <a:p>
            <a:pPr marL="109728" indent="0" algn="just">
              <a:lnSpc>
                <a:spcPct val="170000"/>
              </a:lnSpc>
              <a:buNone/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1.Requirement Analysis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</a:t>
            </a: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Gather user requirements, such as tracking student attendance, generating reports, and user roles (admin, teacher, student).</a:t>
            </a:r>
          </a:p>
          <a:p>
            <a:pPr marL="109728" indent="0" algn="just">
              <a:lnSpc>
                <a:spcPct val="170000"/>
              </a:lnSpc>
              <a:buNone/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2. System Design : 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Design the user interface using Java Swing for a simple, user-friendly experience.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sz="9600" dirty="0">
              <a:solidFill>
                <a:srgbClr val="000000"/>
              </a:solidFill>
              <a:ea typeface="Canva Sans"/>
              <a:cs typeface="Canva Sans"/>
              <a:sym typeface="Canva Sans"/>
            </a:endParaRPr>
          </a:p>
          <a:p>
            <a:pPr algn="just"/>
            <a:endParaRPr lang="en-US" sz="28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12</a:t>
            </a:fld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6016" y="33832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6A6435-6D6B-7025-9FCE-018A8D22A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72" y="533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 marL="138429" lvl="1" indent="0" algn="just">
              <a:lnSpc>
                <a:spcPct val="170000"/>
              </a:lnSpc>
              <a:buNone/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3. Database Setup: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Set up MySQL database tables for students, courses, attendance records, and users (admin/teacher).</a:t>
            </a:r>
          </a:p>
          <a:p>
            <a:pPr marL="109728" indent="0" algn="just">
              <a:lnSpc>
                <a:spcPct val="170000"/>
              </a:lnSpc>
              <a:buNone/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4. Front-End Development (Java Swing):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Develop the graphical user interface       (GUI) using Swing components like text fields, buttons, and tables. Create interface  for student registration, attendance marking, and report generation</a:t>
            </a:r>
            <a:endParaRPr lang="en-IN" sz="9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E5944-FC38-4F17-7237-F53B06B1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1143F-A2F2-2F1D-B858-76186788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7786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5.Back-End Development (Java): 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Implement core logic for user authentication (login system for admin/teacher).Develop functions for recording and updating attendance, generating reports, and managing student data.</a:t>
            </a:r>
          </a:p>
          <a:p>
            <a:pPr marL="367029" lvl="1" algn="just">
              <a:lnSpc>
                <a:spcPct val="170000"/>
              </a:lnSpc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 6.Database Connectivity: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Use Java Database Connectivity (JDBC) to connect the Java application with the MySQL database.</a:t>
            </a:r>
          </a:p>
          <a:p>
            <a:pPr marL="367029" lvl="1" indent="0" algn="just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Implement SQL queries for data retrieval and manipulation (attendance recording, data update, etc.).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C81A3-7CBB-B253-4E74-8083C3A7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DA0533-9E9C-EA56-464B-2C0AD6A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7.Testing:</a:t>
            </a:r>
            <a:r>
              <a:rPr lang="en-US" sz="2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Perform unit testing for individual modules (login, attendance marking).Conduct integration testing to ensure all components work together smoothly.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8.Deployment :</a:t>
            </a:r>
            <a:r>
              <a:rPr lang="en-US" sz="2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Provide training on using the system for teachers and students.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9.Maintenance and Updates :</a:t>
            </a:r>
            <a:r>
              <a:rPr lang="en-US" sz="2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update the system to improve functionality, security, and performance based on user feedback.</a:t>
            </a:r>
          </a:p>
          <a:p>
            <a:pPr algn="just">
              <a:lnSpc>
                <a:spcPct val="150000"/>
              </a:lnSpc>
            </a:pPr>
            <a:endParaRPr lang="en-US" sz="2600" dirty="0">
              <a:solidFill>
                <a:srgbClr val="000000"/>
              </a:solidFill>
              <a:ea typeface="Canva Sans"/>
              <a:cs typeface="Canva Sans"/>
              <a:sym typeface="Canva Sans"/>
            </a:endParaRPr>
          </a:p>
          <a:p>
            <a:pPr algn="just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403EE-1232-32BB-D439-6BF9F26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25000" lnSpcReduction="20000"/>
          </a:bodyPr>
          <a:lstStyle/>
          <a:p>
            <a:pPr marL="109728" indent="0" algn="just">
              <a:lnSpc>
                <a:spcPct val="170000"/>
              </a:lnSpc>
              <a:buNone/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1.Automated Attendance Tracking: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Easily record attendance with just a few clicks, reducing the need for manual entries.</a:t>
            </a:r>
          </a:p>
          <a:p>
            <a:pPr marL="109728" indent="0" algn="just">
              <a:lnSpc>
                <a:spcPct val="170000"/>
              </a:lnSpc>
              <a:buNone/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2.Student Registration : 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Add and store student details like name, ID, and course information in the system.</a:t>
            </a:r>
          </a:p>
          <a:p>
            <a:pPr marL="109728" indent="0" algn="just">
              <a:lnSpc>
                <a:spcPct val="170000"/>
              </a:lnSpc>
              <a:buNone/>
            </a:pPr>
            <a:r>
              <a:rPr lang="en-US" sz="9600" b="1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3.User Roles: </a:t>
            </a: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Different access levels for admin,            teachers, and students.</a:t>
            </a:r>
          </a:p>
          <a:p>
            <a:pPr marL="109728" indent="0" algn="just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    </a:t>
            </a:r>
          </a:p>
          <a:p>
            <a:pPr algn="just">
              <a:lnSpc>
                <a:spcPct val="170000"/>
              </a:lnSpc>
            </a:pPr>
            <a:endParaRPr lang="en-US" sz="9600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16</a:t>
            </a:fld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pPr>
              <a:lnSpc>
                <a:spcPts val="4759"/>
              </a:lnSpc>
            </a:pPr>
            <a:r>
              <a:rPr lang="en-US" sz="4400" b="1" dirty="0">
                <a:latin typeface="+mn-lt"/>
                <a:ea typeface="Arimo Bold"/>
                <a:cs typeface="Arimo Bold"/>
                <a:sym typeface="Arimo Bold"/>
              </a:rPr>
              <a:t>Features &amp; Functionality</a:t>
            </a:r>
            <a:br>
              <a:rPr lang="en-US" sz="4400" dirty="0">
                <a:solidFill>
                  <a:srgbClr val="000000"/>
                </a:solidFill>
                <a:latin typeface="+mn-lt"/>
                <a:ea typeface="Canva Sans"/>
                <a:cs typeface="Canva Sans"/>
                <a:sym typeface="Canva Sans"/>
              </a:rPr>
            </a:br>
            <a:endParaRPr lang="en-US" sz="44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016691"/>
          </a:xfrm>
        </p:spPr>
        <p:txBody>
          <a:bodyPr>
            <a:normAutofit fontScale="25000" lnSpcReduction="20000"/>
          </a:bodyPr>
          <a:lstStyle/>
          <a:p>
            <a:pPr marL="24389" indent="0" algn="just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1.Minimizes errors in recording and calculating attendance.</a:t>
            </a:r>
          </a:p>
          <a:p>
            <a:pPr marL="24389" indent="0" algn="just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2.Generates detailed attendance reports quickly.</a:t>
            </a:r>
          </a:p>
          <a:p>
            <a:pPr marL="24389" indent="0" algn="just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3.Reduces paper usage as attendance is recorded digitally, contributing to an eco-friendly approach.</a:t>
            </a:r>
          </a:p>
          <a:p>
            <a:pPr marL="24389" indent="0" algn="just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4.Both teachers and students can access attendance information.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17</a:t>
            </a:fld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+mn-lt"/>
                <a:ea typeface="Canva Sans Bold"/>
                <a:cs typeface="Canva Sans Bold"/>
                <a:sym typeface="Canva Sans Bold"/>
              </a:rPr>
              <a:t>Advantages </a:t>
            </a:r>
            <a:br>
              <a:rPr lang="en-US" sz="4400" b="1" dirty="0">
                <a:solidFill>
                  <a:srgbClr val="000000"/>
                </a:solidFill>
                <a:latin typeface="+mn-lt"/>
                <a:ea typeface="Canva Sans Bold"/>
                <a:cs typeface="Canva Sans Bold"/>
                <a:sym typeface="Canva Sans Bold"/>
              </a:rPr>
            </a:br>
            <a:endParaRPr lang="en-US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95703E-32C2-20A5-C017-F66B1E62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733801"/>
          </a:xfrm>
        </p:spPr>
        <p:txBody>
          <a:bodyPr/>
          <a:lstStyle/>
          <a:p>
            <a:pPr marL="518159" lvl="2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400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4383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8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1.Relies on technology and internet    connectivity, which may not be available or reliable in all locations.</a:t>
            </a: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4CCB-1A5A-C3C3-00E6-3BF0E6AC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BD3798-912D-F5FF-D685-0DAE24D1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Arimo Bold"/>
                <a:cs typeface="Arimo Bold"/>
                <a:sym typeface="Arimo Bold"/>
              </a:rPr>
              <a:t>Disadvantages</a:t>
            </a:r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00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Future work could involve adding advanced technologies like biometrics or facial recognition for automatic attendance.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sym typeface="Canva Sans"/>
              </a:rPr>
              <a:t> Future work also includes to increase the efficiency , accuracy and user-friendliness of the system.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19</a:t>
            </a:fld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6016" y="33832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effectLst/>
                <a:latin typeface="+mn-lt"/>
              </a:rPr>
              <a:t>Future Work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Project Overview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Problem Statement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Objective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Hardware and Software Requirement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Methodology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Features and Functionality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Advantages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Disadvantages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Conclusion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References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1AE9-90A1-4DEA-9622-E3C805D7D3F5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Contents </a:t>
            </a:r>
          </a:p>
        </p:txBody>
      </p:sp>
    </p:spTree>
    <p:extLst>
      <p:ext uri="{BB962C8B-B14F-4D97-AF65-F5344CB8AC3E}">
        <p14:creationId xmlns:p14="http://schemas.microsoft.com/office/powerpoint/2010/main" val="81018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96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An Efficient Attendance System is a powerful tool that simplifies the process of tracking and managing attendance.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 By automating tasks and ensuring accurate records , it saves time, reduces errors, and helps both students and teachers stay organized. With features like real-time updates, easy reporting.</a:t>
            </a:r>
            <a:endParaRPr lang="en-US" sz="6000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20</a:t>
            </a:fld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http://saspublisher.com/sjet/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Canva Sans"/>
                <a:ea typeface="Canva Sans"/>
                <a:cs typeface="Canva Sans"/>
                <a:sym typeface="Canva Sans"/>
              </a:rPr>
              <a:t>https://www.studocu.com/in/document/chandigarh-university/java-lab/final-research-paper/27664862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2400" dirty="0">
              <a:solidFill>
                <a:schemeClr val="accent1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Canva Sans"/>
                <a:ea typeface="Canva Sans"/>
                <a:cs typeface="Canva Sans"/>
                <a:sym typeface="Canva Sans"/>
              </a:rPr>
              <a:t>https://www.ijcseonline.org/pub_paper/19-IJCSE-08088.pdf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21</a:t>
            </a:fld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lnSpc>
                <a:spcPts val="16760"/>
              </a:lnSpc>
              <a:buNone/>
            </a:pPr>
            <a:r>
              <a:rPr lang="en-US" sz="96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Gladiola"/>
                <a:ea typeface="Gladiola"/>
                <a:cs typeface="Gladiola"/>
                <a:sym typeface="Gladiola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07944"/>
            <a:ext cx="707232" cy="365125"/>
          </a:xfrm>
        </p:spPr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22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5410200" cy="49404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An Efficient Attendance system is simplify attendance recording by providing a digital solution that allows teachers to easily mark attendance, store data securely, and generate reports. It reduces paperwork, ensures accuracy, and saves time.</a:t>
            </a:r>
          </a:p>
          <a:p>
            <a:pPr marL="109728" indent="0">
              <a:buNone/>
            </a:pPr>
            <a:endParaRPr lang="en-US" sz="2400" dirty="0">
              <a:solidFill>
                <a:srgbClr val="000000"/>
              </a:solidFill>
              <a:ea typeface="Canva Sans"/>
              <a:cs typeface="Canva Sans"/>
              <a:sym typeface="Canva Sans"/>
            </a:endParaRPr>
          </a:p>
          <a:p>
            <a:pPr marL="109728" indent="0">
              <a:lnSpc>
                <a:spcPts val="4759"/>
              </a:lnSpc>
              <a:buNone/>
            </a:pPr>
            <a:endParaRPr lang="en-US" sz="2400" dirty="0">
              <a:solidFill>
                <a:srgbClr val="000000"/>
              </a:solidFill>
              <a:ea typeface="Canva Sans"/>
              <a:cs typeface="Canva Sans"/>
              <a:sym typeface="Canva Sans"/>
            </a:endParaRPr>
          </a:p>
          <a:p>
            <a:pPr marL="109728" indent="0">
              <a:lnSpc>
                <a:spcPts val="4759"/>
              </a:lnSpc>
              <a:buNone/>
            </a:pPr>
            <a:endParaRPr lang="en-US" sz="2400" dirty="0">
              <a:solidFill>
                <a:srgbClr val="000000"/>
              </a:solidFill>
              <a:ea typeface="Canva Sans"/>
              <a:cs typeface="Canva Sans"/>
              <a:sym typeface="Canva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3</a:t>
            </a:fld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Introduction </a:t>
            </a:r>
            <a:endParaRPr lang="en-US" dirty="0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4B7FE4D0-CB4A-27BA-0E85-0A1482710660}"/>
              </a:ext>
            </a:extLst>
          </p:cNvPr>
          <p:cNvSpPr/>
          <p:nvPr/>
        </p:nvSpPr>
        <p:spPr>
          <a:xfrm>
            <a:off x="6553200" y="2590800"/>
            <a:ext cx="2209800" cy="2286000"/>
          </a:xfrm>
          <a:custGeom>
            <a:avLst/>
            <a:gdLst/>
            <a:ahLst/>
            <a:cxnLst/>
            <a:rect l="l" t="t" r="r" b="b"/>
            <a:pathLst>
              <a:path w="4187362" h="3585428">
                <a:moveTo>
                  <a:pt x="0" y="0"/>
                </a:moveTo>
                <a:lnTo>
                  <a:pt x="4187361" y="0"/>
                </a:lnTo>
                <a:lnTo>
                  <a:pt x="4187361" y="3585428"/>
                </a:lnTo>
                <a:lnTo>
                  <a:pt x="0" y="3585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391400" y="190500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744165" h="856481">
                <a:moveTo>
                  <a:pt x="0" y="0"/>
                </a:moveTo>
                <a:lnTo>
                  <a:pt x="744165" y="0"/>
                </a:lnTo>
                <a:lnTo>
                  <a:pt x="744165" y="856482"/>
                </a:lnTo>
                <a:lnTo>
                  <a:pt x="0" y="856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27898"/>
            </a:stretch>
          </a:blipFill>
        </p:spPr>
      </p:sp>
    </p:spTree>
    <p:extLst>
      <p:ext uri="{BB962C8B-B14F-4D97-AF65-F5344CB8AC3E}">
        <p14:creationId xmlns:p14="http://schemas.microsoft.com/office/powerpoint/2010/main" val="258445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Autofit/>
          </a:bodyPr>
          <a:lstStyle/>
          <a:p>
            <a:pPr marL="276858" indent="-36702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An Efficient Attendance System is a tool designed to help track and manage attendance in colleges.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 It simplifies the process of recording when </a:t>
            </a:r>
            <a:r>
              <a:rPr lang="en-US" sz="2400">
                <a:solidFill>
                  <a:srgbClr val="000000"/>
                </a:solidFill>
                <a:ea typeface="Arimo"/>
                <a:cs typeface="Arimo"/>
                <a:sym typeface="Arimo"/>
              </a:rPr>
              <a:t>students are </a:t>
            </a: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present, absent, or half day. This system can be used to keep accurate records and reduce errors that happen with manual attendance methods. </a:t>
            </a:r>
          </a:p>
          <a:p>
            <a:pPr marL="367029" lvl="1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4</a:t>
            </a:fld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Manual attendance systems present several challenges for both students and teachers. For teachers, recording attendance by hand can be time-consuming and prone to errors, leading to inaccuracies in attendance records. For students, manual systems can result in delays in updating attendance records, leading to confusion about their attendance status.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5</a:t>
            </a:fld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799"/>
            <a:ext cx="8610600" cy="4940491"/>
          </a:xfrm>
        </p:spPr>
        <p:txBody>
          <a:bodyPr>
            <a:normAutofit/>
          </a:bodyPr>
          <a:lstStyle/>
          <a:p>
            <a:pPr marL="947673" lvl="2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 With a user-friendly interface, it allows for quick and easy marking of attendance, generating reports on time</a:t>
            </a:r>
            <a:r>
              <a:rPr lang="en-US" sz="26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. </a:t>
            </a:r>
          </a:p>
          <a:p>
            <a:pPr marL="734058" lvl="1" indent="-36702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 It helps save time and improve efficiency for        teachers .</a:t>
            </a:r>
          </a:p>
          <a:p>
            <a:pPr marL="734058" lvl="1" indent="-36702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 An Efficient Attendance System aims to       attendance processes and enhance efficiency in managing attendance-related tasks</a:t>
            </a: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6</a:t>
            </a:fld>
            <a:endParaRPr lang="en-US" sz="14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824A46-80F6-BAD0-2458-0D9C0249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533401"/>
            <a:ext cx="7848600" cy="2201749"/>
          </a:xfrm>
        </p:spPr>
        <p:txBody>
          <a:bodyPr>
            <a:normAutofit/>
          </a:bodyPr>
          <a:lstStyle/>
          <a:p>
            <a:r>
              <a:rPr lang="en-IN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355" y="1295400"/>
            <a:ext cx="8229600" cy="47118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The objective of the An Efficient Attendance  System is to create an efficient and user-friendly platform to automate the process of recording and managing attendance for college.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This System helps teachers maintain accurate records of attendance  effortlessly and improves management.</a:t>
            </a: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7</a:t>
            </a:fld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790" y="1422210"/>
            <a:ext cx="8223010" cy="4585082"/>
          </a:xfrm>
        </p:spPr>
        <p:txBody>
          <a:bodyPr>
            <a:normAutofit/>
          </a:bodyPr>
          <a:lstStyle/>
          <a:p>
            <a:pPr marL="682497" indent="-571500" algn="just">
              <a:buFont typeface="Wingdings" panose="05000000000000000000" pitchFamily="2" charset="2"/>
              <a:buChar char="Ø"/>
            </a:pPr>
            <a:r>
              <a:rPr lang="en-US" sz="37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Processor Intel Core i5</a:t>
            </a:r>
          </a:p>
          <a:p>
            <a:pPr marL="367029" lvl="1" indent="0" algn="just">
              <a:buNone/>
            </a:pPr>
            <a:endParaRPr lang="en-US" sz="2400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709929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 Installed RAM  8GB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824229" lvl="1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System type 64-bit operating System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824229" lvl="1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SSD 512 GB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8</a:t>
            </a:fld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9209"/>
            <a:ext cx="822301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Arimo Bold"/>
                <a:cs typeface="Arimo Bold"/>
                <a:sym typeface="Arimo Bold"/>
              </a:rPr>
              <a:t>Hardware Requirement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 Bold"/>
                <a:cs typeface="Arimo Bold"/>
                <a:sym typeface="Arimo Bold"/>
              </a:rPr>
              <a:t>1. NetBeans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0000"/>
                </a:solidFill>
                <a:ea typeface="Arimo Bold"/>
                <a:cs typeface="Arimo Bold"/>
                <a:sym typeface="Arimo Bold"/>
              </a:rPr>
              <a:t>     - JAVA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0000"/>
                </a:solidFill>
                <a:ea typeface="Arimo Bold"/>
                <a:cs typeface="Arimo Bold"/>
                <a:sym typeface="Arimo Bold"/>
              </a:rPr>
              <a:t>     - JAVA Swing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ea typeface="Arimo Bold"/>
              <a:cs typeface="Arimo Bold"/>
              <a:sym typeface="Arimo Bold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 Bold"/>
                <a:cs typeface="Arimo Bold"/>
                <a:sym typeface="Arimo Bold"/>
              </a:rPr>
              <a:t>2. JDK Compiler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ea typeface="Arimo Bold"/>
              <a:cs typeface="Arimo Bold"/>
              <a:sym typeface="Arimo Bold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Arimo Bold"/>
                <a:cs typeface="Arimo Bold"/>
                <a:sym typeface="Arimo Bold"/>
              </a:rPr>
              <a:t>3. MySQL Database       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2E1AE9-90A1-4DEA-9622-E3C805D7D3F5}" type="slidenum">
              <a:rPr lang="en-US" sz="1400" smtClean="0"/>
              <a:pPr algn="ctr"/>
              <a:t>9</a:t>
            </a:fld>
            <a:endParaRPr 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Arimo Bold"/>
                <a:cs typeface="Arimo Bold"/>
                <a:sym typeface="Arimo Bold"/>
              </a:rPr>
              <a:t>Software</a:t>
            </a:r>
            <a:r>
              <a:rPr lang="en-US" sz="4400" b="1" dirty="0">
                <a:ea typeface="Arimo Bold"/>
                <a:cs typeface="Arimo Bold"/>
                <a:sym typeface="Arimo Bold"/>
              </a:rPr>
              <a:t> </a:t>
            </a:r>
            <a:r>
              <a:rPr lang="en-US" b="1" dirty="0">
                <a:ea typeface="Arimo Bold"/>
                <a:cs typeface="Arimo Bold"/>
                <a:sym typeface="Arimo Bold"/>
              </a:rPr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</TotalTime>
  <Words>1009</Words>
  <Application>Microsoft Office PowerPoint</Application>
  <PresentationFormat>On-screen Show (4:3)</PresentationFormat>
  <Paragraphs>153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Arimo</vt:lpstr>
      <vt:lpstr>Arimo Bold</vt:lpstr>
      <vt:lpstr>Calibri</vt:lpstr>
      <vt:lpstr>Canva Sans</vt:lpstr>
      <vt:lpstr>Canva Sans Bold</vt:lpstr>
      <vt:lpstr>Gladiola</vt:lpstr>
      <vt:lpstr>Lucida Sans Unicode</vt:lpstr>
      <vt:lpstr>Verdana</vt:lpstr>
      <vt:lpstr>Wingdings</vt:lpstr>
      <vt:lpstr>Wingdings 2</vt:lpstr>
      <vt:lpstr>Wingdings 3</vt:lpstr>
      <vt:lpstr>Concourse</vt:lpstr>
      <vt:lpstr>  SHRI BALAJI INSTITUTE OF TECHNOLOGY AND MANAGEMENT, BETUL,(M.P.)  </vt:lpstr>
      <vt:lpstr>Contents </vt:lpstr>
      <vt:lpstr>Introduction </vt:lpstr>
      <vt:lpstr>Project Overview </vt:lpstr>
      <vt:lpstr>Problem statement  </vt:lpstr>
      <vt:lpstr>Proposed Solution</vt:lpstr>
      <vt:lpstr>Objective </vt:lpstr>
      <vt:lpstr>Hardware Requirement</vt:lpstr>
      <vt:lpstr>Software Requirement</vt:lpstr>
      <vt:lpstr>Algorithm</vt:lpstr>
      <vt:lpstr>Data Flow Diagram</vt:lpstr>
      <vt:lpstr>Methodology</vt:lpstr>
      <vt:lpstr>PowerPoint Presentation</vt:lpstr>
      <vt:lpstr>PowerPoint Presentation</vt:lpstr>
      <vt:lpstr>PowerPoint Presentation</vt:lpstr>
      <vt:lpstr>Features &amp; Functionality </vt:lpstr>
      <vt:lpstr>Advantages  </vt:lpstr>
      <vt:lpstr>Disadvantages</vt:lpstr>
      <vt:lpstr>Future Work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</dc:creator>
  <cp:lastModifiedBy>Anshika solanki</cp:lastModifiedBy>
  <cp:revision>31</cp:revision>
  <dcterms:created xsi:type="dcterms:W3CDTF">2024-04-10T10:21:29Z</dcterms:created>
  <dcterms:modified xsi:type="dcterms:W3CDTF">2024-09-25T08:04:53Z</dcterms:modified>
</cp:coreProperties>
</file>