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Roboto" panose="02000000000000000000"/>
      <p:italic r:id="rId15"/>
      <p:boldItalic r:id="rId16"/>
    </p:embeddedFont>
    <p:embeddedFont>
      <p:font typeface="Georgia" panose="02040502050405020303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12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f7e80bf9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f7e80bf9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09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Exploring venues in Pune, India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460938" y="29340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Foursquare and Zomato API</a:t>
            </a:r>
            <a:endParaRPr lang="en-GB" sz="24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</a:t>
            </a:r>
            <a:r>
              <a:rPr lang="en-IN" altLang="en-GB" sz="24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Pratik. Pore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14"/>
          <p:cNvSpPr txBox="1"/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type="body" idx="4294967295"/>
          </p:nvPr>
        </p:nvSpPr>
        <p:spPr>
          <a:xfrm>
            <a:off x="522325" y="16156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aim of the project is to identify venues in Pune, India based on their rating and average prices.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notebook, we will identify various venues in the city to help visitors select the restaurants that suit them the best.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14"/>
          <p:cNvSpPr txBox="1"/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type="body" idx="4294967295"/>
          </p:nvPr>
        </p:nvSpPr>
        <p:spPr>
          <a:xfrm>
            <a:off x="3397400" y="17662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a person searches for a venue in a new city, they’re interested in the best places that the city has to offer.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venues with their price and rating information would help visitors make better decisions about places they should visit.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" name="Google Shape;105;p14"/>
          <p:cNvSpPr txBox="1"/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type="body" idx="4294967295"/>
          </p:nvPr>
        </p:nvSpPr>
        <p:spPr>
          <a:xfrm>
            <a:off x="6272475" y="16156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Identifying places that are fit for various individuals based on the information collected from the two APIs and Data Science.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Once we have the plot with the venues, any company can launch an application using the same data and suggest users such information.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deep-dive</a:t>
            </a:r>
            <a:endParaRPr lang="en-GB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5"/>
          <p:cNvSpPr txBox="1"/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Use Foursquare API</a:t>
            </a:r>
            <a:endParaRPr sz="1600" b="1"/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the Foursquare’s explore API (which gives venues recommendations), I fetched venues up to a range of 10 kilometers radius from the center of Pune and collected their names, categories and locations (latitude and longitude). 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5"/>
          <p:cNvSpPr txBox="1"/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type="body" idx="4294967295"/>
          </p:nvPr>
        </p:nvSpPr>
        <p:spPr>
          <a:xfrm>
            <a:off x="3187950" y="2070575"/>
            <a:ext cx="27606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Use Zomato API</a:t>
            </a:r>
            <a:endParaRPr sz="1600" b="1"/>
          </a:p>
          <a:p>
            <a:pPr marL="457200" lvl="0" indent="-3302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used the Zomato search API to fetch venues from its database. 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API allows to find venues based on search criteria (usually the name), latitude and longitude values and more. 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that the data from the two APIs did not align completely, I had to use data cleaning to combine the two datasets properly.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5"/>
          <p:cNvSpPr txBox="1"/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Clustering</a:t>
            </a:r>
            <a:endParaRPr sz="1600" b="1"/>
          </a:p>
          <a:p>
            <a:pPr marL="457200" lvl="0" indent="-304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cluster all the venues based on their price range, location and more to identify similar venues and the relationship amongst them. 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used KMeans clustering and decided to cluster the venues into two separate groups.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 lang="en-GB"/>
          </a:p>
        </p:txBody>
      </p:sp>
      <p:sp>
        <p:nvSpPr>
          <p:cNvPr id="126" name="Google Shape;126;p16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Better Food Assistance for Tourist</a:t>
            </a:r>
            <a:endParaRPr sz="2000"/>
          </a:p>
        </p:txBody>
      </p:sp>
      <p:sp>
        <p:nvSpPr>
          <p:cNvPr id="127" name="Google Shape;127;p1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Based on our analysis above, we can draw a number of conclusions that will be useful to aid any visitor visiting the city of Pune, India.</a:t>
            </a:r>
            <a:endParaRPr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8"/>
          <p:cNvSpPr txBox="1"/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10.04.2020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2" name="Google Shape;142;p18"/>
          <p:cNvSpPr txBox="1"/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Get location and other information about various venues in Pune.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43" name="Google Shape;143;p18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8"/>
          <p:cNvSpPr txBox="1"/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16.04.2020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23" y="2939012"/>
            <a:ext cx="198900" cy="745513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" name="Google Shape;147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8" name="Google Shape;148;p18"/>
          <p:cNvSpPr txBox="1"/>
          <p:nvPr>
            <p:ph type="body" idx="4294967295"/>
          </p:nvPr>
        </p:nvSpPr>
        <p:spPr>
          <a:xfrm>
            <a:off x="122918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Venues will be plot using proper color coding such that a simple glance at the map would reveal the location of the venues as well as give information about them.</a:t>
            </a:r>
            <a:endParaRPr lang="en-GB"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9" name="Google Shape;149;p18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 txBox="1"/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25.04.2020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18"/>
          <p:cNvSpPr txBox="1"/>
          <p:nvPr>
            <p:ph type="body" idx="4294967295"/>
          </p:nvPr>
        </p:nvSpPr>
        <p:spPr>
          <a:xfrm>
            <a:off x="3304100" y="261751"/>
            <a:ext cx="22428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first cluster is spread across the whole city and includes the majority venues.</a:t>
            </a:r>
            <a:endParaRPr sz="1600"/>
          </a:p>
        </p:txBody>
      </p:sp>
      <p:sp>
        <p:nvSpPr>
          <p:cNvPr id="155" name="Google Shape;155;p18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8"/>
          <p:cNvSpPr txBox="1"/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26.04.2020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" name="Google Shape;160;p18"/>
          <p:cNvSpPr txBox="1"/>
          <p:nvPr>
            <p:ph type="body" idx="4294967295"/>
          </p:nvPr>
        </p:nvSpPr>
        <p:spPr>
          <a:xfrm>
            <a:off x="5126900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second cluster is very sparsely spread and has very limited venues.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61" name="Google Shape;161;p18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8"/>
          <p:cNvSpPr txBox="1"/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02.05.2020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" name="Google Shape;166;p18"/>
          <p:cNvSpPr txBox="1"/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this information to build an online website/mobile app, to provide users about venues in the city based on the search criteria.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2" name="Google Shape;172;p1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82" name="Google Shape;182;p1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301050" y="149412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184" name="Google Shape;184;p19"/>
          <p:cNvSpPr txBox="1"/>
          <p:nvPr>
            <p:ph type="subTitle" idx="1"/>
          </p:nvPr>
        </p:nvSpPr>
        <p:spPr>
          <a:xfrm>
            <a:off x="-1512200" y="5281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6" name="Google Shape;186;p19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87" name="Google Shape;187;p1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" name="Google Shape;195;p19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7" name="Google Shape;197;p19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98" name="Google Shape;198;p1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6" name="Google Shape;206;p19"/>
          <p:cNvSpPr txBox="1"/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289200" y="2571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C458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venues have been identified using Foursquare and Zomato API and have been plotted on the map.</a:t>
            </a:r>
            <a:endParaRPr sz="1800" b="1">
              <a:solidFill>
                <a:srgbClr val="1C458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map reveals that there are three major areas a person can visit: Deccan Gymkhana, Koregaon Park, and Kondhawa.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C458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20"/>
          <p:cNvSpPr txBox="1"/>
          <p:nvPr>
            <p:ph type="subTitle" idx="1"/>
          </p:nvPr>
        </p:nvSpPr>
        <p:spPr>
          <a:xfrm>
            <a:off x="-141775" y="5239350"/>
            <a:ext cx="3919200" cy="1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0"/>
          <p:cNvSpPr txBox="1"/>
          <p:nvPr>
            <p:ph type="body" idx="2"/>
          </p:nvPr>
        </p:nvSpPr>
        <p:spPr>
          <a:xfrm>
            <a:off x="9206025" y="50143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52850" y="959963"/>
            <a:ext cx="4250575" cy="32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/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Times New Roman</vt:lpstr>
      <vt:lpstr>Georgia</vt:lpstr>
      <vt:lpstr>Microsoft YaHei</vt:lpstr>
      <vt:lpstr>Arial Unicode MS</vt:lpstr>
      <vt:lpstr>Geometric</vt:lpstr>
      <vt:lpstr>Exploring venues in Pune, India</vt:lpstr>
      <vt:lpstr>Introduction</vt:lpstr>
      <vt:lpstr>Challenges deep-dive</vt:lpstr>
      <vt:lpstr>Solution</vt:lpstr>
      <vt:lpstr>Implementation</vt:lpstr>
      <vt:lpstr>PowerPoint 演示文稿</vt:lpstr>
      <vt:lpstr>Conclusion</vt:lpstr>
      <vt:lpstr>The map reveals that there are three major areas a person can visit: Deccan Gymkhana, Koregaon Park, and Kondhawa.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venues in Pune, India</dc:title>
  <dc:creator/>
  <cp:lastModifiedBy>google1563193498</cp:lastModifiedBy>
  <cp:revision>1</cp:revision>
  <dcterms:created xsi:type="dcterms:W3CDTF">2020-05-02T13:15:45Z</dcterms:created>
  <dcterms:modified xsi:type="dcterms:W3CDTF">2020-05-02T13:15:46Z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