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 id="2147483720" r:id="rId2"/>
  </p:sldMasterIdLst>
  <p:notesMasterIdLst>
    <p:notesMasterId r:id="rId8"/>
  </p:notesMasterIdLst>
  <p:sldIdLst>
    <p:sldId id="269" r:id="rId3"/>
    <p:sldId id="268" r:id="rId4"/>
    <p:sldId id="261" r:id="rId5"/>
    <p:sldId id="264"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5" d="100"/>
          <a:sy n="85" d="100"/>
        </p:scale>
        <p:origin x="36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4AF87-6FA6-4540-AA7D-BBD5CE9A9CAF}"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A3565-0DD8-4A86-B185-F179E641CDB0}" type="slidenum">
              <a:rPr lang="en-US" smtClean="0"/>
              <a:t>‹#›</a:t>
            </a:fld>
            <a:endParaRPr lang="en-US"/>
          </a:p>
        </p:txBody>
      </p:sp>
    </p:spTree>
    <p:extLst>
      <p:ext uri="{BB962C8B-B14F-4D97-AF65-F5344CB8AC3E}">
        <p14:creationId xmlns:p14="http://schemas.microsoft.com/office/powerpoint/2010/main" val="3667568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8A3565-0DD8-4A86-B185-F179E641CD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9216FE-C071-420D-BB28-09B55B314C64}" type="datetime1">
              <a:rPr lang="en-US" smtClean="0"/>
              <a:t>6/26/2024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430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9AC321-3D1B-45E4-8F08-E0FF40B89087}" type="datetime1">
              <a:rPr lang="en-US" smtClean="0"/>
              <a:t>6/26/2024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extLst>
      <p:ext uri="{BB962C8B-B14F-4D97-AF65-F5344CB8AC3E}">
        <p14:creationId xmlns:p14="http://schemas.microsoft.com/office/powerpoint/2010/main" val="16709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FC4D6-A376-409D-B28A-ECAC37146799}" type="datetime1">
              <a:rPr lang="en-US" smtClean="0"/>
              <a:t>6/26/2024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extLst>
      <p:ext uri="{BB962C8B-B14F-4D97-AF65-F5344CB8AC3E}">
        <p14:creationId xmlns:p14="http://schemas.microsoft.com/office/powerpoint/2010/main" val="32599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341C-17D8-E570-51AA-31F2B79A6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6019A8-776C-F49D-2F77-A49BDB1CA1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9233F4-AA56-CCE4-F0D9-D3DC88A8FFC9}"/>
              </a:ext>
            </a:extLst>
          </p:cNvPr>
          <p:cNvSpPr>
            <a:spLocks noGrp="1"/>
          </p:cNvSpPr>
          <p:nvPr>
            <p:ph type="dt" sz="half" idx="10"/>
          </p:nvPr>
        </p:nvSpPr>
        <p:spPr/>
        <p:txBody>
          <a:bodyPr/>
          <a:lstStyle/>
          <a:p>
            <a:fld id="{F6C8BA5A-8F61-4F9A-944F-02A19B622378}" type="datetimeFigureOut">
              <a:rPr lang="en-IN" smtClean="0"/>
              <a:t>26-06-2024</a:t>
            </a:fld>
            <a:endParaRPr lang="en-IN"/>
          </a:p>
        </p:txBody>
      </p:sp>
      <p:sp>
        <p:nvSpPr>
          <p:cNvPr id="5" name="Footer Placeholder 4">
            <a:extLst>
              <a:ext uri="{FF2B5EF4-FFF2-40B4-BE49-F238E27FC236}">
                <a16:creationId xmlns:a16="http://schemas.microsoft.com/office/drawing/2014/main" id="{768586C0-41C9-9B7B-5B81-5A1E91D1DA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461A34-854E-2D3F-95DD-D013817C05C0}"/>
              </a:ext>
            </a:extLst>
          </p:cNvPr>
          <p:cNvSpPr>
            <a:spLocks noGrp="1"/>
          </p:cNvSpPr>
          <p:nvPr>
            <p:ph type="sldNum" sz="quarter" idx="12"/>
          </p:nvPr>
        </p:nvSpPr>
        <p:spPr/>
        <p:txBody>
          <a:bodyPr/>
          <a:lstStyle/>
          <a:p>
            <a:fld id="{65B1FD9A-5E88-407D-A66A-A38785BB3E1B}" type="slidenum">
              <a:rPr lang="en-IN" smtClean="0"/>
              <a:t>‹#›</a:t>
            </a:fld>
            <a:endParaRPr lang="en-IN"/>
          </a:p>
        </p:txBody>
      </p:sp>
    </p:spTree>
    <p:extLst>
      <p:ext uri="{BB962C8B-B14F-4D97-AF65-F5344CB8AC3E}">
        <p14:creationId xmlns:p14="http://schemas.microsoft.com/office/powerpoint/2010/main" val="2627059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C1F6-2E45-B199-9B87-DB9F4BB1BA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BB7A64-A4DA-DCCC-B2B4-1F987E0A9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EC1DBE-CD09-3BDC-4420-C1C5B3E0AE4E}"/>
              </a:ext>
            </a:extLst>
          </p:cNvPr>
          <p:cNvSpPr>
            <a:spLocks noGrp="1"/>
          </p:cNvSpPr>
          <p:nvPr>
            <p:ph type="dt" sz="half" idx="10"/>
          </p:nvPr>
        </p:nvSpPr>
        <p:spPr/>
        <p:txBody>
          <a:bodyPr/>
          <a:lstStyle/>
          <a:p>
            <a:fld id="{F6C8BA5A-8F61-4F9A-944F-02A19B622378}" type="datetimeFigureOut">
              <a:rPr lang="en-IN" smtClean="0"/>
              <a:t>26-06-2024</a:t>
            </a:fld>
            <a:endParaRPr lang="en-IN"/>
          </a:p>
        </p:txBody>
      </p:sp>
      <p:sp>
        <p:nvSpPr>
          <p:cNvPr id="5" name="Footer Placeholder 4">
            <a:extLst>
              <a:ext uri="{FF2B5EF4-FFF2-40B4-BE49-F238E27FC236}">
                <a16:creationId xmlns:a16="http://schemas.microsoft.com/office/drawing/2014/main" id="{1D196ED4-2F5E-6B5F-760E-3BD6BAAA15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89E8E-E8EF-9357-BEDB-2C76B7437188}"/>
              </a:ext>
            </a:extLst>
          </p:cNvPr>
          <p:cNvSpPr>
            <a:spLocks noGrp="1"/>
          </p:cNvSpPr>
          <p:nvPr>
            <p:ph type="sldNum" sz="quarter" idx="12"/>
          </p:nvPr>
        </p:nvSpPr>
        <p:spPr/>
        <p:txBody>
          <a:bodyPr/>
          <a:lstStyle/>
          <a:p>
            <a:fld id="{65B1FD9A-5E88-407D-A66A-A38785BB3E1B}" type="slidenum">
              <a:rPr lang="en-IN" smtClean="0"/>
              <a:t>‹#›</a:t>
            </a:fld>
            <a:endParaRPr lang="en-IN"/>
          </a:p>
        </p:txBody>
      </p:sp>
    </p:spTree>
    <p:extLst>
      <p:ext uri="{BB962C8B-B14F-4D97-AF65-F5344CB8AC3E}">
        <p14:creationId xmlns:p14="http://schemas.microsoft.com/office/powerpoint/2010/main" val="1326311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FA4E-0AE7-FBB7-2C10-976724C27D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5E96BD-BB36-3C55-0157-9D936287A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936F82-A200-A98A-EA7E-F3D298140732}"/>
              </a:ext>
            </a:extLst>
          </p:cNvPr>
          <p:cNvSpPr>
            <a:spLocks noGrp="1"/>
          </p:cNvSpPr>
          <p:nvPr>
            <p:ph type="dt" sz="half" idx="10"/>
          </p:nvPr>
        </p:nvSpPr>
        <p:spPr/>
        <p:txBody>
          <a:bodyPr/>
          <a:lstStyle/>
          <a:p>
            <a:fld id="{F6C8BA5A-8F61-4F9A-944F-02A19B622378}" type="datetimeFigureOut">
              <a:rPr lang="en-IN" smtClean="0"/>
              <a:t>26-06-2024</a:t>
            </a:fld>
            <a:endParaRPr lang="en-IN"/>
          </a:p>
        </p:txBody>
      </p:sp>
      <p:sp>
        <p:nvSpPr>
          <p:cNvPr id="5" name="Footer Placeholder 4">
            <a:extLst>
              <a:ext uri="{FF2B5EF4-FFF2-40B4-BE49-F238E27FC236}">
                <a16:creationId xmlns:a16="http://schemas.microsoft.com/office/drawing/2014/main" id="{80780D29-ED7B-6F0D-489C-2608838B0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590EC4-9FE3-4AAF-1721-3E52743BD355}"/>
              </a:ext>
            </a:extLst>
          </p:cNvPr>
          <p:cNvSpPr>
            <a:spLocks noGrp="1"/>
          </p:cNvSpPr>
          <p:nvPr>
            <p:ph type="sldNum" sz="quarter" idx="12"/>
          </p:nvPr>
        </p:nvSpPr>
        <p:spPr/>
        <p:txBody>
          <a:bodyPr/>
          <a:lstStyle/>
          <a:p>
            <a:fld id="{65B1FD9A-5E88-407D-A66A-A38785BB3E1B}" type="slidenum">
              <a:rPr lang="en-IN" smtClean="0"/>
              <a:t>‹#›</a:t>
            </a:fld>
            <a:endParaRPr lang="en-IN"/>
          </a:p>
        </p:txBody>
      </p:sp>
    </p:spTree>
    <p:extLst>
      <p:ext uri="{BB962C8B-B14F-4D97-AF65-F5344CB8AC3E}">
        <p14:creationId xmlns:p14="http://schemas.microsoft.com/office/powerpoint/2010/main" val="1245920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FB1A-7C43-B10F-3414-3F461D9D99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2459E2-FE8F-E75D-980A-9A1DE4E68F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196C94-63D5-89F8-3B24-B57579EF1E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71C166-09FC-E6F9-FBF2-5C75E9F6686B}"/>
              </a:ext>
            </a:extLst>
          </p:cNvPr>
          <p:cNvSpPr>
            <a:spLocks noGrp="1"/>
          </p:cNvSpPr>
          <p:nvPr>
            <p:ph type="dt" sz="half" idx="10"/>
          </p:nvPr>
        </p:nvSpPr>
        <p:spPr/>
        <p:txBody>
          <a:bodyPr/>
          <a:lstStyle/>
          <a:p>
            <a:fld id="{F6C8BA5A-8F61-4F9A-944F-02A19B622378}" type="datetimeFigureOut">
              <a:rPr lang="en-IN" smtClean="0"/>
              <a:t>26-06-2024</a:t>
            </a:fld>
            <a:endParaRPr lang="en-IN"/>
          </a:p>
        </p:txBody>
      </p:sp>
      <p:sp>
        <p:nvSpPr>
          <p:cNvPr id="6" name="Footer Placeholder 5">
            <a:extLst>
              <a:ext uri="{FF2B5EF4-FFF2-40B4-BE49-F238E27FC236}">
                <a16:creationId xmlns:a16="http://schemas.microsoft.com/office/drawing/2014/main" id="{9ED24CB9-FD37-68BF-27F0-261DB5074C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46BC14-672E-5873-A3D7-7CEC9E5E3488}"/>
              </a:ext>
            </a:extLst>
          </p:cNvPr>
          <p:cNvSpPr>
            <a:spLocks noGrp="1"/>
          </p:cNvSpPr>
          <p:nvPr>
            <p:ph type="sldNum" sz="quarter" idx="12"/>
          </p:nvPr>
        </p:nvSpPr>
        <p:spPr/>
        <p:txBody>
          <a:bodyPr/>
          <a:lstStyle/>
          <a:p>
            <a:fld id="{65B1FD9A-5E88-407D-A66A-A38785BB3E1B}" type="slidenum">
              <a:rPr lang="en-IN" smtClean="0"/>
              <a:t>‹#›</a:t>
            </a:fld>
            <a:endParaRPr lang="en-IN"/>
          </a:p>
        </p:txBody>
      </p:sp>
    </p:spTree>
    <p:extLst>
      <p:ext uri="{BB962C8B-B14F-4D97-AF65-F5344CB8AC3E}">
        <p14:creationId xmlns:p14="http://schemas.microsoft.com/office/powerpoint/2010/main" val="4212669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1E1A-0C02-83D7-725B-6221CF6E30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D9B7F8-E3F9-8061-9210-6AA6F88ED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6D0BCB-3468-BC99-9C8D-B1A9389744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8E9736-0574-FD86-7825-C431C99D64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9A305D-2D0E-4019-7827-5182BB6572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E61552-8395-2C83-9583-2193BB888867}"/>
              </a:ext>
            </a:extLst>
          </p:cNvPr>
          <p:cNvSpPr>
            <a:spLocks noGrp="1"/>
          </p:cNvSpPr>
          <p:nvPr>
            <p:ph type="dt" sz="half" idx="10"/>
          </p:nvPr>
        </p:nvSpPr>
        <p:spPr/>
        <p:txBody>
          <a:bodyPr/>
          <a:lstStyle/>
          <a:p>
            <a:fld id="{F6C8BA5A-8F61-4F9A-944F-02A19B622378}" type="datetimeFigureOut">
              <a:rPr lang="en-IN" smtClean="0"/>
              <a:t>26-06-2024</a:t>
            </a:fld>
            <a:endParaRPr lang="en-IN"/>
          </a:p>
        </p:txBody>
      </p:sp>
      <p:sp>
        <p:nvSpPr>
          <p:cNvPr id="8" name="Footer Placeholder 7">
            <a:extLst>
              <a:ext uri="{FF2B5EF4-FFF2-40B4-BE49-F238E27FC236}">
                <a16:creationId xmlns:a16="http://schemas.microsoft.com/office/drawing/2014/main" id="{D80E0291-7507-ADD7-BF63-CEEF9B4572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F372E5-32C9-5BF3-9D87-3167409F81BC}"/>
              </a:ext>
            </a:extLst>
          </p:cNvPr>
          <p:cNvSpPr>
            <a:spLocks noGrp="1"/>
          </p:cNvSpPr>
          <p:nvPr>
            <p:ph type="sldNum" sz="quarter" idx="12"/>
          </p:nvPr>
        </p:nvSpPr>
        <p:spPr/>
        <p:txBody>
          <a:bodyPr/>
          <a:lstStyle/>
          <a:p>
            <a:fld id="{65B1FD9A-5E88-407D-A66A-A38785BB3E1B}" type="slidenum">
              <a:rPr lang="en-IN" smtClean="0"/>
              <a:t>‹#›</a:t>
            </a:fld>
            <a:endParaRPr lang="en-IN"/>
          </a:p>
        </p:txBody>
      </p:sp>
    </p:spTree>
    <p:extLst>
      <p:ext uri="{BB962C8B-B14F-4D97-AF65-F5344CB8AC3E}">
        <p14:creationId xmlns:p14="http://schemas.microsoft.com/office/powerpoint/2010/main" val="2993381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BAAB-1C4F-41E5-E42E-05DB0D19F7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1EF7F0-3F78-14A8-38A2-EFF167D2E87C}"/>
              </a:ext>
            </a:extLst>
          </p:cNvPr>
          <p:cNvSpPr>
            <a:spLocks noGrp="1"/>
          </p:cNvSpPr>
          <p:nvPr>
            <p:ph type="dt" sz="half" idx="10"/>
          </p:nvPr>
        </p:nvSpPr>
        <p:spPr/>
        <p:txBody>
          <a:bodyPr/>
          <a:lstStyle/>
          <a:p>
            <a:fld id="{F6C8BA5A-8F61-4F9A-944F-02A19B622378}" type="datetimeFigureOut">
              <a:rPr lang="en-IN" smtClean="0"/>
              <a:t>26-06-2024</a:t>
            </a:fld>
            <a:endParaRPr lang="en-IN"/>
          </a:p>
        </p:txBody>
      </p:sp>
      <p:sp>
        <p:nvSpPr>
          <p:cNvPr id="4" name="Footer Placeholder 3">
            <a:extLst>
              <a:ext uri="{FF2B5EF4-FFF2-40B4-BE49-F238E27FC236}">
                <a16:creationId xmlns:a16="http://schemas.microsoft.com/office/drawing/2014/main" id="{000535BC-74EB-4666-FC8F-0C6F92DE3B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FACD32-1D83-D560-F1B6-6228991441CB}"/>
              </a:ext>
            </a:extLst>
          </p:cNvPr>
          <p:cNvSpPr>
            <a:spLocks noGrp="1"/>
          </p:cNvSpPr>
          <p:nvPr>
            <p:ph type="sldNum" sz="quarter" idx="12"/>
          </p:nvPr>
        </p:nvSpPr>
        <p:spPr/>
        <p:txBody>
          <a:bodyPr/>
          <a:lstStyle/>
          <a:p>
            <a:fld id="{65B1FD9A-5E88-407D-A66A-A38785BB3E1B}" type="slidenum">
              <a:rPr lang="en-IN" smtClean="0"/>
              <a:t>‹#›</a:t>
            </a:fld>
            <a:endParaRPr lang="en-IN"/>
          </a:p>
        </p:txBody>
      </p:sp>
    </p:spTree>
    <p:extLst>
      <p:ext uri="{BB962C8B-B14F-4D97-AF65-F5344CB8AC3E}">
        <p14:creationId xmlns:p14="http://schemas.microsoft.com/office/powerpoint/2010/main" val="638289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5D704F-D3EC-DF80-DAD7-4952E0CFC138}"/>
              </a:ext>
            </a:extLst>
          </p:cNvPr>
          <p:cNvSpPr>
            <a:spLocks noGrp="1"/>
          </p:cNvSpPr>
          <p:nvPr>
            <p:ph type="dt" sz="half" idx="10"/>
          </p:nvPr>
        </p:nvSpPr>
        <p:spPr/>
        <p:txBody>
          <a:bodyPr/>
          <a:lstStyle/>
          <a:p>
            <a:fld id="{F6C8BA5A-8F61-4F9A-944F-02A19B622378}" type="datetimeFigureOut">
              <a:rPr lang="en-IN" smtClean="0"/>
              <a:t>26-06-2024</a:t>
            </a:fld>
            <a:endParaRPr lang="en-IN"/>
          </a:p>
        </p:txBody>
      </p:sp>
      <p:sp>
        <p:nvSpPr>
          <p:cNvPr id="3" name="Footer Placeholder 2">
            <a:extLst>
              <a:ext uri="{FF2B5EF4-FFF2-40B4-BE49-F238E27FC236}">
                <a16:creationId xmlns:a16="http://schemas.microsoft.com/office/drawing/2014/main" id="{9B50EF7C-88F6-4B61-4F6C-F3EA1DB2B2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DB029E-6131-21B7-650A-96C10264242C}"/>
              </a:ext>
            </a:extLst>
          </p:cNvPr>
          <p:cNvSpPr>
            <a:spLocks noGrp="1"/>
          </p:cNvSpPr>
          <p:nvPr>
            <p:ph type="sldNum" sz="quarter" idx="12"/>
          </p:nvPr>
        </p:nvSpPr>
        <p:spPr/>
        <p:txBody>
          <a:bodyPr/>
          <a:lstStyle/>
          <a:p>
            <a:fld id="{65B1FD9A-5E88-407D-A66A-A38785BB3E1B}" type="slidenum">
              <a:rPr lang="en-IN" smtClean="0"/>
              <a:t>‹#›</a:t>
            </a:fld>
            <a:endParaRPr lang="en-IN"/>
          </a:p>
        </p:txBody>
      </p:sp>
    </p:spTree>
    <p:extLst>
      <p:ext uri="{BB962C8B-B14F-4D97-AF65-F5344CB8AC3E}">
        <p14:creationId xmlns:p14="http://schemas.microsoft.com/office/powerpoint/2010/main" val="381555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4282-AFAD-F7BE-F93B-9482387E08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037BA9-83EA-4EFD-39B0-8FE3792CF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9CD047-C93B-B41C-81E5-DDC065E38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14A126-BFC5-CE9D-4728-D9763A9B4406}"/>
              </a:ext>
            </a:extLst>
          </p:cNvPr>
          <p:cNvSpPr>
            <a:spLocks noGrp="1"/>
          </p:cNvSpPr>
          <p:nvPr>
            <p:ph type="dt" sz="half" idx="10"/>
          </p:nvPr>
        </p:nvSpPr>
        <p:spPr/>
        <p:txBody>
          <a:bodyPr/>
          <a:lstStyle/>
          <a:p>
            <a:fld id="{F6C8BA5A-8F61-4F9A-944F-02A19B622378}" type="datetimeFigureOut">
              <a:rPr lang="en-IN" smtClean="0"/>
              <a:t>26-06-2024</a:t>
            </a:fld>
            <a:endParaRPr lang="en-IN"/>
          </a:p>
        </p:txBody>
      </p:sp>
      <p:sp>
        <p:nvSpPr>
          <p:cNvPr id="6" name="Footer Placeholder 5">
            <a:extLst>
              <a:ext uri="{FF2B5EF4-FFF2-40B4-BE49-F238E27FC236}">
                <a16:creationId xmlns:a16="http://schemas.microsoft.com/office/drawing/2014/main" id="{22285566-6E1F-2DAF-4A43-ED5B3933B5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44BBE6-EBCF-5CEC-4C40-A6C267A94A9A}"/>
              </a:ext>
            </a:extLst>
          </p:cNvPr>
          <p:cNvSpPr>
            <a:spLocks noGrp="1"/>
          </p:cNvSpPr>
          <p:nvPr>
            <p:ph type="sldNum" sz="quarter" idx="12"/>
          </p:nvPr>
        </p:nvSpPr>
        <p:spPr/>
        <p:txBody>
          <a:bodyPr/>
          <a:lstStyle/>
          <a:p>
            <a:fld id="{65B1FD9A-5E88-407D-A66A-A38785BB3E1B}" type="slidenum">
              <a:rPr lang="en-IN" smtClean="0"/>
              <a:t>‹#›</a:t>
            </a:fld>
            <a:endParaRPr lang="en-IN"/>
          </a:p>
        </p:txBody>
      </p:sp>
    </p:spTree>
    <p:extLst>
      <p:ext uri="{BB962C8B-B14F-4D97-AF65-F5344CB8AC3E}">
        <p14:creationId xmlns:p14="http://schemas.microsoft.com/office/powerpoint/2010/main" val="1074780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D74E3D-0336-42C2-BFB4-C958ED9467B7}" type="datetime1">
              <a:rPr lang="en-US" smtClean="0"/>
              <a:t>6/26/2024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extLst>
      <p:ext uri="{BB962C8B-B14F-4D97-AF65-F5344CB8AC3E}">
        <p14:creationId xmlns:p14="http://schemas.microsoft.com/office/powerpoint/2010/main" val="664722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9C2F-F56D-B70C-4622-39ECAE1D5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BC3EDD-8694-3C17-8E01-77BACAEF9D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9221F2-EF82-8315-8393-E4B61B01F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DEAE0D-6A32-B83B-0B46-F8B82E3F2854}"/>
              </a:ext>
            </a:extLst>
          </p:cNvPr>
          <p:cNvSpPr>
            <a:spLocks noGrp="1"/>
          </p:cNvSpPr>
          <p:nvPr>
            <p:ph type="dt" sz="half" idx="10"/>
          </p:nvPr>
        </p:nvSpPr>
        <p:spPr/>
        <p:txBody>
          <a:bodyPr/>
          <a:lstStyle/>
          <a:p>
            <a:fld id="{F6C8BA5A-8F61-4F9A-944F-02A19B622378}" type="datetimeFigureOut">
              <a:rPr lang="en-IN" smtClean="0"/>
              <a:t>26-06-2024</a:t>
            </a:fld>
            <a:endParaRPr lang="en-IN"/>
          </a:p>
        </p:txBody>
      </p:sp>
      <p:sp>
        <p:nvSpPr>
          <p:cNvPr id="6" name="Footer Placeholder 5">
            <a:extLst>
              <a:ext uri="{FF2B5EF4-FFF2-40B4-BE49-F238E27FC236}">
                <a16:creationId xmlns:a16="http://schemas.microsoft.com/office/drawing/2014/main" id="{77686D40-935D-8E5E-A694-645D80E947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CB92F1-FA51-049D-05A5-BD5918FA094A}"/>
              </a:ext>
            </a:extLst>
          </p:cNvPr>
          <p:cNvSpPr>
            <a:spLocks noGrp="1"/>
          </p:cNvSpPr>
          <p:nvPr>
            <p:ph type="sldNum" sz="quarter" idx="12"/>
          </p:nvPr>
        </p:nvSpPr>
        <p:spPr/>
        <p:txBody>
          <a:bodyPr/>
          <a:lstStyle/>
          <a:p>
            <a:fld id="{65B1FD9A-5E88-407D-A66A-A38785BB3E1B}" type="slidenum">
              <a:rPr lang="en-IN" smtClean="0"/>
              <a:t>‹#›</a:t>
            </a:fld>
            <a:endParaRPr lang="en-IN"/>
          </a:p>
        </p:txBody>
      </p:sp>
    </p:spTree>
    <p:extLst>
      <p:ext uri="{BB962C8B-B14F-4D97-AF65-F5344CB8AC3E}">
        <p14:creationId xmlns:p14="http://schemas.microsoft.com/office/powerpoint/2010/main" val="799960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A396-047D-3993-EBEC-2E58CB98A2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B507B3-E6E9-D1BA-2685-AFC4917FC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5D3111-B040-26BC-A361-69A844A96975}"/>
              </a:ext>
            </a:extLst>
          </p:cNvPr>
          <p:cNvSpPr>
            <a:spLocks noGrp="1"/>
          </p:cNvSpPr>
          <p:nvPr>
            <p:ph type="dt" sz="half" idx="10"/>
          </p:nvPr>
        </p:nvSpPr>
        <p:spPr/>
        <p:txBody>
          <a:bodyPr/>
          <a:lstStyle/>
          <a:p>
            <a:fld id="{F6C8BA5A-8F61-4F9A-944F-02A19B622378}" type="datetimeFigureOut">
              <a:rPr lang="en-IN" smtClean="0"/>
              <a:t>26-06-2024</a:t>
            </a:fld>
            <a:endParaRPr lang="en-IN"/>
          </a:p>
        </p:txBody>
      </p:sp>
      <p:sp>
        <p:nvSpPr>
          <p:cNvPr id="5" name="Footer Placeholder 4">
            <a:extLst>
              <a:ext uri="{FF2B5EF4-FFF2-40B4-BE49-F238E27FC236}">
                <a16:creationId xmlns:a16="http://schemas.microsoft.com/office/drawing/2014/main" id="{87C65BED-0121-A819-8F2A-25D9310477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D91962-0AD5-19F1-3163-784DA1D26EE4}"/>
              </a:ext>
            </a:extLst>
          </p:cNvPr>
          <p:cNvSpPr>
            <a:spLocks noGrp="1"/>
          </p:cNvSpPr>
          <p:nvPr>
            <p:ph type="sldNum" sz="quarter" idx="12"/>
          </p:nvPr>
        </p:nvSpPr>
        <p:spPr/>
        <p:txBody>
          <a:bodyPr/>
          <a:lstStyle/>
          <a:p>
            <a:fld id="{65B1FD9A-5E88-407D-A66A-A38785BB3E1B}" type="slidenum">
              <a:rPr lang="en-IN" smtClean="0"/>
              <a:t>‹#›</a:t>
            </a:fld>
            <a:endParaRPr lang="en-IN"/>
          </a:p>
        </p:txBody>
      </p:sp>
    </p:spTree>
    <p:extLst>
      <p:ext uri="{BB962C8B-B14F-4D97-AF65-F5344CB8AC3E}">
        <p14:creationId xmlns:p14="http://schemas.microsoft.com/office/powerpoint/2010/main" val="40494495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847B89-477D-660E-F176-C1BCCE52E2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C2C685-FB70-5A81-A5C3-2076805126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8CC0B9-171A-6255-4640-AB8A9CBDB7B2}"/>
              </a:ext>
            </a:extLst>
          </p:cNvPr>
          <p:cNvSpPr>
            <a:spLocks noGrp="1"/>
          </p:cNvSpPr>
          <p:nvPr>
            <p:ph type="dt" sz="half" idx="10"/>
          </p:nvPr>
        </p:nvSpPr>
        <p:spPr/>
        <p:txBody>
          <a:bodyPr/>
          <a:lstStyle/>
          <a:p>
            <a:fld id="{F6C8BA5A-8F61-4F9A-944F-02A19B622378}" type="datetimeFigureOut">
              <a:rPr lang="en-IN" smtClean="0"/>
              <a:t>26-06-2024</a:t>
            </a:fld>
            <a:endParaRPr lang="en-IN"/>
          </a:p>
        </p:txBody>
      </p:sp>
      <p:sp>
        <p:nvSpPr>
          <p:cNvPr id="5" name="Footer Placeholder 4">
            <a:extLst>
              <a:ext uri="{FF2B5EF4-FFF2-40B4-BE49-F238E27FC236}">
                <a16:creationId xmlns:a16="http://schemas.microsoft.com/office/drawing/2014/main" id="{F14F9F47-189E-A277-C407-157433302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27A17C-857D-71A5-9EB8-3E229DF48402}"/>
              </a:ext>
            </a:extLst>
          </p:cNvPr>
          <p:cNvSpPr>
            <a:spLocks noGrp="1"/>
          </p:cNvSpPr>
          <p:nvPr>
            <p:ph type="sldNum" sz="quarter" idx="12"/>
          </p:nvPr>
        </p:nvSpPr>
        <p:spPr/>
        <p:txBody>
          <a:bodyPr/>
          <a:lstStyle/>
          <a:p>
            <a:fld id="{65B1FD9A-5E88-407D-A66A-A38785BB3E1B}" type="slidenum">
              <a:rPr lang="en-IN" smtClean="0"/>
              <a:t>‹#›</a:t>
            </a:fld>
            <a:endParaRPr lang="en-IN"/>
          </a:p>
        </p:txBody>
      </p:sp>
    </p:spTree>
    <p:extLst>
      <p:ext uri="{BB962C8B-B14F-4D97-AF65-F5344CB8AC3E}">
        <p14:creationId xmlns:p14="http://schemas.microsoft.com/office/powerpoint/2010/main" val="168007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7DDD7-C401-4CAA-BD24-A32FA53B7CB9}" type="datetime1">
              <a:rPr lang="en-US" smtClean="0"/>
              <a:t>6/26/2024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123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067950-397D-44F6-AED2-6259F9B75EE7}" type="datetime1">
              <a:rPr lang="en-US" smtClean="0"/>
              <a:t>6/26/2024</a:t>
            </a:fld>
            <a:endParaRPr lang="en-US"/>
          </a:p>
        </p:txBody>
      </p:sp>
      <p:sp>
        <p:nvSpPr>
          <p:cNvPr id="6" name="Footer Placeholder 5"/>
          <p:cNvSpPr>
            <a:spLocks noGrp="1"/>
          </p:cNvSpPr>
          <p:nvPr>
            <p:ph type="ftr" sz="quarter" idx="11"/>
          </p:nvPr>
        </p:nvSpPr>
        <p:spPr/>
        <p:txBody>
          <a:bodyPr/>
          <a:lstStyle/>
          <a:p>
            <a:r>
              <a:rPr lang="en-US"/>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a:p>
        </p:txBody>
      </p:sp>
    </p:spTree>
    <p:extLst>
      <p:ext uri="{BB962C8B-B14F-4D97-AF65-F5344CB8AC3E}">
        <p14:creationId xmlns:p14="http://schemas.microsoft.com/office/powerpoint/2010/main" val="2100968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90FE81-818B-4A50-AB84-C3A1E88F69EA}" type="datetime1">
              <a:rPr lang="en-US" smtClean="0"/>
              <a:t>6/26/2024</a:t>
            </a:fld>
            <a:endParaRPr lang="en-US"/>
          </a:p>
        </p:txBody>
      </p:sp>
      <p:sp>
        <p:nvSpPr>
          <p:cNvPr id="8" name="Footer Placeholder 7"/>
          <p:cNvSpPr>
            <a:spLocks noGrp="1"/>
          </p:cNvSpPr>
          <p:nvPr>
            <p:ph type="ftr" sz="quarter" idx="11"/>
          </p:nvPr>
        </p:nvSpPr>
        <p:spPr/>
        <p:txBody>
          <a:bodyPr/>
          <a:lstStyle/>
          <a:p>
            <a:r>
              <a:rPr lang="en-US"/>
              <a:t>Dept. of ECE</a:t>
            </a:r>
          </a:p>
        </p:txBody>
      </p:sp>
      <p:sp>
        <p:nvSpPr>
          <p:cNvPr id="9" name="Slide Number Placeholder 8"/>
          <p:cNvSpPr>
            <a:spLocks noGrp="1"/>
          </p:cNvSpPr>
          <p:nvPr>
            <p:ph type="sldNum" sz="quarter" idx="12"/>
          </p:nvPr>
        </p:nvSpPr>
        <p:spPr/>
        <p:txBody>
          <a:bodyPr/>
          <a:lstStyle/>
          <a:p>
            <a:fld id="{14664CE2-A199-492D-95BF-8BD1FF457610}" type="slidenum">
              <a:rPr lang="en-US" smtClean="0"/>
              <a:t>‹#›</a:t>
            </a:fld>
            <a:endParaRPr lang="en-US"/>
          </a:p>
        </p:txBody>
      </p:sp>
    </p:spTree>
    <p:extLst>
      <p:ext uri="{BB962C8B-B14F-4D97-AF65-F5344CB8AC3E}">
        <p14:creationId xmlns:p14="http://schemas.microsoft.com/office/powerpoint/2010/main" val="1644078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793FCE-3AE4-45AA-9A7F-3C5880C8D1E5}" type="datetime1">
              <a:rPr lang="en-US" smtClean="0"/>
              <a:t>6/26/2024</a:t>
            </a:fld>
            <a:endParaRPr lang="en-US"/>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a:t>
            </a:fld>
            <a:endParaRPr lang="en-US"/>
          </a:p>
        </p:txBody>
      </p:sp>
    </p:spTree>
    <p:extLst>
      <p:ext uri="{BB962C8B-B14F-4D97-AF65-F5344CB8AC3E}">
        <p14:creationId xmlns:p14="http://schemas.microsoft.com/office/powerpoint/2010/main" val="3102415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1B2A74-BC41-4B03-8E3A-2BAC0ECC5435}" type="datetime1">
              <a:rPr lang="en-US" smtClean="0"/>
              <a:t>6/26/2024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Dept. of ECE</a:t>
            </a:r>
          </a:p>
        </p:txBody>
      </p:sp>
      <p:sp>
        <p:nvSpPr>
          <p:cNvPr id="9" name="Slide Number Placeholder 8"/>
          <p:cNvSpPr>
            <a:spLocks noGrp="1"/>
          </p:cNvSpPr>
          <p:nvPr>
            <p:ph type="sldNum" sz="quarter" idx="12"/>
          </p:nvPr>
        </p:nvSpPr>
        <p:spPr/>
        <p:txBody>
          <a:bodyPr/>
          <a:lstStyle/>
          <a:p>
            <a:fld id="{14664CE2-A199-492D-95BF-8BD1FF457610}" type="slidenum">
              <a:rPr lang="en-US" smtClean="0"/>
              <a:t>‹#›</a:t>
            </a:fld>
            <a:endParaRPr lang="en-US"/>
          </a:p>
        </p:txBody>
      </p:sp>
    </p:spTree>
    <p:extLst>
      <p:ext uri="{BB962C8B-B14F-4D97-AF65-F5344CB8AC3E}">
        <p14:creationId xmlns:p14="http://schemas.microsoft.com/office/powerpoint/2010/main" val="78472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152B548-D479-4C39-A073-9EB4C37028D3}" type="datetime1">
              <a:rPr lang="en-US" smtClean="0"/>
              <a:t>6/26/2024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Dept. of ECE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664CE2-A199-492D-95BF-8BD1FF457610}" type="slidenum">
              <a:rPr lang="en-US" smtClean="0"/>
              <a:t>‹#›</a:t>
            </a:fld>
            <a:endParaRPr lang="en-US"/>
          </a:p>
        </p:txBody>
      </p:sp>
    </p:spTree>
    <p:extLst>
      <p:ext uri="{BB962C8B-B14F-4D97-AF65-F5344CB8AC3E}">
        <p14:creationId xmlns:p14="http://schemas.microsoft.com/office/powerpoint/2010/main" val="425284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E1A08B-EED0-406E-95F7-0BB3DE4076B9}" type="datetime1">
              <a:rPr lang="en-US" smtClean="0"/>
              <a:t>6/26/2024</a:t>
            </a:fld>
            <a:endParaRPr lang="en-US"/>
          </a:p>
        </p:txBody>
      </p:sp>
      <p:sp>
        <p:nvSpPr>
          <p:cNvPr id="6" name="Footer Placeholder 5"/>
          <p:cNvSpPr>
            <a:spLocks noGrp="1"/>
          </p:cNvSpPr>
          <p:nvPr>
            <p:ph type="ftr" sz="quarter" idx="11"/>
          </p:nvPr>
        </p:nvSpPr>
        <p:spPr/>
        <p:txBody>
          <a:bodyPr/>
          <a:lstStyle/>
          <a:p>
            <a:r>
              <a:rPr lang="en-US"/>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a:p>
        </p:txBody>
      </p:sp>
    </p:spTree>
    <p:extLst>
      <p:ext uri="{BB962C8B-B14F-4D97-AF65-F5344CB8AC3E}">
        <p14:creationId xmlns:p14="http://schemas.microsoft.com/office/powerpoint/2010/main" val="2206476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9F22D2-A5D9-4A6F-A3FB-73055AB638C4}" type="datetime1">
              <a:rPr lang="en-US" smtClean="0"/>
              <a:t>6/26/2024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Dept. of ECE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664CE2-A199-492D-95BF-8BD1FF45761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56214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1C37DB-E08F-1227-705E-25B97091F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A7D61D-3894-3A9F-7C11-774E11C310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08C9B4-1B95-B181-0F62-AB1D0138F6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8BA5A-8F61-4F9A-944F-02A19B622378}" type="datetimeFigureOut">
              <a:rPr lang="en-IN" smtClean="0"/>
              <a:t>26-06-2024</a:t>
            </a:fld>
            <a:endParaRPr lang="en-IN"/>
          </a:p>
        </p:txBody>
      </p:sp>
      <p:sp>
        <p:nvSpPr>
          <p:cNvPr id="5" name="Footer Placeholder 4">
            <a:extLst>
              <a:ext uri="{FF2B5EF4-FFF2-40B4-BE49-F238E27FC236}">
                <a16:creationId xmlns:a16="http://schemas.microsoft.com/office/drawing/2014/main" id="{193736FF-9365-E446-A1AB-EE02182964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85D1AC-01B9-4150-268F-5C84464923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1FD9A-5E88-407D-A66A-A38785BB3E1B}" type="slidenum">
              <a:rPr lang="en-IN" smtClean="0"/>
              <a:t>‹#›</a:t>
            </a:fld>
            <a:endParaRPr lang="en-IN"/>
          </a:p>
        </p:txBody>
      </p:sp>
    </p:spTree>
    <p:extLst>
      <p:ext uri="{BB962C8B-B14F-4D97-AF65-F5344CB8AC3E}">
        <p14:creationId xmlns:p14="http://schemas.microsoft.com/office/powerpoint/2010/main" val="200426858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839657" y="1825624"/>
            <a:ext cx="10512686" cy="4351338"/>
          </a:xfrm>
          <a:prstGeom prst="rect">
            <a:avLst/>
          </a:prstGeom>
        </p:spPr>
      </p:pic>
      <p:sp>
        <p:nvSpPr>
          <p:cNvPr id="8" name="AutoShape 4" descr="C:\Users\EC\Desktop\cropped-cddfv-1024x112.webp"/>
          <p:cNvSpPr>
            <a:spLocks noChangeAspect="1" noChangeArrowheads="1"/>
          </p:cNvSpPr>
          <p:nvPr/>
        </p:nvSpPr>
        <p:spPr bwMode="auto">
          <a:xfrm>
            <a:off x="1612900" y="1673224"/>
            <a:ext cx="44831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AutoShape 6" descr="C:\Users\EC\Desktop\cropped-cddfv-1024x11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AutoShape 8" descr="C:\Users\EC\Desktop\cropped-cddfv-1024x11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 name="Picture 10"/>
          <p:cNvPicPr>
            <a:picLocks noChangeAspect="1"/>
          </p:cNvPicPr>
          <p:nvPr/>
        </p:nvPicPr>
        <p:blipFill>
          <a:blip r:embed="rId4"/>
          <a:stretch>
            <a:fillRect/>
          </a:stretch>
        </p:blipFill>
        <p:spPr>
          <a:xfrm>
            <a:off x="765175" y="160337"/>
            <a:ext cx="9753600" cy="1066800"/>
          </a:xfrm>
          <a:prstGeom prst="rect">
            <a:avLst/>
          </a:prstGeom>
        </p:spPr>
      </p:pic>
      <p:sp>
        <p:nvSpPr>
          <p:cNvPr id="14" name="TextBox 13"/>
          <p:cNvSpPr txBox="1"/>
          <p:nvPr/>
        </p:nvSpPr>
        <p:spPr>
          <a:xfrm>
            <a:off x="4736353" y="5529866"/>
            <a:ext cx="232467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Under the Guidance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sym typeface="Arial" charset="0"/>
              </a:rPr>
              <a:t>Prof. Ashwini Desai</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ooter Placeholder 1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Dept. of ECE</a:t>
            </a:r>
          </a:p>
        </p:txBody>
      </p:sp>
      <p:sp>
        <p:nvSpPr>
          <p:cNvPr id="16" name="Slide Number Placeholder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664CE2-A199-492D-95BF-8BD1FF457610}"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7" name="TextBox 16"/>
          <p:cNvSpPr txBox="1"/>
          <p:nvPr/>
        </p:nvSpPr>
        <p:spPr>
          <a:xfrm>
            <a:off x="2156509" y="1503104"/>
            <a:ext cx="766382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Department of Electronics and Communication Engineering </a:t>
            </a:r>
          </a:p>
        </p:txBody>
      </p:sp>
      <p:sp>
        <p:nvSpPr>
          <p:cNvPr id="3" name="TextBox 2"/>
          <p:cNvSpPr txBox="1"/>
          <p:nvPr/>
        </p:nvSpPr>
        <p:spPr>
          <a:xfrm>
            <a:off x="4265597" y="1972447"/>
            <a:ext cx="291352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prstClr val="black"/>
                </a:solidFill>
                <a:effectLst/>
                <a:uLnTx/>
                <a:uFillTx/>
                <a:latin typeface="Calibri" panose="020F0502020204030204"/>
                <a:ea typeface="+mn-ea"/>
                <a:cs typeface="+mn-cs"/>
              </a:rPr>
              <a:t>MINOR PROJECT 1</a:t>
            </a:r>
          </a:p>
        </p:txBody>
      </p:sp>
      <p:sp>
        <p:nvSpPr>
          <p:cNvPr id="4" name="TextBox 3">
            <a:extLst>
              <a:ext uri="{FF2B5EF4-FFF2-40B4-BE49-F238E27FC236}">
                <a16:creationId xmlns:a16="http://schemas.microsoft.com/office/drawing/2014/main" id="{589AD8DF-FD45-5166-5A1A-491C957C39F1}"/>
              </a:ext>
            </a:extLst>
          </p:cNvPr>
          <p:cNvSpPr txBox="1"/>
          <p:nvPr/>
        </p:nvSpPr>
        <p:spPr>
          <a:xfrm>
            <a:off x="0" y="2607595"/>
            <a:ext cx="121920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Develop a Device Driver for UART </a:t>
            </a:r>
            <a:r>
              <a:rPr kumimoji="0" lang="en-IN" sz="24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using LPC1768</a:t>
            </a:r>
            <a:endPar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6" name="Table 5">
            <a:extLst>
              <a:ext uri="{FF2B5EF4-FFF2-40B4-BE49-F238E27FC236}">
                <a16:creationId xmlns:a16="http://schemas.microsoft.com/office/drawing/2014/main" id="{116DB860-22AF-B559-68AE-8617722E541D}"/>
              </a:ext>
            </a:extLst>
          </p:cNvPr>
          <p:cNvGraphicFramePr>
            <a:graphicFrameLocks noGrp="1"/>
          </p:cNvGraphicFramePr>
          <p:nvPr/>
        </p:nvGraphicFramePr>
        <p:xfrm>
          <a:off x="2032000" y="3410915"/>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27105393"/>
                    </a:ext>
                  </a:extLst>
                </a:gridCol>
                <a:gridCol w="2032000">
                  <a:extLst>
                    <a:ext uri="{9D8B030D-6E8A-4147-A177-3AD203B41FA5}">
                      <a16:colId xmlns:a16="http://schemas.microsoft.com/office/drawing/2014/main" val="1297523802"/>
                    </a:ext>
                  </a:extLst>
                </a:gridCol>
                <a:gridCol w="2032000">
                  <a:extLst>
                    <a:ext uri="{9D8B030D-6E8A-4147-A177-3AD203B41FA5}">
                      <a16:colId xmlns:a16="http://schemas.microsoft.com/office/drawing/2014/main" val="3837168697"/>
                    </a:ext>
                  </a:extLst>
                </a:gridCol>
                <a:gridCol w="2032000">
                  <a:extLst>
                    <a:ext uri="{9D8B030D-6E8A-4147-A177-3AD203B41FA5}">
                      <a16:colId xmlns:a16="http://schemas.microsoft.com/office/drawing/2014/main" val="599424783"/>
                    </a:ext>
                  </a:extLst>
                </a:gridCol>
              </a:tblGrid>
              <a:tr h="370840">
                <a:tc>
                  <a:txBody>
                    <a:bodyPr/>
                    <a:lstStyle/>
                    <a:p>
                      <a:r>
                        <a:rPr lang="en-IN" dirty="0"/>
                        <a:t>SL.NO.</a:t>
                      </a:r>
                    </a:p>
                  </a:txBody>
                  <a:tcPr/>
                </a:tc>
                <a:tc>
                  <a:txBody>
                    <a:bodyPr/>
                    <a:lstStyle/>
                    <a:p>
                      <a:r>
                        <a:rPr lang="en-IN" dirty="0"/>
                        <a:t>NAME</a:t>
                      </a:r>
                    </a:p>
                  </a:txBody>
                  <a:tcPr/>
                </a:tc>
                <a:tc>
                  <a:txBody>
                    <a:bodyPr/>
                    <a:lstStyle/>
                    <a:p>
                      <a:r>
                        <a:rPr lang="en-IN" dirty="0"/>
                        <a:t>USN</a:t>
                      </a:r>
                    </a:p>
                  </a:txBody>
                  <a:tcPr/>
                </a:tc>
                <a:tc>
                  <a:txBody>
                    <a:bodyPr/>
                    <a:lstStyle/>
                    <a:p>
                      <a:r>
                        <a:rPr lang="en-IN" dirty="0"/>
                        <a:t>ROLL. NO</a:t>
                      </a:r>
                    </a:p>
                  </a:txBody>
                  <a:tcPr/>
                </a:tc>
                <a:extLst>
                  <a:ext uri="{0D108BD9-81ED-4DB2-BD59-A6C34878D82A}">
                    <a16:rowId xmlns:a16="http://schemas.microsoft.com/office/drawing/2014/main" val="3759071346"/>
                  </a:ext>
                </a:extLst>
              </a:tr>
              <a:tr h="370840">
                <a:tc>
                  <a:txBody>
                    <a:bodyPr/>
                    <a:lstStyle/>
                    <a:p>
                      <a:r>
                        <a:rPr lang="en-IN" dirty="0"/>
                        <a:t>01</a:t>
                      </a:r>
                    </a:p>
                  </a:txBody>
                  <a:tcPr/>
                </a:tc>
                <a:tc>
                  <a:txBody>
                    <a:bodyPr/>
                    <a:lstStyle/>
                    <a:p>
                      <a:pPr marL="0" indent="0" algn="ctr">
                        <a:lnSpc>
                          <a:spcPct val="100000"/>
                        </a:lnSpc>
                        <a:spcBef>
                          <a:spcPts val="0"/>
                        </a:spcBef>
                        <a:spcAft>
                          <a:spcPts val="0"/>
                        </a:spcAft>
                        <a:buNone/>
                      </a:pPr>
                      <a:r>
                        <a:rPr lang="en-US" altLang="zh-CN" sz="1800" b="0" i="0" u="none" strike="noStrike" kern="0" cap="none" spc="0" baseline="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charset="0"/>
                        </a:rPr>
                        <a:t>ALLENA MULA</a:t>
                      </a:r>
                      <a:endParaRPr lang="zh-CN" altLang="en-US" sz="1800" b="0" i="0" u="none" strike="noStrike" kern="0" cap="none" spc="0" baseline="0" dirty="0">
                        <a:solidFill>
                          <a:srgbClr val="000000"/>
                        </a:solidFill>
                        <a:latin typeface="Calibri" panose="020F0502020204030204" pitchFamily="34" charset="0"/>
                        <a:ea typeface="Arial" charset="0"/>
                        <a:cs typeface="Calibri" panose="020F0502020204030204" pitchFamily="34" charset="0"/>
                        <a:sym typeface="Arial" charset="0"/>
                      </a:endParaRPr>
                    </a:p>
                  </a:txBody>
                  <a:tcPr/>
                </a:tc>
                <a:tc>
                  <a:txBody>
                    <a:bodyPr/>
                    <a:lstStyle/>
                    <a:p>
                      <a:r>
                        <a:rPr lang="en-IN" dirty="0"/>
                        <a:t>02FE21BEC006</a:t>
                      </a:r>
                    </a:p>
                  </a:txBody>
                  <a:tcPr/>
                </a:tc>
                <a:tc>
                  <a:txBody>
                    <a:bodyPr/>
                    <a:lstStyle/>
                    <a:p>
                      <a:r>
                        <a:rPr lang="en-IN" dirty="0"/>
                        <a:t>06</a:t>
                      </a:r>
                    </a:p>
                  </a:txBody>
                  <a:tcPr/>
                </a:tc>
                <a:extLst>
                  <a:ext uri="{0D108BD9-81ED-4DB2-BD59-A6C34878D82A}">
                    <a16:rowId xmlns:a16="http://schemas.microsoft.com/office/drawing/2014/main" val="3450448379"/>
                  </a:ext>
                </a:extLst>
              </a:tr>
              <a:tr h="370840">
                <a:tc>
                  <a:txBody>
                    <a:bodyPr/>
                    <a:lstStyle/>
                    <a:p>
                      <a:r>
                        <a:rPr lang="en-IN" dirty="0"/>
                        <a:t>02</a:t>
                      </a:r>
                    </a:p>
                  </a:txBody>
                  <a:tcPr/>
                </a:tc>
                <a:tc>
                  <a:txBody>
                    <a:bodyPr/>
                    <a:lstStyle/>
                    <a:p>
                      <a:pPr marL="0" indent="0" algn="ctr">
                        <a:lnSpc>
                          <a:spcPct val="100000"/>
                        </a:lnSpc>
                        <a:spcBef>
                          <a:spcPts val="0"/>
                        </a:spcBef>
                        <a:spcAft>
                          <a:spcPts val="0"/>
                        </a:spcAft>
                        <a:buNone/>
                      </a:pPr>
                      <a:r>
                        <a:rPr lang="en-US" altLang="zh-CN" sz="1800" b="0" i="0" u="none" strike="noStrike" kern="0" cap="none" spc="0" baseline="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charset="0"/>
                        </a:rPr>
                        <a:t>BASAVESH PATIL</a:t>
                      </a:r>
                      <a:endParaRPr lang="zh-CN" altLang="en-US" sz="1800" b="0" i="0" u="none" strike="noStrike" kern="0" cap="none" spc="0" baseline="0" dirty="0">
                        <a:solidFill>
                          <a:srgbClr val="000000"/>
                        </a:solidFill>
                        <a:latin typeface="Calibri" panose="020F0502020204030204" pitchFamily="34" charset="0"/>
                        <a:ea typeface="Arial" charset="0"/>
                        <a:cs typeface="Calibri" panose="020F0502020204030204" pitchFamily="34" charset="0"/>
                        <a:sym typeface="Arial" charset="0"/>
                      </a:endParaRPr>
                    </a:p>
                  </a:txBody>
                  <a:tcPr/>
                </a:tc>
                <a:tc>
                  <a:txBody>
                    <a:bodyPr/>
                    <a:lstStyle/>
                    <a:p>
                      <a:r>
                        <a:rPr lang="en-IN" dirty="0"/>
                        <a:t>02FE21BEC018</a:t>
                      </a:r>
                    </a:p>
                  </a:txBody>
                  <a:tcPr/>
                </a:tc>
                <a:tc>
                  <a:txBody>
                    <a:bodyPr/>
                    <a:lstStyle/>
                    <a:p>
                      <a:r>
                        <a:rPr lang="en-IN" dirty="0"/>
                        <a:t>15</a:t>
                      </a:r>
                    </a:p>
                  </a:txBody>
                  <a:tcPr/>
                </a:tc>
                <a:extLst>
                  <a:ext uri="{0D108BD9-81ED-4DB2-BD59-A6C34878D82A}">
                    <a16:rowId xmlns:a16="http://schemas.microsoft.com/office/drawing/2014/main" val="798047381"/>
                  </a:ext>
                </a:extLst>
              </a:tr>
              <a:tr h="370840">
                <a:tc>
                  <a:txBody>
                    <a:bodyPr/>
                    <a:lstStyle/>
                    <a:p>
                      <a:r>
                        <a:rPr lang="en-IN" dirty="0"/>
                        <a:t>03</a:t>
                      </a:r>
                    </a:p>
                  </a:txBody>
                  <a:tcPr/>
                </a:tc>
                <a:tc>
                  <a:txBody>
                    <a:bodyPr/>
                    <a:lstStyle/>
                    <a:p>
                      <a:pPr marL="0" indent="0" algn="ctr">
                        <a:lnSpc>
                          <a:spcPct val="100000"/>
                        </a:lnSpc>
                        <a:spcBef>
                          <a:spcPts val="0"/>
                        </a:spcBef>
                        <a:spcAft>
                          <a:spcPts val="0"/>
                        </a:spcAft>
                        <a:buNone/>
                      </a:pPr>
                      <a:r>
                        <a:rPr lang="en-US" altLang="zh-CN" sz="1800" b="0" i="0" u="none" strike="noStrike" kern="0" cap="none" spc="0" baseline="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charset="0"/>
                        </a:rPr>
                        <a:t>HARSH PATIL</a:t>
                      </a:r>
                      <a:endParaRPr lang="zh-CN" altLang="en-US" sz="1800" b="0" i="0" u="none" strike="noStrike" kern="0" cap="none" spc="0" baseline="0" dirty="0">
                        <a:solidFill>
                          <a:srgbClr val="000000"/>
                        </a:solidFill>
                        <a:latin typeface="Calibri" panose="020F0502020204030204" pitchFamily="34" charset="0"/>
                        <a:ea typeface="Arial" charset="0"/>
                        <a:cs typeface="Calibri" panose="020F0502020204030204" pitchFamily="34" charset="0"/>
                        <a:sym typeface="Arial" charset="0"/>
                      </a:endParaRPr>
                    </a:p>
                  </a:txBody>
                  <a:tcPr/>
                </a:tc>
                <a:tc>
                  <a:txBody>
                    <a:bodyPr/>
                    <a:lstStyle/>
                    <a:p>
                      <a:r>
                        <a:rPr lang="en-IN" dirty="0"/>
                        <a:t>02FE21BEC035</a:t>
                      </a:r>
                    </a:p>
                  </a:txBody>
                  <a:tcPr/>
                </a:tc>
                <a:tc>
                  <a:txBody>
                    <a:bodyPr/>
                    <a:lstStyle/>
                    <a:p>
                      <a:r>
                        <a:rPr lang="en-IN" dirty="0"/>
                        <a:t>32</a:t>
                      </a:r>
                    </a:p>
                  </a:txBody>
                  <a:tcPr/>
                </a:tc>
                <a:extLst>
                  <a:ext uri="{0D108BD9-81ED-4DB2-BD59-A6C34878D82A}">
                    <a16:rowId xmlns:a16="http://schemas.microsoft.com/office/drawing/2014/main" val="2963258118"/>
                  </a:ext>
                </a:extLst>
              </a:tr>
              <a:tr h="370840">
                <a:tc>
                  <a:txBody>
                    <a:bodyPr/>
                    <a:lstStyle/>
                    <a:p>
                      <a:r>
                        <a:rPr lang="en-IN" dirty="0"/>
                        <a:t>04</a:t>
                      </a:r>
                    </a:p>
                  </a:txBody>
                  <a:tcPr/>
                </a:tc>
                <a:tc>
                  <a:txBody>
                    <a:bodyPr/>
                    <a:lstStyle/>
                    <a:p>
                      <a:pPr marL="0" indent="0" algn="ctr" eaLnBrk="1" fontAlgn="auto" latinLnBrk="0" hangingPunct="1">
                        <a:lnSpc>
                          <a:spcPct val="100000"/>
                        </a:lnSpc>
                        <a:spcBef>
                          <a:spcPts val="0"/>
                        </a:spcBef>
                        <a:spcAft>
                          <a:spcPts val="0"/>
                        </a:spcAft>
                        <a:buNone/>
                      </a:pPr>
                      <a:r>
                        <a:rPr lang="en-US" altLang="zh-CN" sz="1800" b="0" i="0" u="none" strike="noStrike" kern="0" cap="none" spc="0" baseline="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charset="0"/>
                        </a:rPr>
                        <a:t>PRATIK PATIL</a:t>
                      </a:r>
                      <a:endParaRPr lang="zh-CN" altLang="en-US" sz="1800" b="0" i="0" u="none" strike="noStrike" kern="0" cap="none" spc="0" baseline="0" dirty="0">
                        <a:solidFill>
                          <a:srgbClr val="000000"/>
                        </a:solidFill>
                        <a:latin typeface="Calibri" panose="020F0502020204030204" pitchFamily="34" charset="0"/>
                        <a:ea typeface="Arial" charset="0"/>
                        <a:cs typeface="Calibri" panose="020F0502020204030204" pitchFamily="34" charset="0"/>
                        <a:sym typeface="Arial" charset="0"/>
                      </a:endParaRPr>
                    </a:p>
                  </a:txBody>
                  <a:tcPr/>
                </a:tc>
                <a:tc>
                  <a:txBody>
                    <a:bodyPr/>
                    <a:lstStyle/>
                    <a:p>
                      <a:r>
                        <a:rPr lang="en-IN" dirty="0"/>
                        <a:t>02FE21BEC063</a:t>
                      </a:r>
                    </a:p>
                  </a:txBody>
                  <a:tcPr/>
                </a:tc>
                <a:tc>
                  <a:txBody>
                    <a:bodyPr/>
                    <a:lstStyle/>
                    <a:p>
                      <a:r>
                        <a:rPr lang="en-IN" dirty="0"/>
                        <a:t>58</a:t>
                      </a:r>
                    </a:p>
                  </a:txBody>
                  <a:tcPr/>
                </a:tc>
                <a:extLst>
                  <a:ext uri="{0D108BD9-81ED-4DB2-BD59-A6C34878D82A}">
                    <a16:rowId xmlns:a16="http://schemas.microsoft.com/office/drawing/2014/main" val="295884413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E4A1-224D-23EF-16D1-93990103AB41}"/>
              </a:ext>
            </a:extLst>
          </p:cNvPr>
          <p:cNvSpPr>
            <a:spLocks noGrp="1"/>
          </p:cNvSpPr>
          <p:nvPr>
            <p:ph type="title"/>
          </p:nvPr>
        </p:nvSpPr>
        <p:spPr/>
        <p:txBody>
          <a:bodyPr>
            <a:normAutofit/>
          </a:bodyPr>
          <a:lstStyle/>
          <a:p>
            <a:pPr algn="ctr"/>
            <a:r>
              <a:rPr lang="en-IN" sz="4400" dirty="0">
                <a:latin typeface="+mn-lt"/>
              </a:rPr>
              <a:t>Need Analysis and Identifying the problem</a:t>
            </a:r>
          </a:p>
        </p:txBody>
      </p:sp>
      <p:sp>
        <p:nvSpPr>
          <p:cNvPr id="4" name="Footer Placeholder 3">
            <a:extLst>
              <a:ext uri="{FF2B5EF4-FFF2-40B4-BE49-F238E27FC236}">
                <a16:creationId xmlns:a16="http://schemas.microsoft.com/office/drawing/2014/main" id="{8F873B24-FAB4-FE59-273B-77BAA71D1A17}"/>
              </a:ext>
            </a:extLst>
          </p:cNvPr>
          <p:cNvSpPr>
            <a:spLocks noGrp="1"/>
          </p:cNvSpPr>
          <p:nvPr>
            <p:ph type="ftr" sz="quarter" idx="11"/>
          </p:nvPr>
        </p:nvSpPr>
        <p:spPr/>
        <p:txBody>
          <a:bodyPr/>
          <a:lstStyle/>
          <a:p>
            <a:r>
              <a:rPr lang="en-US"/>
              <a:t>Dept. of ECE</a:t>
            </a:r>
          </a:p>
        </p:txBody>
      </p:sp>
      <p:sp>
        <p:nvSpPr>
          <p:cNvPr id="5" name="Slide Number Placeholder 4">
            <a:extLst>
              <a:ext uri="{FF2B5EF4-FFF2-40B4-BE49-F238E27FC236}">
                <a16:creationId xmlns:a16="http://schemas.microsoft.com/office/drawing/2014/main" id="{080EAAE6-4099-DECF-6725-D9BEFB66A617}"/>
              </a:ext>
            </a:extLst>
          </p:cNvPr>
          <p:cNvSpPr>
            <a:spLocks noGrp="1"/>
          </p:cNvSpPr>
          <p:nvPr>
            <p:ph type="sldNum" sz="quarter" idx="12"/>
          </p:nvPr>
        </p:nvSpPr>
        <p:spPr/>
        <p:txBody>
          <a:bodyPr/>
          <a:lstStyle/>
          <a:p>
            <a:fld id="{14664CE2-A199-492D-95BF-8BD1FF457610}" type="slidenum">
              <a:rPr lang="en-US" smtClean="0"/>
              <a:t>2</a:t>
            </a:fld>
            <a:endParaRPr lang="en-US"/>
          </a:p>
        </p:txBody>
      </p:sp>
      <p:sp>
        <p:nvSpPr>
          <p:cNvPr id="7" name="Content Placeholder 6">
            <a:extLst>
              <a:ext uri="{FF2B5EF4-FFF2-40B4-BE49-F238E27FC236}">
                <a16:creationId xmlns:a16="http://schemas.microsoft.com/office/drawing/2014/main" id="{95011DF4-2A59-3914-BA83-B36DB7D2BCF0}"/>
              </a:ext>
            </a:extLst>
          </p:cNvPr>
          <p:cNvSpPr>
            <a:spLocks noGrp="1"/>
          </p:cNvSpPr>
          <p:nvPr>
            <p:ph idx="1"/>
          </p:nvPr>
        </p:nvSpPr>
        <p:spPr/>
        <p:txBody>
          <a:bodyPr/>
          <a:lstStyle/>
          <a:p>
            <a:pPr algn="just"/>
            <a:r>
              <a:rPr lang="en-US" b="1" dirty="0"/>
              <a:t>Need analysis:</a:t>
            </a:r>
          </a:p>
          <a:p>
            <a:pPr algn="just"/>
            <a:r>
              <a:rPr lang="en-US" sz="1800" dirty="0"/>
              <a:t>Building a device driver for UART using the LPC1768 microcontroller is essential for enabling reliable and efficient communication between the microcontroller and other peripherals or devices. It allows for proper data transmission and reception over serial interfaces, crucial for debugging, and interfacing with various modules like Bluetooth, and sensors. A custom driver also ensures optimal performance tailored to specific application requirements, leveraging the hardware features of the LPC1768.</a:t>
            </a:r>
          </a:p>
          <a:p>
            <a:pPr algn="just"/>
            <a:r>
              <a:rPr lang="en-US" sz="1800" b="1" dirty="0"/>
              <a:t>Identifying the problem:</a:t>
            </a:r>
          </a:p>
          <a:p>
            <a:pPr algn="just"/>
            <a:r>
              <a:rPr lang="en-US" sz="1800" dirty="0"/>
              <a:t>The main challenge in building a device driver for UART using the LPC1768 microcontroller involves managing the intricacies of hardware configuration and ensuring reliable data transfer. This includes setting up baud rates, handling interrupts efficiently, and dealing with potential issues like data framing errors, and ensuring proper synchronization between the microcontroller and connected devices.</a:t>
            </a:r>
          </a:p>
        </p:txBody>
      </p:sp>
    </p:spTree>
    <p:extLst>
      <p:ext uri="{BB962C8B-B14F-4D97-AF65-F5344CB8AC3E}">
        <p14:creationId xmlns:p14="http://schemas.microsoft.com/office/powerpoint/2010/main" val="456905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23" y="423615"/>
            <a:ext cx="10859278" cy="1301187"/>
          </a:xfrm>
        </p:spPr>
        <p:txBody>
          <a:bodyPr>
            <a:normAutofit/>
          </a:bodyPr>
          <a:lstStyle/>
          <a:p>
            <a:pPr algn="ctr"/>
            <a:r>
              <a:rPr lang="en-US" dirty="0">
                <a:latin typeface="+mn-lt"/>
                <a:cs typeface="Times New Roman" panose="02020603050405020304" pitchFamily="18" charset="0"/>
              </a:rPr>
              <a:t>Problem definition</a:t>
            </a:r>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3</a:t>
            </a:fld>
            <a:endParaRPr lang="en-US"/>
          </a:p>
        </p:txBody>
      </p:sp>
      <p:sp>
        <p:nvSpPr>
          <p:cNvPr id="7" name="Content Placeholder 6">
            <a:extLst>
              <a:ext uri="{FF2B5EF4-FFF2-40B4-BE49-F238E27FC236}">
                <a16:creationId xmlns:a16="http://schemas.microsoft.com/office/drawing/2014/main" id="{355E20A4-93DE-1A48-CDB2-0306CF116704}"/>
              </a:ext>
            </a:extLst>
          </p:cNvPr>
          <p:cNvSpPr>
            <a:spLocks noGrp="1"/>
          </p:cNvSpPr>
          <p:nvPr>
            <p:ph idx="1"/>
          </p:nvPr>
        </p:nvSpPr>
        <p:spPr/>
        <p:txBody>
          <a:bodyPr>
            <a:normAutofit/>
          </a:bodyPr>
          <a:lstStyle/>
          <a:p>
            <a:pPr algn="just"/>
            <a:r>
              <a:rPr lang="en-US" dirty="0"/>
              <a:t>The problem involves developing a reliable and efficient device driver for the UART module of the LPC1768 microcontroller to facilitate robust serial communication. This driver must handle various configurations such as baud rate settings, data framing, and interrupt management while ensuring data integrity and minimal latency. The driver should be designed to support seamless integration with diverse peripheral devices and applications, addressing potential issues like buffer overflows and synchronization errors.</a:t>
            </a:r>
            <a:endParaRPr lang="en-IN" dirty="0"/>
          </a:p>
        </p:txBody>
      </p:sp>
    </p:spTree>
    <p:extLst>
      <p:ext uri="{BB962C8B-B14F-4D97-AF65-F5344CB8AC3E}">
        <p14:creationId xmlns:p14="http://schemas.microsoft.com/office/powerpoint/2010/main" val="242893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120" y="282327"/>
            <a:ext cx="10765155" cy="1450757"/>
          </a:xfrm>
        </p:spPr>
        <p:txBody>
          <a:bodyPr/>
          <a:lstStyle/>
          <a:p>
            <a:pPr algn="ctr"/>
            <a:r>
              <a:rPr lang="en-US" dirty="0">
                <a:latin typeface="+mn-lt"/>
              </a:rPr>
              <a:t>Application in societal context</a:t>
            </a:r>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4</a:t>
            </a:fld>
            <a:endParaRPr lang="en-US"/>
          </a:p>
        </p:txBody>
      </p:sp>
      <p:sp>
        <p:nvSpPr>
          <p:cNvPr id="6" name="Content Placeholder 5">
            <a:extLst>
              <a:ext uri="{FF2B5EF4-FFF2-40B4-BE49-F238E27FC236}">
                <a16:creationId xmlns:a16="http://schemas.microsoft.com/office/drawing/2014/main" id="{F38275EA-19BC-D9F5-E7B7-C00BD415A5C2}"/>
              </a:ext>
            </a:extLst>
          </p:cNvPr>
          <p:cNvSpPr>
            <a:spLocks noGrp="1"/>
          </p:cNvSpPr>
          <p:nvPr>
            <p:ph idx="1"/>
          </p:nvPr>
        </p:nvSpPr>
        <p:spPr/>
        <p:txBody>
          <a:bodyPr>
            <a:normAutofit/>
          </a:bodyPr>
          <a:lstStyle/>
          <a:p>
            <a:pPr marL="0" indent="0" algn="just">
              <a:buNone/>
            </a:pPr>
            <a:r>
              <a:rPr lang="en-US" dirty="0"/>
              <a:t>Developing a device driver for UART using the LPC1768 microcontroller has several applications in a societal context, including:</a:t>
            </a:r>
          </a:p>
          <a:p>
            <a:pPr algn="just">
              <a:buFont typeface="Arial" panose="020B0604020202020204" pitchFamily="34" charset="0"/>
              <a:buChar char="•"/>
            </a:pPr>
            <a:r>
              <a:rPr lang="en-US" dirty="0"/>
              <a:t> Healthcare.</a:t>
            </a:r>
          </a:p>
          <a:p>
            <a:pPr algn="just">
              <a:buFont typeface="Arial" panose="020B0604020202020204" pitchFamily="34" charset="0"/>
              <a:buChar char="•"/>
            </a:pPr>
            <a:r>
              <a:rPr lang="en-US" dirty="0"/>
              <a:t> Automation and Control Systems.</a:t>
            </a:r>
          </a:p>
          <a:p>
            <a:pPr algn="just">
              <a:buFont typeface="Arial" panose="020B0604020202020204" pitchFamily="34" charset="0"/>
              <a:buChar char="•"/>
            </a:pPr>
            <a:r>
              <a:rPr lang="en-US" dirty="0"/>
              <a:t> Telecommunications.</a:t>
            </a:r>
          </a:p>
          <a:p>
            <a:pPr algn="just">
              <a:buFont typeface="Arial" panose="020B0604020202020204" pitchFamily="34" charset="0"/>
              <a:buChar char="•"/>
            </a:pPr>
            <a:r>
              <a:rPr lang="en-US" dirty="0"/>
              <a:t> Transportation.</a:t>
            </a:r>
          </a:p>
          <a:p>
            <a:pPr algn="just">
              <a:buFont typeface="Arial" panose="020B0604020202020204" pitchFamily="34" charset="0"/>
              <a:buChar char="•"/>
            </a:pPr>
            <a:r>
              <a:rPr lang="en-US" dirty="0"/>
              <a:t> Education and Research.</a:t>
            </a:r>
          </a:p>
          <a:p>
            <a:pPr marL="0" indent="0" algn="just">
              <a:buNone/>
            </a:pPr>
            <a:endParaRPr lang="en-US" dirty="0"/>
          </a:p>
        </p:txBody>
      </p:sp>
    </p:spTree>
    <p:extLst>
      <p:ext uri="{BB962C8B-B14F-4D97-AF65-F5344CB8AC3E}">
        <p14:creationId xmlns:p14="http://schemas.microsoft.com/office/powerpoint/2010/main" val="289339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5</a:t>
            </a:fld>
            <a:endParaRPr lang="en-US"/>
          </a:p>
        </p:txBody>
      </p:sp>
      <p:sp>
        <p:nvSpPr>
          <p:cNvPr id="7" name="TextBox 6">
            <a:extLst>
              <a:ext uri="{FF2B5EF4-FFF2-40B4-BE49-F238E27FC236}">
                <a16:creationId xmlns:a16="http://schemas.microsoft.com/office/drawing/2014/main" id="{E0AE4E88-E3A7-CD77-017C-7CB04793F57A}"/>
              </a:ext>
            </a:extLst>
          </p:cNvPr>
          <p:cNvSpPr txBox="1"/>
          <p:nvPr/>
        </p:nvSpPr>
        <p:spPr>
          <a:xfrm>
            <a:off x="3486160" y="2914560"/>
            <a:ext cx="10879494" cy="1323439"/>
          </a:xfrm>
          <a:prstGeom prst="rect">
            <a:avLst/>
          </a:prstGeom>
          <a:noFill/>
        </p:spPr>
        <p:txBody>
          <a:bodyPr wrap="square" rtlCol="0">
            <a:spAutoFit/>
          </a:bodyPr>
          <a:lstStyle/>
          <a:p>
            <a:r>
              <a:rPr lang="en-IN" sz="8000" dirty="0"/>
              <a:t>THANK YOU</a:t>
            </a:r>
          </a:p>
        </p:txBody>
      </p:sp>
    </p:spTree>
    <p:extLst>
      <p:ext uri="{BB962C8B-B14F-4D97-AF65-F5344CB8AC3E}">
        <p14:creationId xmlns:p14="http://schemas.microsoft.com/office/powerpoint/2010/main" val="11692197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638</TotalTime>
  <Words>352</Words>
  <Application>Microsoft Office PowerPoint</Application>
  <PresentationFormat>Widescreen</PresentationFormat>
  <Paragraphs>51</Paragraphs>
  <Slides>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Calibri Light</vt:lpstr>
      <vt:lpstr>Times New Roman</vt:lpstr>
      <vt:lpstr>Retrospect</vt:lpstr>
      <vt:lpstr>Office Theme</vt:lpstr>
      <vt:lpstr>PowerPoint Presentation</vt:lpstr>
      <vt:lpstr>Need Analysis and Identifying the problem</vt:lpstr>
      <vt:lpstr>Problem definition</vt:lpstr>
      <vt:lpstr>Application in societal context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dc:creator>
  <cp:lastModifiedBy>pratik patil</cp:lastModifiedBy>
  <cp:revision>35</cp:revision>
  <dcterms:created xsi:type="dcterms:W3CDTF">2023-10-31T09:29:26Z</dcterms:created>
  <dcterms:modified xsi:type="dcterms:W3CDTF">2024-06-26T06:37:39Z</dcterms:modified>
</cp:coreProperties>
</file>