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2" r:id="rId3"/>
    <p:sldId id="284" r:id="rId4"/>
    <p:sldId id="285" r:id="rId5"/>
    <p:sldId id="286" r:id="rId6"/>
    <p:sldId id="287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99106-CB18-4E94-8876-675157E413D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5C093-3F2D-473C-A4D8-41997FD4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6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41C-17D8-E570-51AA-31F2B79A6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19A8-776C-F49D-2F77-A49BDB1CA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33F4-AA56-CCE4-F0D9-D3DC88A8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86C0-41C9-9B7B-5B81-5A1E91D1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1A34-854E-2D3F-95DD-D013817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0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A396-047D-3993-EBEC-2E58CB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507B3-E6E9-D1BA-2685-AFC4917FC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3111-B040-26BC-A361-69A844A9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BED-0121-A819-8F2A-25D93104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1962-0AD5-19F1-3163-784DA1D2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8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47B89-477D-660E-F176-C1BCCE52E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C685-FB70-5A81-A5C3-20768051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CC0B9-171A-6255-4640-AB8A9CBD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9F47-189E-A277-C407-15743330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A17C-857D-71A5-9EB8-3E229DF4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C1F6-2E45-B199-9B87-DB9F4BB1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7A64-A4DA-DCCC-B2B4-1F987E0A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1DBE-CD09-3BDC-4420-C1C5B3E0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6ED4-2F5E-6B5F-760E-3BD6BAAA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9E8E-E8EF-9357-BEDB-2C76B743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1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FA4E-0AE7-FBB7-2C10-976724C2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E96BD-BB36-3C55-0157-9D936287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6F82-A200-A98A-EA7E-F3D29814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0D29-ED7B-6F0D-489C-2608838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0EC4-9FE3-4AAF-1721-3E52743B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7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FB1A-7C43-B10F-3414-3F461D9D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59E2-FE8F-E75D-980A-9A1DE4E68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6C94-63D5-89F8-3B24-B57579EF1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1C166-09FC-E6F9-FBF2-5C75E9F6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24CB9-FD37-68BF-27F0-261DB507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BC14-672E-5873-A3D7-7CEC9E5E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1E1A-0C02-83D7-725B-6221CF6E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9B7F8-E3F9-8061-9210-6AA6F88E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D0BCB-3468-BC99-9C8D-B1A93897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9736-0574-FD86-7825-C431C99D6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A305D-2D0E-4019-7827-5182BB657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61552-8395-2C83-9583-2193BB8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E0291-7507-ADD7-BF63-CEEF9B45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72E5-32C9-5BF3-9D87-3167409F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AAB-1C4F-41E5-E42E-05DB0D1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EF7F0-3F78-14A8-38A2-EFF167D2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535BC-74EB-4666-FC8F-0C6F92D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ACD32-1D83-D560-F1B6-6228991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D704F-D3EC-DF80-DAD7-4952E0CF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0EF7C-88F6-4B61-4F6C-F3EA1DB2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B029E-6131-21B7-650A-96C10264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3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4282-AFAD-F7BE-F93B-9482387E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7BA9-83EA-4EFD-39B0-8FE3792C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D047-C93B-B41C-81E5-DDC065E3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4A126-BFC5-CE9D-4728-D9763A9B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85566-6E1F-2DAF-4A43-ED5B3933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BBE6-EBCF-5CEC-4C40-A6C267A9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5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9C2F-F56D-B70C-4622-39ECAE1D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C3EDD-8694-3C17-8E01-77BACAEF9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221F2-EF82-8315-8393-E4B61B01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AE0D-6A32-B83B-0B46-F8B82E3F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6D40-935D-8E5E-A694-645D80E9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92F1-FA51-049D-05A5-BD5918F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C37DB-E08F-1227-705E-25B97091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7D61D-3894-3A9F-7C11-774E11C3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C9B4-1B95-B181-0F62-AB1D0138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BA5A-8F61-4F9A-944F-02A19B62237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36FF-9365-E446-A1AB-EE0218296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D1AC-01B9-4150-268F-5C8446492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FD9A-5E88-407D-A66A-A38785BB3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657" y="1825624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5" y="160337"/>
            <a:ext cx="9753600" cy="106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36353" y="5529866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Guidance of</a:t>
            </a:r>
          </a:p>
          <a:p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charset="0"/>
              </a:rPr>
              <a:t>Prof. Ashwini Desai</a:t>
            </a:r>
            <a:endParaRPr lang="en-US" b="1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56509" y="1503104"/>
            <a:ext cx="766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Department of Electronics and Communication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5597" y="1972447"/>
            <a:ext cx="291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MINOR PROJECT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AD8DF-FD45-5166-5A1A-491C957C39F1}"/>
              </a:ext>
            </a:extLst>
          </p:cNvPr>
          <p:cNvSpPr txBox="1"/>
          <p:nvPr/>
        </p:nvSpPr>
        <p:spPr>
          <a:xfrm>
            <a:off x="0" y="26075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Device Driver for UART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LPC1768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6DB860-22AF-B559-68AE-8617722E5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46054"/>
              </p:ext>
            </p:extLst>
          </p:nvPr>
        </p:nvGraphicFramePr>
        <p:xfrm>
          <a:off x="2032000" y="341091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71053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752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7168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9424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SL.NO.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ROLL.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ALEENA MULA</a:t>
                      </a:r>
                      <a:endParaRPr lang="zh-CN" altLang="en-US" sz="18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02FE21BEC006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BASAVESH PATIL</a:t>
                      </a:r>
                      <a:endParaRPr lang="zh-CN" altLang="en-US" sz="18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02FE21BEC018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4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HARSH PATIL</a:t>
                      </a:r>
                      <a:endParaRPr lang="zh-CN" altLang="en-US" sz="18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02FE21BEC035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5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PRATIK PATIL</a:t>
                      </a:r>
                      <a:endParaRPr lang="zh-CN" altLang="en-US" sz="18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02FE21BEC063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441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ECA9D-5A76-528A-932D-6B3DE025AAF3}"/>
              </a:ext>
            </a:extLst>
          </p:cNvPr>
          <p:cNvSpPr txBox="1">
            <a:spLocks/>
          </p:cNvSpPr>
          <p:nvPr/>
        </p:nvSpPr>
        <p:spPr>
          <a:xfrm>
            <a:off x="0" y="134573"/>
            <a:ext cx="12192000" cy="53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B274A-0A8A-9C8F-3692-F48B23903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8" y="1120768"/>
            <a:ext cx="10892244" cy="50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ECA9D-5A76-528A-932D-6B3DE025AAF3}"/>
              </a:ext>
            </a:extLst>
          </p:cNvPr>
          <p:cNvSpPr txBox="1">
            <a:spLocks/>
          </p:cNvSpPr>
          <p:nvPr/>
        </p:nvSpPr>
        <p:spPr>
          <a:xfrm>
            <a:off x="209007" y="204241"/>
            <a:ext cx="1828800" cy="533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A4FDE6-A04D-87C6-6C8F-C7AD0CA6858A}"/>
              </a:ext>
            </a:extLst>
          </p:cNvPr>
          <p:cNvSpPr txBox="1"/>
          <p:nvPr/>
        </p:nvSpPr>
        <p:spPr>
          <a:xfrm>
            <a:off x="770467" y="1024467"/>
            <a:ext cx="431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UART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 Baud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 Data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 Parity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 Stop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Transmission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Receive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1C022-D31F-1116-ACDF-7401A2D67C9A}"/>
              </a:ext>
            </a:extLst>
          </p:cNvPr>
          <p:cNvSpPr txBox="1"/>
          <p:nvPr/>
        </p:nvSpPr>
        <p:spPr>
          <a:xfrm>
            <a:off x="770467" y="3649134"/>
            <a:ext cx="431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UART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THRE (for transmitting the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RBR (for receiving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LCR (to configure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LSR (to check for errors)</a:t>
            </a:r>
          </a:p>
        </p:txBody>
      </p:sp>
    </p:spTree>
    <p:extLst>
      <p:ext uri="{BB962C8B-B14F-4D97-AF65-F5344CB8AC3E}">
        <p14:creationId xmlns:p14="http://schemas.microsoft.com/office/powerpoint/2010/main" val="318831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ECA9D-5A76-528A-932D-6B3DE025AAF3}"/>
              </a:ext>
            </a:extLst>
          </p:cNvPr>
          <p:cNvSpPr txBox="1">
            <a:spLocks/>
          </p:cNvSpPr>
          <p:nvPr/>
        </p:nvSpPr>
        <p:spPr>
          <a:xfrm>
            <a:off x="225940" y="302117"/>
            <a:ext cx="2542660" cy="533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75B3E-7E7A-2A22-729E-92864C45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4" y="798352"/>
            <a:ext cx="9839306" cy="57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9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ECA9D-5A76-528A-932D-6B3DE025AAF3}"/>
              </a:ext>
            </a:extLst>
          </p:cNvPr>
          <p:cNvSpPr txBox="1">
            <a:spLocks/>
          </p:cNvSpPr>
          <p:nvPr/>
        </p:nvSpPr>
        <p:spPr>
          <a:xfrm>
            <a:off x="0" y="293650"/>
            <a:ext cx="7563394" cy="934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AND NEED FOR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C4F6D-A43E-8CEB-2A97-66CE8C687D1A}"/>
              </a:ext>
            </a:extLst>
          </p:cNvPr>
          <p:cNvSpPr txBox="1"/>
          <p:nvPr/>
        </p:nvSpPr>
        <p:spPr>
          <a:xfrm>
            <a:off x="440267" y="1092201"/>
            <a:ext cx="431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BEFORE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BD47D-D941-2162-4F40-281FF28DA12F}"/>
              </a:ext>
            </a:extLst>
          </p:cNvPr>
          <p:cNvSpPr txBox="1"/>
          <p:nvPr/>
        </p:nvSpPr>
        <p:spPr>
          <a:xfrm>
            <a:off x="440267" y="1770276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U0LCR = 0x83;</a:t>
            </a:r>
          </a:p>
          <a:p>
            <a:r>
              <a:rPr lang="en-US" sz="2000" dirty="0"/>
              <a:t>U0DLL = 0x61;</a:t>
            </a:r>
          </a:p>
          <a:p>
            <a:r>
              <a:rPr lang="en-US" sz="2000" dirty="0"/>
              <a:t>U0LCR = 0x03;</a:t>
            </a:r>
          </a:p>
          <a:p>
            <a:r>
              <a:rPr lang="en-US" sz="2000" dirty="0"/>
              <a:t>U0IER = 0x01;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2CA06-3C18-4069-FAD0-8C4903DEB3FF}"/>
              </a:ext>
            </a:extLst>
          </p:cNvPr>
          <p:cNvSpPr txBox="1"/>
          <p:nvPr/>
        </p:nvSpPr>
        <p:spPr>
          <a:xfrm>
            <a:off x="4092305" y="1343098"/>
            <a:ext cx="431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Configuration of the functions is difficult here, for changing a bit we have to refer to the datasheet of the respective microcontroller.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Applicable to only specific microcontroller.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High chances of error.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5030B-3459-714C-B0C1-8ABA6874ACE7}"/>
              </a:ext>
            </a:extLst>
          </p:cNvPr>
          <p:cNvSpPr txBox="1"/>
          <p:nvPr/>
        </p:nvSpPr>
        <p:spPr>
          <a:xfrm>
            <a:off x="440267" y="3798725"/>
            <a:ext cx="431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OPTIMIZATION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8E02E-57D9-D492-F993-B3C7C0AD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35"/>
          <a:stretch/>
        </p:blipFill>
        <p:spPr>
          <a:xfrm>
            <a:off x="331001" y="4434763"/>
            <a:ext cx="3450696" cy="1171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0C7BCB-611E-059D-BA23-C02CD69EA9A4}"/>
              </a:ext>
            </a:extLst>
          </p:cNvPr>
          <p:cNvSpPr txBox="1"/>
          <p:nvPr/>
        </p:nvSpPr>
        <p:spPr>
          <a:xfrm>
            <a:off x="4092305" y="4205421"/>
            <a:ext cx="431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Configuration of the functions is lot more easier and user friendly.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By slight change can be applicable to many microcontroller.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Minimal to No chances of error.</a:t>
            </a:r>
          </a:p>
        </p:txBody>
      </p:sp>
    </p:spTree>
    <p:extLst>
      <p:ext uri="{BB962C8B-B14F-4D97-AF65-F5344CB8AC3E}">
        <p14:creationId xmlns:p14="http://schemas.microsoft.com/office/powerpoint/2010/main" val="50607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ECA9D-5A76-528A-932D-6B3DE025AAF3}"/>
              </a:ext>
            </a:extLst>
          </p:cNvPr>
          <p:cNvSpPr txBox="1">
            <a:spLocks/>
          </p:cNvSpPr>
          <p:nvPr/>
        </p:nvSpPr>
        <p:spPr>
          <a:xfrm>
            <a:off x="-1540934" y="302117"/>
            <a:ext cx="7563394" cy="934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7BA51-B885-2E27-219D-3BB8A757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8" y="885524"/>
            <a:ext cx="9889123" cy="57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A14F-6653-DBCE-2868-3A743EC3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023" y="2415942"/>
            <a:ext cx="2877953" cy="1565560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93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204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naik</dc:creator>
  <cp:lastModifiedBy>pratik patil</cp:lastModifiedBy>
  <cp:revision>8</cp:revision>
  <dcterms:created xsi:type="dcterms:W3CDTF">2024-05-18T01:18:12Z</dcterms:created>
  <dcterms:modified xsi:type="dcterms:W3CDTF">2024-06-18T04:09:00Z</dcterms:modified>
</cp:coreProperties>
</file>