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21396325" cy="15087600"/>
  <p:notesSz cx="9601200" cy="7315200"/>
  <p:defaultTextStyle>
    <a:defPPr>
      <a:defRPr lang="en-US"/>
    </a:defPPr>
    <a:lvl1pPr algn="l" defTabSz="2076450" rtl="0" fontAlgn="base">
      <a:spcBef>
        <a:spcPct val="0"/>
      </a:spcBef>
      <a:spcAft>
        <a:spcPct val="0"/>
      </a:spcAft>
      <a:defRPr sz="4100" kern="1200">
        <a:solidFill>
          <a:schemeClr val="tx1"/>
        </a:solidFill>
        <a:latin typeface="Arial" charset="0"/>
        <a:ea typeface="+mn-ea"/>
        <a:cs typeface="+mn-cs"/>
      </a:defRPr>
    </a:lvl1pPr>
    <a:lvl2pPr marL="1038225" indent="-581025" algn="l" defTabSz="2076450" rtl="0" fontAlgn="base">
      <a:spcBef>
        <a:spcPct val="0"/>
      </a:spcBef>
      <a:spcAft>
        <a:spcPct val="0"/>
      </a:spcAft>
      <a:defRPr sz="4100" kern="1200">
        <a:solidFill>
          <a:schemeClr val="tx1"/>
        </a:solidFill>
        <a:latin typeface="Arial" charset="0"/>
        <a:ea typeface="+mn-ea"/>
        <a:cs typeface="+mn-cs"/>
      </a:defRPr>
    </a:lvl2pPr>
    <a:lvl3pPr marL="2076450" indent="-1162050" algn="l" defTabSz="2076450" rtl="0" fontAlgn="base">
      <a:spcBef>
        <a:spcPct val="0"/>
      </a:spcBef>
      <a:spcAft>
        <a:spcPct val="0"/>
      </a:spcAft>
      <a:defRPr sz="4100" kern="1200">
        <a:solidFill>
          <a:schemeClr val="tx1"/>
        </a:solidFill>
        <a:latin typeface="Arial" charset="0"/>
        <a:ea typeface="+mn-ea"/>
        <a:cs typeface="+mn-cs"/>
      </a:defRPr>
    </a:lvl3pPr>
    <a:lvl4pPr marL="3116263" indent="-1744663" algn="l" defTabSz="2076450" rtl="0" fontAlgn="base">
      <a:spcBef>
        <a:spcPct val="0"/>
      </a:spcBef>
      <a:spcAft>
        <a:spcPct val="0"/>
      </a:spcAft>
      <a:defRPr sz="4100" kern="1200">
        <a:solidFill>
          <a:schemeClr val="tx1"/>
        </a:solidFill>
        <a:latin typeface="Arial" charset="0"/>
        <a:ea typeface="+mn-ea"/>
        <a:cs typeface="+mn-cs"/>
      </a:defRPr>
    </a:lvl4pPr>
    <a:lvl5pPr marL="4154488" indent="-2325688" algn="l" defTabSz="2076450" rtl="0" fontAlgn="base">
      <a:spcBef>
        <a:spcPct val="0"/>
      </a:spcBef>
      <a:spcAft>
        <a:spcPct val="0"/>
      </a:spcAft>
      <a:defRPr sz="4100" kern="1200">
        <a:solidFill>
          <a:schemeClr val="tx1"/>
        </a:solidFill>
        <a:latin typeface="Arial" charset="0"/>
        <a:ea typeface="+mn-ea"/>
        <a:cs typeface="+mn-cs"/>
      </a:defRPr>
    </a:lvl5pPr>
    <a:lvl6pPr marL="2286000" algn="l" defTabSz="914400" rtl="0" eaLnBrk="1" latinLnBrk="0" hangingPunct="1">
      <a:defRPr sz="4100" kern="1200">
        <a:solidFill>
          <a:schemeClr val="tx1"/>
        </a:solidFill>
        <a:latin typeface="Arial" charset="0"/>
        <a:ea typeface="+mn-ea"/>
        <a:cs typeface="+mn-cs"/>
      </a:defRPr>
    </a:lvl6pPr>
    <a:lvl7pPr marL="2743200" algn="l" defTabSz="914400" rtl="0" eaLnBrk="1" latinLnBrk="0" hangingPunct="1">
      <a:defRPr sz="4100" kern="1200">
        <a:solidFill>
          <a:schemeClr val="tx1"/>
        </a:solidFill>
        <a:latin typeface="Arial" charset="0"/>
        <a:ea typeface="+mn-ea"/>
        <a:cs typeface="+mn-cs"/>
      </a:defRPr>
    </a:lvl7pPr>
    <a:lvl8pPr marL="3200400" algn="l" defTabSz="914400" rtl="0" eaLnBrk="1" latinLnBrk="0" hangingPunct="1">
      <a:defRPr sz="4100" kern="1200">
        <a:solidFill>
          <a:schemeClr val="tx1"/>
        </a:solidFill>
        <a:latin typeface="Arial" charset="0"/>
        <a:ea typeface="+mn-ea"/>
        <a:cs typeface="+mn-cs"/>
      </a:defRPr>
    </a:lvl8pPr>
    <a:lvl9pPr marL="3657600" algn="l" defTabSz="914400" rtl="0" eaLnBrk="1" latinLnBrk="0" hangingPunct="1">
      <a:defRPr sz="41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4752">
          <p15:clr>
            <a:srgbClr val="A4A3A4"/>
          </p15:clr>
        </p15:guide>
        <p15:guide id="2" pos="67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0C0C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0" autoAdjust="0"/>
    <p:restoredTop sz="95033" autoAdjust="0"/>
  </p:normalViewPr>
  <p:slideViewPr>
    <p:cSldViewPr>
      <p:cViewPr varScale="1">
        <p:scale>
          <a:sx n="38" d="100"/>
          <a:sy n="38" d="100"/>
        </p:scale>
        <p:origin x="-1886" y="-62"/>
      </p:cViewPr>
      <p:guideLst>
        <p:guide orient="horz" pos="4752"/>
        <p:guide pos="67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pPr>
              <a:defRPr/>
            </a:pPr>
            <a:endParaRPr lang="en-US" dirty="0"/>
          </a:p>
        </p:txBody>
      </p:sp>
      <p:sp>
        <p:nvSpPr>
          <p:cNvPr id="3" name="Date Placeholder 2"/>
          <p:cNvSpPr>
            <a:spLocks noGrp="1"/>
          </p:cNvSpPr>
          <p:nvPr>
            <p:ph type="dt" idx="1"/>
          </p:nvPr>
        </p:nvSpPr>
        <p:spPr>
          <a:xfrm>
            <a:off x="5439014" y="0"/>
            <a:ext cx="4160520" cy="365760"/>
          </a:xfrm>
          <a:prstGeom prst="rect">
            <a:avLst/>
          </a:prstGeom>
        </p:spPr>
        <p:txBody>
          <a:bodyPr vert="horz" lIns="96661" tIns="48331" rIns="96661" bIns="48331" rtlCol="0"/>
          <a:lstStyle>
            <a:lvl1pPr algn="r">
              <a:defRPr sz="1300"/>
            </a:lvl1pPr>
          </a:lstStyle>
          <a:p>
            <a:pPr>
              <a:defRPr/>
            </a:pPr>
            <a:fld id="{8DA7D3DA-D4CF-4054-A710-8575792C48DD}" type="datetimeFigureOut">
              <a:rPr lang="en-US"/>
              <a:pPr>
                <a:defRPr/>
              </a:pPr>
              <a:t>25/06/2024</a:t>
            </a:fld>
            <a:endParaRPr lang="en-US" dirty="0"/>
          </a:p>
        </p:txBody>
      </p:sp>
      <p:sp>
        <p:nvSpPr>
          <p:cNvPr id="4" name="Slide Image Placeholder 3"/>
          <p:cNvSpPr>
            <a:spLocks noGrp="1" noRot="1" noChangeAspect="1"/>
          </p:cNvSpPr>
          <p:nvPr>
            <p:ph type="sldImg" idx="2"/>
          </p:nvPr>
        </p:nvSpPr>
        <p:spPr>
          <a:xfrm>
            <a:off x="2855913" y="549275"/>
            <a:ext cx="3889375" cy="274320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947747"/>
            <a:ext cx="4160520" cy="365760"/>
          </a:xfrm>
          <a:prstGeom prst="rect">
            <a:avLst/>
          </a:prstGeom>
        </p:spPr>
        <p:txBody>
          <a:bodyPr vert="horz" lIns="96661" tIns="48331" rIns="96661" bIns="48331" rtlCol="0" anchor="b"/>
          <a:lstStyle>
            <a:lvl1pPr algn="l">
              <a:defRPr sz="1300"/>
            </a:lvl1pPr>
          </a:lstStyle>
          <a:p>
            <a:pPr>
              <a:defRPr/>
            </a:pPr>
            <a:endParaRPr lang="en-US" dirty="0"/>
          </a:p>
        </p:txBody>
      </p:sp>
      <p:sp>
        <p:nvSpPr>
          <p:cNvPr id="7" name="Slide Number Placeholder 6"/>
          <p:cNvSpPr>
            <a:spLocks noGrp="1"/>
          </p:cNvSpPr>
          <p:nvPr>
            <p:ph type="sldNum" sz="quarter" idx="5"/>
          </p:nvPr>
        </p:nvSpPr>
        <p:spPr>
          <a:xfrm>
            <a:off x="5439014" y="6947747"/>
            <a:ext cx="4160520" cy="365760"/>
          </a:xfrm>
          <a:prstGeom prst="rect">
            <a:avLst/>
          </a:prstGeom>
        </p:spPr>
        <p:txBody>
          <a:bodyPr vert="horz" lIns="96661" tIns="48331" rIns="96661" bIns="48331" rtlCol="0" anchor="b"/>
          <a:lstStyle>
            <a:lvl1pPr algn="r">
              <a:defRPr sz="1300"/>
            </a:lvl1pPr>
          </a:lstStyle>
          <a:p>
            <a:pPr>
              <a:defRPr/>
            </a:pPr>
            <a:fld id="{095823FB-3E7A-4815-914B-4B33629D59C3}" type="slidenum">
              <a:rPr lang="en-US"/>
              <a:pPr>
                <a:defRPr/>
              </a:pPr>
              <a:t>‹#›</a:t>
            </a:fld>
            <a:endParaRPr lang="en-US" dirty="0"/>
          </a:p>
        </p:txBody>
      </p:sp>
    </p:spTree>
    <p:extLst>
      <p:ext uri="{BB962C8B-B14F-4D97-AF65-F5344CB8AC3E}">
        <p14:creationId xmlns="" xmlns:p14="http://schemas.microsoft.com/office/powerpoint/2010/main" val="27116594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855913" y="549275"/>
            <a:ext cx="3889375" cy="27432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b="1" dirty="0"/>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7FB7E0C-4FEA-4D01-9D63-D6E98DE38827}" type="slidenum">
              <a:rPr lang="en-US" smtClean="0"/>
              <a:pPr/>
              <a:t>1</a:t>
            </a:fld>
            <a:endParaRPr lang="en-US" dirty="0"/>
          </a:p>
        </p:txBody>
      </p:sp>
    </p:spTree>
    <p:extLst>
      <p:ext uri="{BB962C8B-B14F-4D97-AF65-F5344CB8AC3E}">
        <p14:creationId xmlns="" xmlns:p14="http://schemas.microsoft.com/office/powerpoint/2010/main" val="3295111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4" y="4686937"/>
            <a:ext cx="18186877" cy="3234055"/>
          </a:xfrm>
        </p:spPr>
        <p:txBody>
          <a:bodyPr/>
          <a:lstStyle/>
          <a:p>
            <a:r>
              <a:rPr lang="en-US"/>
              <a:t>Click to edit Master title style</a:t>
            </a:r>
          </a:p>
        </p:txBody>
      </p:sp>
      <p:sp>
        <p:nvSpPr>
          <p:cNvPr id="3" name="Subtitle 2"/>
          <p:cNvSpPr>
            <a:spLocks noGrp="1"/>
          </p:cNvSpPr>
          <p:nvPr>
            <p:ph type="subTitle" idx="1"/>
          </p:nvPr>
        </p:nvSpPr>
        <p:spPr>
          <a:xfrm>
            <a:off x="3209450" y="8549641"/>
            <a:ext cx="14977428" cy="3855720"/>
          </a:xfrm>
        </p:spPr>
        <p:txBody>
          <a:bodyPr/>
          <a:lstStyle>
            <a:lvl1pPr marL="0" indent="0" algn="ctr">
              <a:buNone/>
              <a:defRPr>
                <a:solidFill>
                  <a:schemeClr val="tx1">
                    <a:tint val="75000"/>
                  </a:schemeClr>
                </a:solidFill>
              </a:defRPr>
            </a:lvl1pPr>
            <a:lvl2pPr marL="1038964" indent="0" algn="ctr">
              <a:buNone/>
              <a:defRPr>
                <a:solidFill>
                  <a:schemeClr val="tx1">
                    <a:tint val="75000"/>
                  </a:schemeClr>
                </a:solidFill>
              </a:defRPr>
            </a:lvl2pPr>
            <a:lvl3pPr marL="2077928" indent="0" algn="ctr">
              <a:buNone/>
              <a:defRPr>
                <a:solidFill>
                  <a:schemeClr val="tx1">
                    <a:tint val="75000"/>
                  </a:schemeClr>
                </a:solidFill>
              </a:defRPr>
            </a:lvl3pPr>
            <a:lvl4pPr marL="3116892" indent="0" algn="ctr">
              <a:buNone/>
              <a:defRPr>
                <a:solidFill>
                  <a:schemeClr val="tx1">
                    <a:tint val="75000"/>
                  </a:schemeClr>
                </a:solidFill>
              </a:defRPr>
            </a:lvl4pPr>
            <a:lvl5pPr marL="4155856" indent="0" algn="ctr">
              <a:buNone/>
              <a:defRPr>
                <a:solidFill>
                  <a:schemeClr val="tx1">
                    <a:tint val="75000"/>
                  </a:schemeClr>
                </a:solidFill>
              </a:defRPr>
            </a:lvl5pPr>
            <a:lvl6pPr marL="5194820" indent="0" algn="ctr">
              <a:buNone/>
              <a:defRPr>
                <a:solidFill>
                  <a:schemeClr val="tx1">
                    <a:tint val="75000"/>
                  </a:schemeClr>
                </a:solidFill>
              </a:defRPr>
            </a:lvl6pPr>
            <a:lvl7pPr marL="6233784" indent="0" algn="ctr">
              <a:buNone/>
              <a:defRPr>
                <a:solidFill>
                  <a:schemeClr val="tx1">
                    <a:tint val="75000"/>
                  </a:schemeClr>
                </a:solidFill>
              </a:defRPr>
            </a:lvl7pPr>
            <a:lvl8pPr marL="7272748" indent="0" algn="ctr">
              <a:buNone/>
              <a:defRPr>
                <a:solidFill>
                  <a:schemeClr val="tx1">
                    <a:tint val="75000"/>
                  </a:schemeClr>
                </a:solidFill>
              </a:defRPr>
            </a:lvl8pPr>
            <a:lvl9pPr marL="831171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4F5460F-96E0-41BC-BFD5-E159634B3175}" type="datetimeFigureOut">
              <a:rPr lang="en-US"/>
              <a:pPr>
                <a:defRPr/>
              </a:pPr>
              <a:t>25/06/2024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BB3AD0-5DBC-48D5-BDCD-360487953A45}"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F35837-7092-45D4-8203-1DECF2FA5DEF}" type="datetimeFigureOut">
              <a:rPr lang="en-US"/>
              <a:pPr>
                <a:defRPr/>
              </a:pPr>
              <a:t>25/06/2024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64D52EC-F445-4909-BEE7-D61A89EDE60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06607" y="1871980"/>
            <a:ext cx="15920946" cy="398738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40052" y="1871980"/>
            <a:ext cx="47409946" cy="39873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62A16A-F627-46B0-B05E-C9F55505C59C}" type="datetimeFigureOut">
              <a:rPr lang="en-US"/>
              <a:pPr>
                <a:defRPr/>
              </a:pPr>
              <a:t>25/06/2024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913833-D753-453C-8296-ABA66C37EEE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41E83C-3328-47B5-8F6E-AC2DD1A4855E}" type="datetimeFigureOut">
              <a:rPr lang="en-US"/>
              <a:pPr>
                <a:defRPr/>
              </a:pPr>
              <a:t>25/06/2024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E179CA9-CAEE-4BB7-8EFC-60BB3D80FEA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2" y="9695182"/>
            <a:ext cx="18186877" cy="2996565"/>
          </a:xfrm>
        </p:spPr>
        <p:txBody>
          <a:bodyPr anchor="t"/>
          <a:lstStyle>
            <a:lvl1pPr algn="l">
              <a:defRPr sz="9100" b="1" cap="all"/>
            </a:lvl1pPr>
          </a:lstStyle>
          <a:p>
            <a:r>
              <a:rPr lang="en-US"/>
              <a:t>Click to edit Master title style</a:t>
            </a:r>
          </a:p>
        </p:txBody>
      </p:sp>
      <p:sp>
        <p:nvSpPr>
          <p:cNvPr id="3" name="Text Placeholder 2"/>
          <p:cNvSpPr>
            <a:spLocks noGrp="1"/>
          </p:cNvSpPr>
          <p:nvPr>
            <p:ph type="body" idx="1"/>
          </p:nvPr>
        </p:nvSpPr>
        <p:spPr>
          <a:xfrm>
            <a:off x="1690162" y="6394771"/>
            <a:ext cx="18186877" cy="3300411"/>
          </a:xfrm>
        </p:spPr>
        <p:txBody>
          <a:bodyPr anchor="b"/>
          <a:lstStyle>
            <a:lvl1pPr marL="0" indent="0">
              <a:buNone/>
              <a:defRPr sz="4500">
                <a:solidFill>
                  <a:schemeClr val="tx1">
                    <a:tint val="75000"/>
                  </a:schemeClr>
                </a:solidFill>
              </a:defRPr>
            </a:lvl1pPr>
            <a:lvl2pPr marL="1038964" indent="0">
              <a:buNone/>
              <a:defRPr sz="4100">
                <a:solidFill>
                  <a:schemeClr val="tx1">
                    <a:tint val="75000"/>
                  </a:schemeClr>
                </a:solidFill>
              </a:defRPr>
            </a:lvl2pPr>
            <a:lvl3pPr marL="2077928" indent="0">
              <a:buNone/>
              <a:defRPr sz="3600">
                <a:solidFill>
                  <a:schemeClr val="tx1">
                    <a:tint val="75000"/>
                  </a:schemeClr>
                </a:solidFill>
              </a:defRPr>
            </a:lvl3pPr>
            <a:lvl4pPr marL="3116892" indent="0">
              <a:buNone/>
              <a:defRPr sz="3200">
                <a:solidFill>
                  <a:schemeClr val="tx1">
                    <a:tint val="75000"/>
                  </a:schemeClr>
                </a:solidFill>
              </a:defRPr>
            </a:lvl4pPr>
            <a:lvl5pPr marL="4155856" indent="0">
              <a:buNone/>
              <a:defRPr sz="3200">
                <a:solidFill>
                  <a:schemeClr val="tx1">
                    <a:tint val="75000"/>
                  </a:schemeClr>
                </a:solidFill>
              </a:defRPr>
            </a:lvl5pPr>
            <a:lvl6pPr marL="5194820" indent="0">
              <a:buNone/>
              <a:defRPr sz="3200">
                <a:solidFill>
                  <a:schemeClr val="tx1">
                    <a:tint val="75000"/>
                  </a:schemeClr>
                </a:solidFill>
              </a:defRPr>
            </a:lvl6pPr>
            <a:lvl7pPr marL="6233784" indent="0">
              <a:buNone/>
              <a:defRPr sz="3200">
                <a:solidFill>
                  <a:schemeClr val="tx1">
                    <a:tint val="75000"/>
                  </a:schemeClr>
                </a:solidFill>
              </a:defRPr>
            </a:lvl7pPr>
            <a:lvl8pPr marL="7272748" indent="0">
              <a:buNone/>
              <a:defRPr sz="3200">
                <a:solidFill>
                  <a:schemeClr val="tx1">
                    <a:tint val="75000"/>
                  </a:schemeClr>
                </a:solidFill>
              </a:defRPr>
            </a:lvl8pPr>
            <a:lvl9pPr marL="8311712"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58BD1A3-08D1-4783-BE32-9483B8F2332C}" type="datetimeFigureOut">
              <a:rPr lang="en-US"/>
              <a:pPr>
                <a:defRPr/>
              </a:pPr>
              <a:t>25/06/2024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B4F12C6-BDBE-4921-B43C-0B64A03B68F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053" y="10903587"/>
            <a:ext cx="31663589"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560250" y="10903587"/>
            <a:ext cx="31667303"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85FD71E-2DFD-4F23-A448-ACECB91B2C59}" type="datetimeFigureOut">
              <a:rPr lang="en-US"/>
              <a:pPr>
                <a:defRPr/>
              </a:pPr>
              <a:t>25/06/2024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5706F45-AC25-4817-AACF-54B8C6C580F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7" y="604204"/>
            <a:ext cx="19256692" cy="2514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816" y="3377249"/>
            <a:ext cx="9453760" cy="1407476"/>
          </a:xfrm>
        </p:spPr>
        <p:txBody>
          <a:bodyPr anchor="b"/>
          <a:lstStyle>
            <a:lvl1pPr marL="0" indent="0">
              <a:buNone/>
              <a:defRPr sz="5400" b="1"/>
            </a:lvl1pPr>
            <a:lvl2pPr marL="1038964" indent="0">
              <a:buNone/>
              <a:defRPr sz="4500" b="1"/>
            </a:lvl2pPr>
            <a:lvl3pPr marL="2077928" indent="0">
              <a:buNone/>
              <a:defRPr sz="4100" b="1"/>
            </a:lvl3pPr>
            <a:lvl4pPr marL="3116892" indent="0">
              <a:buNone/>
              <a:defRPr sz="3600" b="1"/>
            </a:lvl4pPr>
            <a:lvl5pPr marL="4155856" indent="0">
              <a:buNone/>
              <a:defRPr sz="3600" b="1"/>
            </a:lvl5pPr>
            <a:lvl6pPr marL="5194820" indent="0">
              <a:buNone/>
              <a:defRPr sz="3600" b="1"/>
            </a:lvl6pPr>
            <a:lvl7pPr marL="6233784" indent="0">
              <a:buNone/>
              <a:defRPr sz="3600" b="1"/>
            </a:lvl7pPr>
            <a:lvl8pPr marL="7272748" indent="0">
              <a:buNone/>
              <a:defRPr sz="3600" b="1"/>
            </a:lvl8pPr>
            <a:lvl9pPr marL="8311712" indent="0">
              <a:buNone/>
              <a:defRPr sz="3600" b="1"/>
            </a:lvl9pPr>
          </a:lstStyle>
          <a:p>
            <a:pPr lvl="0"/>
            <a:r>
              <a:rPr lang="en-US"/>
              <a:t>Click to edit Master text styles</a:t>
            </a:r>
          </a:p>
        </p:txBody>
      </p:sp>
      <p:sp>
        <p:nvSpPr>
          <p:cNvPr id="4" name="Content Placeholder 3"/>
          <p:cNvSpPr>
            <a:spLocks noGrp="1"/>
          </p:cNvSpPr>
          <p:nvPr>
            <p:ph sz="half" idx="2"/>
          </p:nvPr>
        </p:nvSpPr>
        <p:spPr>
          <a:xfrm>
            <a:off x="1069816" y="4784725"/>
            <a:ext cx="9453760"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9038" y="3377249"/>
            <a:ext cx="9457473" cy="1407476"/>
          </a:xfrm>
        </p:spPr>
        <p:txBody>
          <a:bodyPr anchor="b"/>
          <a:lstStyle>
            <a:lvl1pPr marL="0" indent="0">
              <a:buNone/>
              <a:defRPr sz="5400" b="1"/>
            </a:lvl1pPr>
            <a:lvl2pPr marL="1038964" indent="0">
              <a:buNone/>
              <a:defRPr sz="4500" b="1"/>
            </a:lvl2pPr>
            <a:lvl3pPr marL="2077928" indent="0">
              <a:buNone/>
              <a:defRPr sz="4100" b="1"/>
            </a:lvl3pPr>
            <a:lvl4pPr marL="3116892" indent="0">
              <a:buNone/>
              <a:defRPr sz="3600" b="1"/>
            </a:lvl4pPr>
            <a:lvl5pPr marL="4155856" indent="0">
              <a:buNone/>
              <a:defRPr sz="3600" b="1"/>
            </a:lvl5pPr>
            <a:lvl6pPr marL="5194820" indent="0">
              <a:buNone/>
              <a:defRPr sz="3600" b="1"/>
            </a:lvl6pPr>
            <a:lvl7pPr marL="6233784" indent="0">
              <a:buNone/>
              <a:defRPr sz="3600" b="1"/>
            </a:lvl7pPr>
            <a:lvl8pPr marL="7272748" indent="0">
              <a:buNone/>
              <a:defRPr sz="3600" b="1"/>
            </a:lvl8pPr>
            <a:lvl9pPr marL="8311712" indent="0">
              <a:buNone/>
              <a:defRPr sz="3600" b="1"/>
            </a:lvl9pPr>
          </a:lstStyle>
          <a:p>
            <a:pPr lvl="0"/>
            <a:r>
              <a:rPr lang="en-US"/>
              <a:t>Click to edit Master text styles</a:t>
            </a:r>
          </a:p>
        </p:txBody>
      </p:sp>
      <p:sp>
        <p:nvSpPr>
          <p:cNvPr id="6" name="Content Placeholder 5"/>
          <p:cNvSpPr>
            <a:spLocks noGrp="1"/>
          </p:cNvSpPr>
          <p:nvPr>
            <p:ph sz="quarter" idx="4"/>
          </p:nvPr>
        </p:nvSpPr>
        <p:spPr>
          <a:xfrm>
            <a:off x="10869038" y="4784725"/>
            <a:ext cx="9457473"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CA1FB7C-CAD3-4979-BB8E-DDCF03472B9C}" type="datetimeFigureOut">
              <a:rPr lang="en-US"/>
              <a:pPr>
                <a:defRPr/>
              </a:pPr>
              <a:t>25/06/2024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31507D2-9CBF-494B-8A56-EF5DC47183D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6FA2579-1276-4A74-87A1-6D0FE2FF372C}" type="datetimeFigureOut">
              <a:rPr lang="en-US"/>
              <a:pPr>
                <a:defRPr/>
              </a:pPr>
              <a:t>25/06/2024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F546B4A-9340-49C8-807A-7783BD84082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8E265A-1361-4AEA-8A14-E101C8394C8C}" type="datetimeFigureOut">
              <a:rPr lang="en-US"/>
              <a:pPr>
                <a:defRPr/>
              </a:pPr>
              <a:t>25/06/2024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B84815A-3B0E-4997-A765-CDBFE7D7553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8" y="600711"/>
            <a:ext cx="7039244" cy="2556510"/>
          </a:xfrm>
        </p:spPr>
        <p:txBody>
          <a:bodyPr anchor="b"/>
          <a:lstStyle>
            <a:lvl1pPr algn="l">
              <a:defRPr sz="4500" b="1"/>
            </a:lvl1pPr>
          </a:lstStyle>
          <a:p>
            <a:r>
              <a:rPr lang="en-US"/>
              <a:t>Click to edit Master title style</a:t>
            </a:r>
          </a:p>
        </p:txBody>
      </p:sp>
      <p:sp>
        <p:nvSpPr>
          <p:cNvPr id="3" name="Content Placeholder 2"/>
          <p:cNvSpPr>
            <a:spLocks noGrp="1"/>
          </p:cNvSpPr>
          <p:nvPr>
            <p:ph idx="1"/>
          </p:nvPr>
        </p:nvSpPr>
        <p:spPr>
          <a:xfrm>
            <a:off x="8365369" y="600712"/>
            <a:ext cx="11961140" cy="12876848"/>
          </a:xfrm>
        </p:spPr>
        <p:txBody>
          <a:bodyPr/>
          <a:lstStyle>
            <a:lvl1pPr>
              <a:defRPr sz="7300"/>
            </a:lvl1pPr>
            <a:lvl2pPr>
              <a:defRPr sz="64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818" y="3157222"/>
            <a:ext cx="7039244" cy="10320338"/>
          </a:xfrm>
        </p:spPr>
        <p:txBody>
          <a:bodyPr/>
          <a:lstStyle>
            <a:lvl1pPr marL="0" indent="0">
              <a:buNone/>
              <a:defRPr sz="3200"/>
            </a:lvl1pPr>
            <a:lvl2pPr marL="1038964" indent="0">
              <a:buNone/>
              <a:defRPr sz="2800"/>
            </a:lvl2pPr>
            <a:lvl3pPr marL="2077928" indent="0">
              <a:buNone/>
              <a:defRPr sz="2300"/>
            </a:lvl3pPr>
            <a:lvl4pPr marL="3116892" indent="0">
              <a:buNone/>
              <a:defRPr sz="2000"/>
            </a:lvl4pPr>
            <a:lvl5pPr marL="4155856" indent="0">
              <a:buNone/>
              <a:defRPr sz="2000"/>
            </a:lvl5pPr>
            <a:lvl6pPr marL="5194820" indent="0">
              <a:buNone/>
              <a:defRPr sz="2000"/>
            </a:lvl6pPr>
            <a:lvl7pPr marL="6233784" indent="0">
              <a:buNone/>
              <a:defRPr sz="2000"/>
            </a:lvl7pPr>
            <a:lvl8pPr marL="7272748" indent="0">
              <a:buNone/>
              <a:defRPr sz="2000"/>
            </a:lvl8pPr>
            <a:lvl9pPr marL="8311712"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4F6368B-BFDC-4FD9-BB47-0294E095E7C7}" type="datetimeFigureOut">
              <a:rPr lang="en-US"/>
              <a:pPr>
                <a:defRPr/>
              </a:pPr>
              <a:t>25/06/2024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EA0EB0D-B40A-4476-A042-007224BD9F0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0" y="10561319"/>
            <a:ext cx="12837795" cy="1246824"/>
          </a:xfrm>
        </p:spPr>
        <p:txBody>
          <a:bodyPr anchor="b"/>
          <a:lstStyle>
            <a:lvl1pPr algn="l">
              <a:defRPr sz="4500" b="1"/>
            </a:lvl1pPr>
          </a:lstStyle>
          <a:p>
            <a:r>
              <a:rPr lang="en-US"/>
              <a:t>Click to edit Master title style</a:t>
            </a:r>
          </a:p>
        </p:txBody>
      </p:sp>
      <p:sp>
        <p:nvSpPr>
          <p:cNvPr id="3" name="Picture Placeholder 2"/>
          <p:cNvSpPr>
            <a:spLocks noGrp="1"/>
          </p:cNvSpPr>
          <p:nvPr>
            <p:ph type="pic" idx="1"/>
          </p:nvPr>
        </p:nvSpPr>
        <p:spPr>
          <a:xfrm>
            <a:off x="4193830" y="1348106"/>
            <a:ext cx="12837795" cy="9052560"/>
          </a:xfrm>
        </p:spPr>
        <p:txBody>
          <a:bodyPr rtlCol="0">
            <a:normAutofit/>
          </a:bodyPr>
          <a:lstStyle>
            <a:lvl1pPr marL="0" indent="0">
              <a:buNone/>
              <a:defRPr sz="7300"/>
            </a:lvl1pPr>
            <a:lvl2pPr marL="1038964" indent="0">
              <a:buNone/>
              <a:defRPr sz="6400"/>
            </a:lvl2pPr>
            <a:lvl3pPr marL="2077928" indent="0">
              <a:buNone/>
              <a:defRPr sz="5400"/>
            </a:lvl3pPr>
            <a:lvl4pPr marL="3116892" indent="0">
              <a:buNone/>
              <a:defRPr sz="4500"/>
            </a:lvl4pPr>
            <a:lvl5pPr marL="4155856" indent="0">
              <a:buNone/>
              <a:defRPr sz="4500"/>
            </a:lvl5pPr>
            <a:lvl6pPr marL="5194820" indent="0">
              <a:buNone/>
              <a:defRPr sz="4500"/>
            </a:lvl6pPr>
            <a:lvl7pPr marL="6233784" indent="0">
              <a:buNone/>
              <a:defRPr sz="4500"/>
            </a:lvl7pPr>
            <a:lvl8pPr marL="7272748" indent="0">
              <a:buNone/>
              <a:defRPr sz="4500"/>
            </a:lvl8pPr>
            <a:lvl9pPr marL="8311712" indent="0">
              <a:buNone/>
              <a:defRPr sz="4500"/>
            </a:lvl9pPr>
          </a:lstStyle>
          <a:p>
            <a:pPr lvl="0"/>
            <a:endParaRPr lang="en-US" noProof="0" dirty="0"/>
          </a:p>
        </p:txBody>
      </p:sp>
      <p:sp>
        <p:nvSpPr>
          <p:cNvPr id="4" name="Text Placeholder 3"/>
          <p:cNvSpPr>
            <a:spLocks noGrp="1"/>
          </p:cNvSpPr>
          <p:nvPr>
            <p:ph type="body" sz="half" idx="2"/>
          </p:nvPr>
        </p:nvSpPr>
        <p:spPr>
          <a:xfrm>
            <a:off x="4193830" y="11808145"/>
            <a:ext cx="12837795" cy="1770696"/>
          </a:xfrm>
        </p:spPr>
        <p:txBody>
          <a:bodyPr/>
          <a:lstStyle>
            <a:lvl1pPr marL="0" indent="0">
              <a:buNone/>
              <a:defRPr sz="3200"/>
            </a:lvl1pPr>
            <a:lvl2pPr marL="1038964" indent="0">
              <a:buNone/>
              <a:defRPr sz="2800"/>
            </a:lvl2pPr>
            <a:lvl3pPr marL="2077928" indent="0">
              <a:buNone/>
              <a:defRPr sz="2300"/>
            </a:lvl3pPr>
            <a:lvl4pPr marL="3116892" indent="0">
              <a:buNone/>
              <a:defRPr sz="2000"/>
            </a:lvl4pPr>
            <a:lvl5pPr marL="4155856" indent="0">
              <a:buNone/>
              <a:defRPr sz="2000"/>
            </a:lvl5pPr>
            <a:lvl6pPr marL="5194820" indent="0">
              <a:buNone/>
              <a:defRPr sz="2000"/>
            </a:lvl6pPr>
            <a:lvl7pPr marL="6233784" indent="0">
              <a:buNone/>
              <a:defRPr sz="2000"/>
            </a:lvl7pPr>
            <a:lvl8pPr marL="7272748" indent="0">
              <a:buNone/>
              <a:defRPr sz="2000"/>
            </a:lvl8pPr>
            <a:lvl9pPr marL="8311712"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4B24F50-1CD8-4B77-BE20-CFD245A62816}" type="datetimeFigureOut">
              <a:rPr lang="en-US"/>
              <a:pPr>
                <a:defRPr/>
              </a:pPr>
              <a:t>25/06/2024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D18976-4C8D-4EDB-A1D9-42BB65F6CA2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737" y="603441"/>
            <a:ext cx="19256851" cy="2515128"/>
          </a:xfrm>
          <a:prstGeom prst="rect">
            <a:avLst/>
          </a:prstGeom>
          <a:noFill/>
          <a:ln w="9525">
            <a:noFill/>
            <a:miter lim="800000"/>
            <a:headEnd/>
            <a:tailEnd/>
          </a:ln>
        </p:spPr>
        <p:txBody>
          <a:bodyPr vert="horz" wrap="square" lIns="207793" tIns="103897" rIns="207793" bIns="103897"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69737" y="3520863"/>
            <a:ext cx="19256851" cy="9955979"/>
          </a:xfrm>
          <a:prstGeom prst="rect">
            <a:avLst/>
          </a:prstGeom>
          <a:noFill/>
          <a:ln w="9525">
            <a:noFill/>
            <a:miter lim="800000"/>
            <a:headEnd/>
            <a:tailEnd/>
          </a:ln>
        </p:spPr>
        <p:txBody>
          <a:bodyPr vert="horz" wrap="square" lIns="207793" tIns="103897" rIns="207793" bIns="10389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737" y="13983668"/>
            <a:ext cx="4992103" cy="803003"/>
          </a:xfrm>
          <a:prstGeom prst="rect">
            <a:avLst/>
          </a:prstGeom>
        </p:spPr>
        <p:txBody>
          <a:bodyPr vert="horz" lIns="207793" tIns="103897" rIns="207793" bIns="103897" rtlCol="0" anchor="ctr"/>
          <a:lstStyle>
            <a:lvl1pPr algn="l" defTabSz="2077928" fontAlgn="auto">
              <a:spcBef>
                <a:spcPts val="0"/>
              </a:spcBef>
              <a:spcAft>
                <a:spcPts val="0"/>
              </a:spcAft>
              <a:defRPr sz="2800">
                <a:solidFill>
                  <a:schemeClr val="tx1">
                    <a:tint val="75000"/>
                  </a:schemeClr>
                </a:solidFill>
                <a:latin typeface="+mn-lt"/>
              </a:defRPr>
            </a:lvl1pPr>
          </a:lstStyle>
          <a:p>
            <a:pPr>
              <a:defRPr/>
            </a:pPr>
            <a:fld id="{C3649540-97AF-4BB8-BF1D-44EE7EB337A9}" type="datetimeFigureOut">
              <a:rPr lang="en-US"/>
              <a:pPr>
                <a:defRPr/>
              </a:pPr>
              <a:t>25/06/2024</a:t>
            </a:fld>
            <a:endParaRPr lang="en-US" dirty="0"/>
          </a:p>
        </p:txBody>
      </p:sp>
      <p:sp>
        <p:nvSpPr>
          <p:cNvPr id="5" name="Footer Placeholder 4"/>
          <p:cNvSpPr>
            <a:spLocks noGrp="1"/>
          </p:cNvSpPr>
          <p:nvPr>
            <p:ph type="ftr" sz="quarter" idx="3"/>
          </p:nvPr>
        </p:nvSpPr>
        <p:spPr>
          <a:xfrm>
            <a:off x="7310664" y="13983668"/>
            <a:ext cx="6774997" cy="803003"/>
          </a:xfrm>
          <a:prstGeom prst="rect">
            <a:avLst/>
          </a:prstGeom>
        </p:spPr>
        <p:txBody>
          <a:bodyPr vert="horz" lIns="207793" tIns="103897" rIns="207793" bIns="103897" rtlCol="0" anchor="ctr"/>
          <a:lstStyle>
            <a:lvl1pPr algn="ctr" defTabSz="2077928" fontAlgn="auto">
              <a:spcBef>
                <a:spcPts val="0"/>
              </a:spcBef>
              <a:spcAft>
                <a:spcPts val="0"/>
              </a:spcAft>
              <a:defRPr sz="28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5334486" y="13983668"/>
            <a:ext cx="4992103" cy="803003"/>
          </a:xfrm>
          <a:prstGeom prst="rect">
            <a:avLst/>
          </a:prstGeom>
        </p:spPr>
        <p:txBody>
          <a:bodyPr vert="horz" lIns="207793" tIns="103897" rIns="207793" bIns="103897" rtlCol="0" anchor="ctr"/>
          <a:lstStyle>
            <a:lvl1pPr algn="r" defTabSz="2077928" fontAlgn="auto">
              <a:spcBef>
                <a:spcPts val="0"/>
              </a:spcBef>
              <a:spcAft>
                <a:spcPts val="0"/>
              </a:spcAft>
              <a:defRPr sz="2800">
                <a:solidFill>
                  <a:schemeClr val="tx1">
                    <a:tint val="75000"/>
                  </a:schemeClr>
                </a:solidFill>
                <a:latin typeface="+mn-lt"/>
              </a:defRPr>
            </a:lvl1pPr>
          </a:lstStyle>
          <a:p>
            <a:pPr>
              <a:defRPr/>
            </a:pPr>
            <a:fld id="{C8D161DD-CB27-4D32-93F1-1D522049FD1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76450" rtl="0" eaLnBrk="0" fontAlgn="base" hangingPunct="0">
        <a:spcBef>
          <a:spcPct val="0"/>
        </a:spcBef>
        <a:spcAft>
          <a:spcPct val="0"/>
        </a:spcAft>
        <a:defRPr sz="10000" kern="1200">
          <a:solidFill>
            <a:schemeClr val="tx1"/>
          </a:solidFill>
          <a:latin typeface="+mj-lt"/>
          <a:ea typeface="+mj-ea"/>
          <a:cs typeface="+mj-cs"/>
        </a:defRPr>
      </a:lvl1pPr>
      <a:lvl2pPr algn="ctr" defTabSz="2076450" rtl="0" eaLnBrk="0" fontAlgn="base" hangingPunct="0">
        <a:spcBef>
          <a:spcPct val="0"/>
        </a:spcBef>
        <a:spcAft>
          <a:spcPct val="0"/>
        </a:spcAft>
        <a:defRPr sz="10000">
          <a:solidFill>
            <a:schemeClr val="tx1"/>
          </a:solidFill>
          <a:latin typeface="Calibri" pitchFamily="34" charset="0"/>
        </a:defRPr>
      </a:lvl2pPr>
      <a:lvl3pPr algn="ctr" defTabSz="2076450" rtl="0" eaLnBrk="0" fontAlgn="base" hangingPunct="0">
        <a:spcBef>
          <a:spcPct val="0"/>
        </a:spcBef>
        <a:spcAft>
          <a:spcPct val="0"/>
        </a:spcAft>
        <a:defRPr sz="10000">
          <a:solidFill>
            <a:schemeClr val="tx1"/>
          </a:solidFill>
          <a:latin typeface="Calibri" pitchFamily="34" charset="0"/>
        </a:defRPr>
      </a:lvl3pPr>
      <a:lvl4pPr algn="ctr" defTabSz="2076450" rtl="0" eaLnBrk="0" fontAlgn="base" hangingPunct="0">
        <a:spcBef>
          <a:spcPct val="0"/>
        </a:spcBef>
        <a:spcAft>
          <a:spcPct val="0"/>
        </a:spcAft>
        <a:defRPr sz="10000">
          <a:solidFill>
            <a:schemeClr val="tx1"/>
          </a:solidFill>
          <a:latin typeface="Calibri" pitchFamily="34" charset="0"/>
        </a:defRPr>
      </a:lvl4pPr>
      <a:lvl5pPr algn="ctr" defTabSz="2076450" rtl="0" eaLnBrk="0" fontAlgn="base" hangingPunct="0">
        <a:spcBef>
          <a:spcPct val="0"/>
        </a:spcBef>
        <a:spcAft>
          <a:spcPct val="0"/>
        </a:spcAft>
        <a:defRPr sz="10000">
          <a:solidFill>
            <a:schemeClr val="tx1"/>
          </a:solidFill>
          <a:latin typeface="Calibri" pitchFamily="34" charset="0"/>
        </a:defRPr>
      </a:lvl5pPr>
      <a:lvl6pPr marL="457200" algn="ctr" defTabSz="2076450" rtl="0" fontAlgn="base">
        <a:spcBef>
          <a:spcPct val="0"/>
        </a:spcBef>
        <a:spcAft>
          <a:spcPct val="0"/>
        </a:spcAft>
        <a:defRPr sz="10000">
          <a:solidFill>
            <a:schemeClr val="tx1"/>
          </a:solidFill>
          <a:latin typeface="Calibri" pitchFamily="34" charset="0"/>
        </a:defRPr>
      </a:lvl6pPr>
      <a:lvl7pPr marL="914400" algn="ctr" defTabSz="2076450" rtl="0" fontAlgn="base">
        <a:spcBef>
          <a:spcPct val="0"/>
        </a:spcBef>
        <a:spcAft>
          <a:spcPct val="0"/>
        </a:spcAft>
        <a:defRPr sz="10000">
          <a:solidFill>
            <a:schemeClr val="tx1"/>
          </a:solidFill>
          <a:latin typeface="Calibri" pitchFamily="34" charset="0"/>
        </a:defRPr>
      </a:lvl7pPr>
      <a:lvl8pPr marL="1371600" algn="ctr" defTabSz="2076450" rtl="0" fontAlgn="base">
        <a:spcBef>
          <a:spcPct val="0"/>
        </a:spcBef>
        <a:spcAft>
          <a:spcPct val="0"/>
        </a:spcAft>
        <a:defRPr sz="10000">
          <a:solidFill>
            <a:schemeClr val="tx1"/>
          </a:solidFill>
          <a:latin typeface="Calibri" pitchFamily="34" charset="0"/>
        </a:defRPr>
      </a:lvl8pPr>
      <a:lvl9pPr marL="1828800" algn="ctr" defTabSz="2076450" rtl="0" fontAlgn="base">
        <a:spcBef>
          <a:spcPct val="0"/>
        </a:spcBef>
        <a:spcAft>
          <a:spcPct val="0"/>
        </a:spcAft>
        <a:defRPr sz="10000">
          <a:solidFill>
            <a:schemeClr val="tx1"/>
          </a:solidFill>
          <a:latin typeface="Calibri" pitchFamily="34" charset="0"/>
        </a:defRPr>
      </a:lvl9pPr>
    </p:titleStyle>
    <p:bodyStyle>
      <a:lvl1pPr marL="777875" indent="-777875" algn="l" defTabSz="2076450" rtl="0" eaLnBrk="0" fontAlgn="base" hangingPunct="0">
        <a:spcBef>
          <a:spcPct val="20000"/>
        </a:spcBef>
        <a:spcAft>
          <a:spcPct val="0"/>
        </a:spcAft>
        <a:buFont typeface="Arial" charset="0"/>
        <a:buChar char="•"/>
        <a:defRPr sz="7300" kern="1200">
          <a:solidFill>
            <a:schemeClr val="tx1"/>
          </a:solidFill>
          <a:latin typeface="+mn-lt"/>
          <a:ea typeface="+mn-ea"/>
          <a:cs typeface="+mn-cs"/>
        </a:defRPr>
      </a:lvl1pPr>
      <a:lvl2pPr marL="1687513" indent="-649288" algn="l" defTabSz="2076450" rtl="0" eaLnBrk="0" fontAlgn="base" hangingPunct="0">
        <a:spcBef>
          <a:spcPct val="20000"/>
        </a:spcBef>
        <a:spcAft>
          <a:spcPct val="0"/>
        </a:spcAft>
        <a:buFont typeface="Arial" charset="0"/>
        <a:buChar char="–"/>
        <a:defRPr sz="6400" kern="1200">
          <a:solidFill>
            <a:schemeClr val="tx1"/>
          </a:solidFill>
          <a:latin typeface="+mn-lt"/>
          <a:ea typeface="+mn-ea"/>
          <a:cs typeface="+mn-cs"/>
        </a:defRPr>
      </a:lvl2pPr>
      <a:lvl3pPr marL="2597150" indent="-519113" algn="l" defTabSz="2076450" rtl="0" eaLnBrk="0" fontAlgn="base" hangingPunct="0">
        <a:spcBef>
          <a:spcPct val="20000"/>
        </a:spcBef>
        <a:spcAft>
          <a:spcPct val="0"/>
        </a:spcAft>
        <a:buFont typeface="Arial" charset="0"/>
        <a:buChar char="•"/>
        <a:defRPr sz="5400" kern="1200">
          <a:solidFill>
            <a:schemeClr val="tx1"/>
          </a:solidFill>
          <a:latin typeface="+mn-lt"/>
          <a:ea typeface="+mn-ea"/>
          <a:cs typeface="+mn-cs"/>
        </a:defRPr>
      </a:lvl3pPr>
      <a:lvl4pPr marL="3635375" indent="-519113" algn="l" defTabSz="2076450" rtl="0" eaLnBrk="0" fontAlgn="base" hangingPunct="0">
        <a:spcBef>
          <a:spcPct val="20000"/>
        </a:spcBef>
        <a:spcAft>
          <a:spcPct val="0"/>
        </a:spcAft>
        <a:buFont typeface="Arial" charset="0"/>
        <a:buChar char="–"/>
        <a:defRPr sz="4500" kern="1200">
          <a:solidFill>
            <a:schemeClr val="tx1"/>
          </a:solidFill>
          <a:latin typeface="+mn-lt"/>
          <a:ea typeface="+mn-ea"/>
          <a:cs typeface="+mn-cs"/>
        </a:defRPr>
      </a:lvl4pPr>
      <a:lvl5pPr marL="4675188" indent="-519113" algn="l" defTabSz="2076450" rtl="0" eaLnBrk="0" fontAlgn="base" hangingPunct="0">
        <a:spcBef>
          <a:spcPct val="20000"/>
        </a:spcBef>
        <a:spcAft>
          <a:spcPct val="0"/>
        </a:spcAft>
        <a:buFont typeface="Arial" charset="0"/>
        <a:buChar char="»"/>
        <a:defRPr sz="4500" kern="1200">
          <a:solidFill>
            <a:schemeClr val="tx1"/>
          </a:solidFill>
          <a:latin typeface="+mn-lt"/>
          <a:ea typeface="+mn-ea"/>
          <a:cs typeface="+mn-cs"/>
        </a:defRPr>
      </a:lvl5pPr>
      <a:lvl6pPr marL="5714302"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53266"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792230"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31194"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en-US"/>
      </a:defPPr>
      <a:lvl1pPr marL="0" algn="l" defTabSz="2077928" rtl="0" eaLnBrk="1" latinLnBrk="0" hangingPunct="1">
        <a:defRPr sz="4100" kern="1200">
          <a:solidFill>
            <a:schemeClr val="tx1"/>
          </a:solidFill>
          <a:latin typeface="+mn-lt"/>
          <a:ea typeface="+mn-ea"/>
          <a:cs typeface="+mn-cs"/>
        </a:defRPr>
      </a:lvl1pPr>
      <a:lvl2pPr marL="1038964" algn="l" defTabSz="2077928" rtl="0" eaLnBrk="1" latinLnBrk="0" hangingPunct="1">
        <a:defRPr sz="4100" kern="1200">
          <a:solidFill>
            <a:schemeClr val="tx1"/>
          </a:solidFill>
          <a:latin typeface="+mn-lt"/>
          <a:ea typeface="+mn-ea"/>
          <a:cs typeface="+mn-cs"/>
        </a:defRPr>
      </a:lvl2pPr>
      <a:lvl3pPr marL="2077928" algn="l" defTabSz="2077928" rtl="0" eaLnBrk="1" latinLnBrk="0" hangingPunct="1">
        <a:defRPr sz="4100" kern="1200">
          <a:solidFill>
            <a:schemeClr val="tx1"/>
          </a:solidFill>
          <a:latin typeface="+mn-lt"/>
          <a:ea typeface="+mn-ea"/>
          <a:cs typeface="+mn-cs"/>
        </a:defRPr>
      </a:lvl3pPr>
      <a:lvl4pPr marL="3116892" algn="l" defTabSz="2077928" rtl="0" eaLnBrk="1" latinLnBrk="0" hangingPunct="1">
        <a:defRPr sz="4100" kern="1200">
          <a:solidFill>
            <a:schemeClr val="tx1"/>
          </a:solidFill>
          <a:latin typeface="+mn-lt"/>
          <a:ea typeface="+mn-ea"/>
          <a:cs typeface="+mn-cs"/>
        </a:defRPr>
      </a:lvl4pPr>
      <a:lvl5pPr marL="4155856" algn="l" defTabSz="2077928" rtl="0" eaLnBrk="1" latinLnBrk="0" hangingPunct="1">
        <a:defRPr sz="4100" kern="1200">
          <a:solidFill>
            <a:schemeClr val="tx1"/>
          </a:solidFill>
          <a:latin typeface="+mn-lt"/>
          <a:ea typeface="+mn-ea"/>
          <a:cs typeface="+mn-cs"/>
        </a:defRPr>
      </a:lvl5pPr>
      <a:lvl6pPr marL="5194820" algn="l" defTabSz="2077928" rtl="0" eaLnBrk="1" latinLnBrk="0" hangingPunct="1">
        <a:defRPr sz="4100" kern="1200">
          <a:solidFill>
            <a:schemeClr val="tx1"/>
          </a:solidFill>
          <a:latin typeface="+mn-lt"/>
          <a:ea typeface="+mn-ea"/>
          <a:cs typeface="+mn-cs"/>
        </a:defRPr>
      </a:lvl6pPr>
      <a:lvl7pPr marL="6233784" algn="l" defTabSz="2077928" rtl="0" eaLnBrk="1" latinLnBrk="0" hangingPunct="1">
        <a:defRPr sz="4100" kern="1200">
          <a:solidFill>
            <a:schemeClr val="tx1"/>
          </a:solidFill>
          <a:latin typeface="+mn-lt"/>
          <a:ea typeface="+mn-ea"/>
          <a:cs typeface="+mn-cs"/>
        </a:defRPr>
      </a:lvl7pPr>
      <a:lvl8pPr marL="7272748" algn="l" defTabSz="2077928" rtl="0" eaLnBrk="1" latinLnBrk="0" hangingPunct="1">
        <a:defRPr sz="4100" kern="1200">
          <a:solidFill>
            <a:schemeClr val="tx1"/>
          </a:solidFill>
          <a:latin typeface="+mn-lt"/>
          <a:ea typeface="+mn-ea"/>
          <a:cs typeface="+mn-cs"/>
        </a:defRPr>
      </a:lvl8pPr>
      <a:lvl9pPr marL="8311712" algn="l" defTabSz="2077928"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1396325" cy="2328826"/>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64584" tIns="32292" rIns="64584" bIns="32292" anchor="ctr"/>
          <a:lstStyle/>
          <a:p>
            <a:pPr algn="ctr" defTabSz="2077928" fontAlgn="auto">
              <a:spcBef>
                <a:spcPts val="0"/>
              </a:spcBef>
              <a:spcAft>
                <a:spcPts val="0"/>
              </a:spcAft>
              <a:defRPr/>
            </a:pPr>
            <a:endParaRPr lang="en-GB" sz="7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ookman Old Style" pitchFamily="18" charset="0"/>
            </a:endParaRPr>
          </a:p>
          <a:p>
            <a:pPr algn="ctr" defTabSz="2077928" fontAlgn="auto">
              <a:spcBef>
                <a:spcPts val="0"/>
              </a:spcBef>
              <a:spcAft>
                <a:spcPts val="0"/>
              </a:spcAft>
              <a:defRPr/>
            </a:pPr>
            <a:endParaRPr lang="en-GB" sz="7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ookman Old Style" pitchFamily="18" charset="0"/>
            </a:endParaRPr>
          </a:p>
          <a:p>
            <a:pPr algn="ctr" defTabSz="2077928" fontAlgn="auto">
              <a:spcBef>
                <a:spcPts val="0"/>
              </a:spcBef>
              <a:spcAft>
                <a:spcPts val="0"/>
              </a:spcAft>
              <a:defRPr/>
            </a:pPr>
            <a:r>
              <a:rPr lang="en-GB"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ookman Old Style" pitchFamily="18" charset="0"/>
              </a:rPr>
              <a:t> </a:t>
            </a:r>
            <a:endParaRPr lang="en-GB"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ookman Old Style" pitchFamily="18" charset="0"/>
            </a:endParaRPr>
          </a:p>
          <a:p>
            <a:pPr algn="ctr" defTabSz="2077928" fontAlgn="auto">
              <a:spcBef>
                <a:spcPts val="0"/>
              </a:spcBef>
              <a:spcAft>
                <a:spcPts val="0"/>
              </a:spcAft>
              <a:defRPr/>
            </a:pPr>
            <a:endParaRPr lang="en-GB"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ookman Old Style" pitchFamily="18" charset="0"/>
            </a:endParaRPr>
          </a:p>
          <a:p>
            <a:pPr algn="ctr" defTabSz="2077928" fontAlgn="auto">
              <a:spcBef>
                <a:spcPts val="0"/>
              </a:spcBef>
              <a:spcAft>
                <a:spcPts val="0"/>
              </a:spcAft>
              <a:defRPr/>
            </a:pPr>
            <a:endParaRPr lang="en-US" sz="7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ookman Old Style" pitchFamily="18" charset="0"/>
            </a:endParaRPr>
          </a:p>
        </p:txBody>
      </p:sp>
      <p:sp>
        <p:nvSpPr>
          <p:cNvPr id="2060" name="Text Box 25"/>
          <p:cNvSpPr txBox="1">
            <a:spLocks noChangeArrowheads="1"/>
          </p:cNvSpPr>
          <p:nvPr/>
        </p:nvSpPr>
        <p:spPr bwMode="auto">
          <a:xfrm>
            <a:off x="411162" y="4876800"/>
            <a:ext cx="6858000" cy="747730"/>
          </a:xfrm>
          <a:prstGeom prst="rect">
            <a:avLst/>
          </a:prstGeom>
          <a:solidFill>
            <a:schemeClr val="accent3">
              <a:lumMod val="40000"/>
              <a:lumOff val="60000"/>
            </a:schemeClr>
          </a:solidFill>
          <a:ln w="9525">
            <a:noFill/>
            <a:prstDash val="sysDot"/>
            <a:miter lim="800000"/>
            <a:headEnd/>
            <a:tailEnd/>
          </a:ln>
        </p:spPr>
        <p:txBody>
          <a:bodyPr wrap="none" lIns="161460" tIns="161460" rIns="161460" bIns="161460" anchor="t" anchorCtr="1"/>
          <a:lstStyle/>
          <a:p>
            <a:r>
              <a:rPr lang="en-US" sz="3600" b="1" dirty="0">
                <a:solidFill>
                  <a:srgbClr val="C00000"/>
                </a:solidFill>
                <a:latin typeface="Bookman Old Style" pitchFamily="18" charset="0"/>
                <a:cs typeface="Arial" pitchFamily="34" charset="0"/>
              </a:rPr>
              <a:t>Objectives</a:t>
            </a:r>
            <a:endParaRPr lang="en-US" sz="3400" dirty="0">
              <a:solidFill>
                <a:srgbClr val="C00000"/>
              </a:solidFill>
              <a:latin typeface="Bookman Old Style" pitchFamily="18" charset="0"/>
            </a:endParaRPr>
          </a:p>
        </p:txBody>
      </p:sp>
      <p:sp>
        <p:nvSpPr>
          <p:cNvPr id="2061" name="Text Box 25"/>
          <p:cNvSpPr txBox="1">
            <a:spLocks noChangeArrowheads="1"/>
          </p:cNvSpPr>
          <p:nvPr/>
        </p:nvSpPr>
        <p:spPr bwMode="auto">
          <a:xfrm>
            <a:off x="8970435" y="2483451"/>
            <a:ext cx="5710058" cy="345441"/>
          </a:xfrm>
          <a:prstGeom prst="rect">
            <a:avLst/>
          </a:prstGeom>
          <a:solidFill>
            <a:schemeClr val="accent2">
              <a:lumMod val="40000"/>
              <a:lumOff val="60000"/>
            </a:schemeClr>
          </a:solidFill>
          <a:ln w="9525">
            <a:noFill/>
            <a:prstDash val="sysDot"/>
            <a:miter lim="800000"/>
            <a:headEnd/>
            <a:tailEnd/>
          </a:ln>
        </p:spPr>
        <p:txBody>
          <a:bodyPr wrap="none" lIns="161460" tIns="161460" rIns="161460" bIns="161460" anchor="ctr" anchorCtr="1"/>
          <a:lstStyle/>
          <a:p>
            <a:pPr defTabSz="3098800"/>
            <a:endParaRPr lang="en-US" sz="3400" dirty="0">
              <a:latin typeface="Bookman Old Style" pitchFamily="18" charset="0"/>
            </a:endParaRPr>
          </a:p>
        </p:txBody>
      </p:sp>
      <p:sp>
        <p:nvSpPr>
          <p:cNvPr id="2062" name="Text Box 25"/>
          <p:cNvSpPr txBox="1">
            <a:spLocks noChangeArrowheads="1"/>
          </p:cNvSpPr>
          <p:nvPr/>
        </p:nvSpPr>
        <p:spPr bwMode="auto">
          <a:xfrm>
            <a:off x="14965361" y="2514600"/>
            <a:ext cx="6019801" cy="533400"/>
          </a:xfrm>
          <a:prstGeom prst="rect">
            <a:avLst/>
          </a:prstGeom>
          <a:solidFill>
            <a:schemeClr val="accent3">
              <a:lumMod val="40000"/>
              <a:lumOff val="60000"/>
            </a:schemeClr>
          </a:solidFill>
          <a:ln w="9525">
            <a:noFill/>
            <a:prstDash val="sysDot"/>
            <a:miter lim="800000"/>
            <a:headEnd/>
            <a:tailEnd/>
          </a:ln>
        </p:spPr>
        <p:txBody>
          <a:bodyPr wrap="none" lIns="161460" tIns="161460" rIns="161460" bIns="161460" anchor="ctr" anchorCtr="1"/>
          <a:lstStyle/>
          <a:p>
            <a:pPr algn="ctr" defTabSz="3098800"/>
            <a:r>
              <a:rPr lang="en-GB" sz="3400" dirty="0">
                <a:latin typeface="Bookman Old Style" pitchFamily="18" charset="0"/>
              </a:rPr>
              <a:t>      </a:t>
            </a:r>
            <a:r>
              <a:rPr lang="en-GB" sz="3600" b="1" dirty="0">
                <a:solidFill>
                  <a:srgbClr val="C00000"/>
                </a:solidFill>
                <a:latin typeface="Bookman Old Style" pitchFamily="18" charset="0"/>
                <a:cs typeface="Arial" pitchFamily="34" charset="0"/>
              </a:rPr>
              <a:t>Results</a:t>
            </a:r>
            <a:endParaRPr lang="en-US" sz="3600" b="1" dirty="0">
              <a:solidFill>
                <a:srgbClr val="C00000"/>
              </a:solidFill>
              <a:latin typeface="Bookman Old Style" pitchFamily="18" charset="0"/>
              <a:cs typeface="Arial" pitchFamily="34" charset="0"/>
            </a:endParaRPr>
          </a:p>
        </p:txBody>
      </p:sp>
      <p:sp>
        <p:nvSpPr>
          <p:cNvPr id="137" name="Content Placeholder 2"/>
          <p:cNvSpPr txBox="1">
            <a:spLocks/>
          </p:cNvSpPr>
          <p:nvPr/>
        </p:nvSpPr>
        <p:spPr bwMode="auto">
          <a:xfrm>
            <a:off x="2697106" y="3186082"/>
            <a:ext cx="6786610" cy="4457785"/>
          </a:xfrm>
          <a:prstGeom prst="rect">
            <a:avLst/>
          </a:prstGeom>
          <a:noFill/>
          <a:ln w="9525">
            <a:noFill/>
            <a:miter lim="800000"/>
            <a:headEnd/>
            <a:tailEnd/>
          </a:ln>
        </p:spPr>
        <p:txBody>
          <a:bodyPr vert="horz" wrap="square" lIns="207793" tIns="103897" rIns="207793" bIns="103897" numCol="1" anchor="t" anchorCtr="0" compatLnSpc="1">
            <a:prstTxWarp prst="textNoShape">
              <a:avLst/>
            </a:prstTxWarp>
          </a:bodyPr>
          <a:lstStyle/>
          <a:p>
            <a:pPr marL="0" marR="0" lvl="0" indent="0" algn="ctr" defTabSz="2076450" rtl="0" eaLnBrk="0" fontAlgn="base" latinLnBrk="0" hangingPunct="0">
              <a:lnSpc>
                <a:spcPct val="100000"/>
              </a:lnSpc>
              <a:spcBef>
                <a:spcPct val="20000"/>
              </a:spcBef>
              <a:spcAft>
                <a:spcPct val="0"/>
              </a:spcAft>
              <a:buClrTx/>
              <a:buSzTx/>
              <a:buFont typeface="Arial" charset="0"/>
              <a:buNone/>
              <a:tabLst/>
              <a:defRPr/>
            </a:pPr>
            <a:r>
              <a:rPr kumimoji="0" lang="en-US" sz="7300" b="0" i="0" u="none" strike="noStrike" kern="1200" cap="none" spc="0" normalizeH="0" baseline="0" noProof="0" dirty="0">
                <a:ln>
                  <a:noFill/>
                </a:ln>
                <a:solidFill>
                  <a:schemeClr val="tx1">
                    <a:tint val="75000"/>
                  </a:schemeClr>
                </a:solidFill>
                <a:effectLst/>
                <a:uLnTx/>
                <a:uFillTx/>
                <a:latin typeface="Bookman Old Style" pitchFamily="18" charset="0"/>
              </a:rPr>
              <a:t>			</a:t>
            </a:r>
          </a:p>
          <a:p>
            <a:pPr marL="0" marR="0" lvl="0" indent="0" algn="ctr" defTabSz="2076450" rtl="0" eaLnBrk="0" fontAlgn="base" latinLnBrk="0" hangingPunct="0">
              <a:lnSpc>
                <a:spcPct val="100000"/>
              </a:lnSpc>
              <a:spcBef>
                <a:spcPct val="20000"/>
              </a:spcBef>
              <a:spcAft>
                <a:spcPct val="0"/>
              </a:spcAft>
              <a:buClrTx/>
              <a:buSzTx/>
              <a:buFont typeface="Arial" charset="0"/>
              <a:buNone/>
              <a:tabLst/>
              <a:defRPr/>
            </a:pPr>
            <a:r>
              <a:rPr kumimoji="0" lang="en-US" sz="7300" b="0" i="0" u="none" strike="noStrike" kern="1200" cap="none" spc="0" normalizeH="0" baseline="0" noProof="0" dirty="0">
                <a:ln>
                  <a:noFill/>
                </a:ln>
                <a:solidFill>
                  <a:schemeClr val="tx1">
                    <a:tint val="75000"/>
                  </a:schemeClr>
                </a:solidFill>
                <a:effectLst/>
                <a:uLnTx/>
                <a:uFillTx/>
                <a:latin typeface="Bookman Old Style" pitchFamily="18" charset="0"/>
              </a:rPr>
              <a:t>		</a:t>
            </a:r>
          </a:p>
          <a:p>
            <a:pPr marL="0" marR="0" lvl="0" indent="0" algn="ctr" defTabSz="2076450" rtl="0" eaLnBrk="0" fontAlgn="base" latinLnBrk="0" hangingPunct="0">
              <a:lnSpc>
                <a:spcPct val="100000"/>
              </a:lnSpc>
              <a:spcBef>
                <a:spcPct val="20000"/>
              </a:spcBef>
              <a:spcAft>
                <a:spcPct val="0"/>
              </a:spcAft>
              <a:buClrTx/>
              <a:buSzTx/>
              <a:buFont typeface="Arial" charset="0"/>
              <a:buNone/>
              <a:tabLst/>
              <a:defRPr/>
            </a:pPr>
            <a:endParaRPr lang="en-US" sz="7300" dirty="0">
              <a:solidFill>
                <a:schemeClr val="tx1">
                  <a:tint val="75000"/>
                </a:schemeClr>
              </a:solidFill>
              <a:latin typeface="Bookman Old Style" pitchFamily="18" charset="0"/>
            </a:endParaRPr>
          </a:p>
          <a:p>
            <a:pPr marL="0" marR="0" lvl="0" indent="0" defTabSz="2076450" rtl="0" eaLnBrk="0" fontAlgn="base" latinLnBrk="0" hangingPunct="0">
              <a:lnSpc>
                <a:spcPct val="100000"/>
              </a:lnSpc>
              <a:spcBef>
                <a:spcPct val="20000"/>
              </a:spcBef>
              <a:spcAft>
                <a:spcPct val="0"/>
              </a:spcAft>
              <a:buClrTx/>
              <a:buSzTx/>
              <a:buFont typeface="Arial" charset="0"/>
              <a:buNone/>
              <a:tabLst/>
              <a:defRPr/>
            </a:pPr>
            <a:endParaRPr lang="en-US" sz="7300" dirty="0">
              <a:solidFill>
                <a:schemeClr val="tx1">
                  <a:tint val="75000"/>
                </a:schemeClr>
              </a:solidFill>
              <a:latin typeface="Bookman Old Style" pitchFamily="18" charset="0"/>
            </a:endParaRPr>
          </a:p>
          <a:p>
            <a:pPr marL="0" marR="0" lvl="0" indent="0" algn="ctr" defTabSz="2076450" rtl="0" eaLnBrk="0" fontAlgn="base" latinLnBrk="0" hangingPunct="0">
              <a:lnSpc>
                <a:spcPct val="100000"/>
              </a:lnSpc>
              <a:spcBef>
                <a:spcPct val="20000"/>
              </a:spcBef>
              <a:spcAft>
                <a:spcPct val="0"/>
              </a:spcAft>
              <a:buClrTx/>
              <a:buSzTx/>
              <a:buFont typeface="Arial" charset="0"/>
              <a:buNone/>
              <a:tabLst/>
              <a:defRPr/>
            </a:pPr>
            <a:endParaRPr kumimoji="0" lang="en-US" sz="7300" b="0" i="0" u="none" strike="noStrike" kern="1200" cap="none" spc="0" normalizeH="0" baseline="0" noProof="0" dirty="0">
              <a:ln>
                <a:noFill/>
              </a:ln>
              <a:solidFill>
                <a:schemeClr val="tx1">
                  <a:tint val="75000"/>
                </a:schemeClr>
              </a:solidFill>
              <a:effectLst/>
              <a:uLnTx/>
              <a:uFillTx/>
              <a:latin typeface="Bookman Old Style" pitchFamily="18" charset="0"/>
            </a:endParaRPr>
          </a:p>
        </p:txBody>
      </p:sp>
      <p:sp>
        <p:nvSpPr>
          <p:cNvPr id="250" name="Rectangle 249"/>
          <p:cNvSpPr/>
          <p:nvPr/>
        </p:nvSpPr>
        <p:spPr>
          <a:xfrm>
            <a:off x="411162" y="10515600"/>
            <a:ext cx="6781800" cy="646331"/>
          </a:xfrm>
          <a:prstGeom prst="rect">
            <a:avLst/>
          </a:prstGeom>
          <a:solidFill>
            <a:schemeClr val="accent3">
              <a:lumMod val="40000"/>
              <a:lumOff val="60000"/>
            </a:schemeClr>
          </a:solidFill>
        </p:spPr>
        <p:txBody>
          <a:bodyPr wrap="square">
            <a:spAutoFit/>
          </a:bodyPr>
          <a:lstStyle/>
          <a:p>
            <a:pPr algn="ctr" defTabSz="2077928" fontAlgn="auto">
              <a:spcBef>
                <a:spcPts val="0"/>
              </a:spcBef>
              <a:spcAft>
                <a:spcPts val="0"/>
              </a:spcAft>
              <a:defRPr/>
            </a:pPr>
            <a:r>
              <a:rPr lang="en-GB" sz="3600" b="1" dirty="0">
                <a:solidFill>
                  <a:srgbClr val="C00000"/>
                </a:solidFill>
                <a:latin typeface="Bookman Old Style" pitchFamily="18" charset="0"/>
                <a:cs typeface="Arial" pitchFamily="34" charset="0"/>
              </a:rPr>
              <a:t>Literature survey</a:t>
            </a:r>
            <a:endParaRPr lang="en-US" sz="3600" b="1" dirty="0">
              <a:solidFill>
                <a:srgbClr val="C00000"/>
              </a:solidFill>
              <a:latin typeface="Bookman Old Style" pitchFamily="18" charset="0"/>
              <a:cs typeface="Arial" pitchFamily="34" charset="0"/>
            </a:endParaRPr>
          </a:p>
        </p:txBody>
      </p:sp>
      <p:sp>
        <p:nvSpPr>
          <p:cNvPr id="94" name="Rectangle 93"/>
          <p:cNvSpPr/>
          <p:nvPr/>
        </p:nvSpPr>
        <p:spPr>
          <a:xfrm>
            <a:off x="334962" y="8001000"/>
            <a:ext cx="6858000" cy="886397"/>
          </a:xfrm>
          <a:prstGeom prst="rect">
            <a:avLst/>
          </a:prstGeom>
          <a:solidFill>
            <a:schemeClr val="accent3">
              <a:lumMod val="40000"/>
              <a:lumOff val="60000"/>
            </a:schemeClr>
          </a:solidFill>
        </p:spPr>
        <p:txBody>
          <a:bodyPr wrap="square" lIns="164592" tIns="164592" rIns="164592" bIns="164592">
            <a:spAutoFit/>
          </a:bodyPr>
          <a:lstStyle/>
          <a:p>
            <a:pPr algn="ctr"/>
            <a:r>
              <a:rPr lang="en-GB" sz="3600" b="1" dirty="0">
                <a:solidFill>
                  <a:srgbClr val="C00000"/>
                </a:solidFill>
                <a:latin typeface="Bookman Old Style" pitchFamily="18" charset="0"/>
                <a:cs typeface="Arial" pitchFamily="34" charset="0"/>
              </a:rPr>
              <a:t>Contributions</a:t>
            </a:r>
            <a:endParaRPr lang="en-US" sz="3600" b="1" dirty="0">
              <a:solidFill>
                <a:srgbClr val="C00000"/>
              </a:solidFill>
              <a:latin typeface="Bookman Old Style" pitchFamily="18" charset="0"/>
              <a:cs typeface="Arial" pitchFamily="34" charset="0"/>
            </a:endParaRPr>
          </a:p>
        </p:txBody>
      </p:sp>
      <p:sp>
        <p:nvSpPr>
          <p:cNvPr id="210" name="Rectangle 209"/>
          <p:cNvSpPr/>
          <p:nvPr/>
        </p:nvSpPr>
        <p:spPr>
          <a:xfrm>
            <a:off x="7497762" y="2362200"/>
            <a:ext cx="7239000" cy="11726287"/>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itchFamily="18" charset="0"/>
                <a:cs typeface="Arial" pitchFamily="34" charset="0"/>
              </a:rPr>
              <a:t>Methodology</a:t>
            </a: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US" sz="3600" b="1" dirty="0">
              <a:latin typeface="Bookman Old Style" pitchFamily="18" charset="0"/>
              <a:cs typeface="Arial" pitchFamily="34" charset="0"/>
            </a:endParaRPr>
          </a:p>
        </p:txBody>
      </p:sp>
      <p:sp>
        <p:nvSpPr>
          <p:cNvPr id="55" name="Rectangle 54"/>
          <p:cNvSpPr/>
          <p:nvPr/>
        </p:nvSpPr>
        <p:spPr>
          <a:xfrm>
            <a:off x="334962" y="2438400"/>
            <a:ext cx="6786610" cy="646331"/>
          </a:xfrm>
          <a:prstGeom prst="rect">
            <a:avLst/>
          </a:prstGeom>
          <a:solidFill>
            <a:schemeClr val="accent3">
              <a:lumMod val="40000"/>
              <a:lumOff val="60000"/>
            </a:schemeClr>
          </a:solidFill>
        </p:spPr>
        <p:txBody>
          <a:bodyPr wrap="square">
            <a:spAutoFit/>
          </a:bodyPr>
          <a:lstStyle/>
          <a:p>
            <a:pPr algn="ctr"/>
            <a:r>
              <a:rPr lang="en-US" sz="2800" dirty="0">
                <a:latin typeface="Bookman Old Style" pitchFamily="18" charset="0"/>
              </a:rPr>
              <a:t> </a:t>
            </a:r>
            <a:r>
              <a:rPr lang="en-US" sz="3600" b="1" dirty="0">
                <a:solidFill>
                  <a:srgbClr val="C00000"/>
                </a:solidFill>
                <a:latin typeface="Bookman Old Style" pitchFamily="18" charset="0"/>
              </a:rPr>
              <a:t>Problem statement</a:t>
            </a:r>
            <a:endParaRPr lang="en-GB" sz="2600" b="1" dirty="0">
              <a:solidFill>
                <a:srgbClr val="C00000"/>
              </a:solidFill>
              <a:latin typeface="Bookman Old Style" pitchFamily="18" charset="0"/>
              <a:cs typeface="Arial" pitchFamily="34" charset="0"/>
            </a:endParaRPr>
          </a:p>
        </p:txBody>
      </p:sp>
      <p:sp>
        <p:nvSpPr>
          <p:cNvPr id="44" name="Rectangle 43"/>
          <p:cNvSpPr/>
          <p:nvPr/>
        </p:nvSpPr>
        <p:spPr>
          <a:xfrm>
            <a:off x="15117762" y="9372600"/>
            <a:ext cx="5998146" cy="646331"/>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itchFamily="18" charset="0"/>
                <a:cs typeface="Arial" pitchFamily="34" charset="0"/>
              </a:rPr>
              <a:t>Optimization </a:t>
            </a:r>
            <a:r>
              <a:rPr lang="en-GB" sz="3600" b="1" dirty="0" smtClean="0">
                <a:solidFill>
                  <a:srgbClr val="C00000"/>
                </a:solidFill>
                <a:latin typeface="Bookman Old Style" pitchFamily="18" charset="0"/>
                <a:cs typeface="Arial" pitchFamily="34" charset="0"/>
              </a:rPr>
              <a:t>details</a:t>
            </a:r>
            <a:endParaRPr lang="en-US" sz="3600" dirty="0">
              <a:solidFill>
                <a:srgbClr val="C00000"/>
              </a:solidFill>
              <a:latin typeface="Bookman Old Style" pitchFamily="18" charset="0"/>
            </a:endParaRPr>
          </a:p>
        </p:txBody>
      </p:sp>
      <p:sp>
        <p:nvSpPr>
          <p:cNvPr id="32" name="Rectangle 31"/>
          <p:cNvSpPr/>
          <p:nvPr/>
        </p:nvSpPr>
        <p:spPr>
          <a:xfrm>
            <a:off x="15041562" y="11506200"/>
            <a:ext cx="5857916" cy="646331"/>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itchFamily="18" charset="0"/>
                <a:cs typeface="Arial" pitchFamily="34" charset="0"/>
              </a:rPr>
              <a:t>Conclusions</a:t>
            </a:r>
            <a:endParaRPr lang="en-US" sz="3600" dirty="0">
              <a:solidFill>
                <a:srgbClr val="C00000"/>
              </a:solidFill>
              <a:latin typeface="Bookman Old Style" pitchFamily="18" charset="0"/>
            </a:endParaRPr>
          </a:p>
        </p:txBody>
      </p:sp>
      <p:sp>
        <p:nvSpPr>
          <p:cNvPr id="33" name="Rectangle 32"/>
          <p:cNvSpPr/>
          <p:nvPr/>
        </p:nvSpPr>
        <p:spPr>
          <a:xfrm>
            <a:off x="0" y="14249400"/>
            <a:ext cx="21396325" cy="838200"/>
          </a:xfrm>
          <a:prstGeom prst="rect">
            <a:avLst/>
          </a:prstGeom>
          <a:solidFill>
            <a:schemeClr val="accent3">
              <a:lumMod val="60000"/>
              <a:lumOff val="40000"/>
            </a:schemeClr>
          </a:solidFill>
          <a:ln>
            <a:solidFill>
              <a:schemeClr val="accent5">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rgbClr val="C00000"/>
                </a:solidFill>
                <a:latin typeface="Bookman Old Style" pitchFamily="18" charset="0"/>
              </a:rPr>
              <a:t>Mini Project-2023-24</a:t>
            </a:r>
          </a:p>
        </p:txBody>
      </p:sp>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79842" y="304800"/>
            <a:ext cx="7622720" cy="1636008"/>
          </a:xfrm>
          <a:prstGeom prst="rect">
            <a:avLst/>
          </a:prstGeom>
        </p:spPr>
      </p:pic>
      <p:sp>
        <p:nvSpPr>
          <p:cNvPr id="15" name="TextBox 14"/>
          <p:cNvSpPr txBox="1"/>
          <p:nvPr/>
        </p:nvSpPr>
        <p:spPr>
          <a:xfrm>
            <a:off x="715962" y="3200400"/>
            <a:ext cx="6324600" cy="1477328"/>
          </a:xfrm>
          <a:prstGeom prst="rect">
            <a:avLst/>
          </a:prstGeom>
          <a:noFill/>
        </p:spPr>
        <p:txBody>
          <a:bodyPr wrap="square" rtlCol="0">
            <a:spAutoFit/>
          </a:bodyPr>
          <a:lstStyle/>
          <a:p>
            <a:pPr lvl="0" algn="just"/>
            <a:r>
              <a:rPr lang="en-US" sz="1500" b="1" dirty="0" smtClean="0">
                <a:solidFill>
                  <a:schemeClr val="dk1"/>
                </a:solidFill>
              </a:rPr>
              <a:t>The design and optimization of SRAM cells are critical for achieving low power consumption and high stability in modern electronic devices. Traditional 6T SRAM cells face challenges such as high leakage current and instability at lower voltages. The 8T SRAM architecture offers a potential solution, but its performance needs to be evaluated and optimized for practical applications.</a:t>
            </a:r>
            <a:endParaRPr lang="en-US" sz="1500" dirty="0"/>
          </a:p>
        </p:txBody>
      </p:sp>
      <p:graphicFrame>
        <p:nvGraphicFramePr>
          <p:cNvPr id="18" name="Table 17"/>
          <p:cNvGraphicFramePr>
            <a:graphicFrameLocks noGrp="1"/>
          </p:cNvGraphicFramePr>
          <p:nvPr/>
        </p:nvGraphicFramePr>
        <p:xfrm>
          <a:off x="15117762" y="3276601"/>
          <a:ext cx="5943600" cy="3360296"/>
        </p:xfrm>
        <a:graphic>
          <a:graphicData uri="http://schemas.openxmlformats.org/drawingml/2006/table">
            <a:tbl>
              <a:tblPr firstRow="1" bandRow="1">
                <a:tableStyleId>{2D5ABB26-0587-4C30-8999-92F81FD0307C}</a:tableStyleId>
              </a:tblPr>
              <a:tblGrid>
                <a:gridCol w="3597443">
                  <a:extLst>
                    <a:ext uri="{9D8B030D-6E8A-4147-A177-3AD203B41FA5}">
                      <a16:colId xmlns="" xmlns:a16="http://schemas.microsoft.com/office/drawing/2014/main" val="20000"/>
                    </a:ext>
                  </a:extLst>
                </a:gridCol>
                <a:gridCol w="2346157">
                  <a:extLst>
                    <a:ext uri="{9D8B030D-6E8A-4147-A177-3AD203B41FA5}">
                      <a16:colId xmlns="" xmlns:a16="http://schemas.microsoft.com/office/drawing/2014/main" val="20002"/>
                    </a:ext>
                  </a:extLst>
                </a:gridCol>
              </a:tblGrid>
              <a:tr h="463767">
                <a:tc>
                  <a:txBody>
                    <a:bodyPr/>
                    <a:lstStyle/>
                    <a:p>
                      <a:r>
                        <a:rPr lang="en-US" sz="1800" b="1" dirty="0" smtClean="0"/>
                        <a:t>Width (W/L)</a:t>
                      </a:r>
                      <a:endParaRPr lang="en-US" sz="1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1800" b="1" dirty="0" smtClean="0"/>
                        <a:t>Average</a:t>
                      </a:r>
                      <a:r>
                        <a:rPr lang="en-US" sz="1800" b="1" baseline="0" dirty="0" smtClean="0"/>
                        <a:t> power </a:t>
                      </a:r>
                      <a:endParaRPr lang="en-US" sz="1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916798">
                <a:tc>
                  <a:txBody>
                    <a:bodyPr/>
                    <a:lstStyle/>
                    <a:p>
                      <a:r>
                        <a:rPr lang="en-US" sz="2500" dirty="0" smtClean="0"/>
                        <a:t>All</a:t>
                      </a:r>
                      <a:r>
                        <a:rPr lang="en-US" sz="2500" baseline="0" dirty="0" smtClean="0"/>
                        <a:t> 120nm</a:t>
                      </a:r>
                      <a:endParaRPr lang="en-US" sz="25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indent="0" algn="l" defTabSz="2077928" rtl="0" eaLnBrk="1" fontAlgn="auto" latinLnBrk="0" hangingPunct="1">
                        <a:lnSpc>
                          <a:spcPct val="100000"/>
                        </a:lnSpc>
                        <a:spcBef>
                          <a:spcPts val="0"/>
                        </a:spcBef>
                        <a:spcAft>
                          <a:spcPts val="0"/>
                        </a:spcAft>
                        <a:buClrTx/>
                        <a:buSzTx/>
                        <a:buFontTx/>
                        <a:buNone/>
                        <a:tabLst/>
                        <a:defRPr/>
                      </a:pPr>
                      <a:r>
                        <a:rPr lang="en-IN" sz="2500" dirty="0" smtClean="0"/>
                        <a:t>1.638 </a:t>
                      </a:r>
                      <a:r>
                        <a:rPr lang="en-IN" sz="2500" baseline="0" dirty="0" smtClean="0"/>
                        <a:t>e-6 W</a:t>
                      </a:r>
                      <a:endParaRPr lang="en-IN" sz="2500" dirty="0" smtClean="0"/>
                    </a:p>
                    <a:p>
                      <a:endParaRPr lang="en-US" sz="25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845945">
                <a:tc>
                  <a:txBody>
                    <a:bodyPr/>
                    <a:lstStyle/>
                    <a:p>
                      <a:r>
                        <a:rPr lang="en-IN" sz="2500" dirty="0" smtClean="0"/>
                        <a:t>High</a:t>
                      </a:r>
                      <a:r>
                        <a:rPr lang="en-IN" sz="2500" baseline="0" dirty="0" smtClean="0"/>
                        <a:t> skew </a:t>
                      </a:r>
                      <a:endParaRPr lang="en-IN" sz="2500" dirty="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indent="0" algn="l" defTabSz="2077928" rtl="0" eaLnBrk="1" fontAlgn="auto" latinLnBrk="0" hangingPunct="1">
                        <a:lnSpc>
                          <a:spcPct val="100000"/>
                        </a:lnSpc>
                        <a:spcBef>
                          <a:spcPts val="0"/>
                        </a:spcBef>
                        <a:spcAft>
                          <a:spcPts val="0"/>
                        </a:spcAft>
                        <a:buClrTx/>
                        <a:buSzTx/>
                        <a:buFontTx/>
                        <a:buNone/>
                        <a:tabLst/>
                        <a:defRPr/>
                      </a:pPr>
                      <a:r>
                        <a:rPr lang="en-IN" sz="2500" dirty="0" smtClean="0"/>
                        <a:t>2.247 e-6 W</a:t>
                      </a:r>
                    </a:p>
                    <a:p>
                      <a:endParaRPr lang="en-US" sz="25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1126291">
                <a:tc>
                  <a:txBody>
                    <a:bodyPr/>
                    <a:lstStyle/>
                    <a:p>
                      <a:r>
                        <a:rPr lang="en-IN" sz="2500" dirty="0" smtClean="0"/>
                        <a:t>Low</a:t>
                      </a:r>
                      <a:r>
                        <a:rPr lang="en-IN" sz="2500" baseline="0" dirty="0" smtClean="0"/>
                        <a:t> skew </a:t>
                      </a:r>
                      <a:endParaRPr lang="en-IN" sz="2500" dirty="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2500" dirty="0" smtClean="0"/>
                        <a:t>1.642</a:t>
                      </a:r>
                      <a:r>
                        <a:rPr lang="en-US" sz="2500" baseline="0" dirty="0" smtClean="0"/>
                        <a:t> </a:t>
                      </a:r>
                      <a:r>
                        <a:rPr lang="en-US" sz="2500" dirty="0" smtClean="0"/>
                        <a:t>e-6 W</a:t>
                      </a:r>
                      <a:endParaRPr lang="en-US" sz="25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19" name="TextBox 18"/>
          <p:cNvSpPr txBox="1"/>
          <p:nvPr/>
        </p:nvSpPr>
        <p:spPr>
          <a:xfrm>
            <a:off x="14889162" y="12192000"/>
            <a:ext cx="6278562" cy="1938992"/>
          </a:xfrm>
          <a:prstGeom prst="rect">
            <a:avLst/>
          </a:prstGeom>
          <a:noFill/>
        </p:spPr>
        <p:txBody>
          <a:bodyPr wrap="square" rtlCol="0">
            <a:spAutoFit/>
          </a:bodyPr>
          <a:lstStyle/>
          <a:p>
            <a:pPr algn="just"/>
            <a:r>
              <a:rPr lang="en-US" sz="1500" dirty="0" smtClean="0"/>
              <a:t>This project successfully explored the design and optimization of an 8T SRAM cell using 45nm technology in Cadence Virtuoso, focusing on enhancing performance and reducing power consumption. The conventional 8T SRAM cell was initially designed with a minimum transistor width of 120nm and thoroughly analyzed for stability and power efficiency. By varying the widths of pull-down and pass transistors to 240nm, significant insights were gained into the impact of transistor dimensions on overall power consumption.</a:t>
            </a:r>
            <a:endParaRPr lang="en-US" sz="1500" dirty="0"/>
          </a:p>
        </p:txBody>
      </p:sp>
      <p:sp>
        <p:nvSpPr>
          <p:cNvPr id="20" name="TextBox 19"/>
          <p:cNvSpPr txBox="1"/>
          <p:nvPr/>
        </p:nvSpPr>
        <p:spPr>
          <a:xfrm>
            <a:off x="334962" y="11277600"/>
            <a:ext cx="7162800" cy="3323987"/>
          </a:xfrm>
          <a:prstGeom prst="rect">
            <a:avLst/>
          </a:prstGeom>
          <a:noFill/>
        </p:spPr>
        <p:txBody>
          <a:bodyPr wrap="square" rtlCol="0">
            <a:spAutoFit/>
          </a:bodyPr>
          <a:lstStyle/>
          <a:p>
            <a:pPr marL="342900" indent="-342900">
              <a:buAutoNum type="arabicPeriod"/>
            </a:pPr>
            <a:r>
              <a:rPr lang="en-US" sz="1500" b="1" dirty="0" smtClean="0"/>
              <a:t>The </a:t>
            </a:r>
            <a:r>
              <a:rPr lang="en-US" sz="1500" b="1" dirty="0"/>
              <a:t>authors from the paper titled </a:t>
            </a:r>
            <a:r>
              <a:rPr lang="en-US" sz="1500" b="1" dirty="0" smtClean="0"/>
              <a:t>” Area Optimization in 8T SRAM Cell for Low Power Consumption” A</a:t>
            </a:r>
            <a:r>
              <a:rPr lang="en-US" sz="1500" dirty="0" smtClean="0"/>
              <a:t> low power SRAM memory cell is presented. The power consumption is improved by varying the width &amp; length of channels. SRAM cell is designed and simulated at 0.12μm technology. The design is implemented in CMOS technology. Power consumption and frequency of memory cell have been observed from simulation result</a:t>
            </a:r>
          </a:p>
          <a:p>
            <a:pPr marL="342900" indent="-342900">
              <a:buAutoNum type="arabicPeriod"/>
            </a:pPr>
            <a:endParaRPr lang="en-US" sz="1500" b="1" dirty="0" smtClean="0"/>
          </a:p>
          <a:p>
            <a:pPr marL="342900" indent="-342900">
              <a:buAutoNum type="arabicPeriod"/>
            </a:pPr>
            <a:r>
              <a:rPr lang="en-US" sz="1500" b="1" dirty="0" smtClean="0"/>
              <a:t> A Comparative Analysis of Improved 8T SRAM Cell With Different SRAM Cell  </a:t>
            </a:r>
            <a:r>
              <a:rPr lang="en-US" sz="1500" dirty="0" smtClean="0"/>
              <a:t>design and implemented a low power, low delay and high SNM SRAM cell.  also analyzed the power consumption and delay of improved 8T SRAM cell is less as compare to conventional 6T, 7T, 8T, 9T SRAM cell. The improved 8T SRAM cell is reducing the delay and increasing Static Noise Margin (in hold mode)</a:t>
            </a:r>
            <a:endParaRPr lang="en-US" sz="1500" b="1" dirty="0" smtClean="0"/>
          </a:p>
          <a:p>
            <a:endParaRPr lang="en-US" sz="1500" b="1" dirty="0"/>
          </a:p>
        </p:txBody>
      </p:sp>
      <p:sp>
        <p:nvSpPr>
          <p:cNvPr id="46" name="TextBox 45"/>
          <p:cNvSpPr txBox="1"/>
          <p:nvPr/>
        </p:nvSpPr>
        <p:spPr>
          <a:xfrm>
            <a:off x="8107362" y="3048001"/>
            <a:ext cx="5257800" cy="1569660"/>
          </a:xfrm>
          <a:prstGeom prst="rect">
            <a:avLst/>
          </a:prstGeom>
          <a:noFill/>
        </p:spPr>
        <p:txBody>
          <a:bodyPr wrap="square" rtlCol="0">
            <a:spAutoFit/>
          </a:bodyPr>
          <a:lstStyle/>
          <a:p>
            <a:pPr marL="742950" indent="-742950">
              <a:buFontTx/>
              <a:buAutoNum type="arabicPeriod"/>
            </a:pPr>
            <a:r>
              <a:rPr lang="en-US" sz="1600" b="1" dirty="0"/>
              <a:t>Virtuoso Schematic editor</a:t>
            </a:r>
          </a:p>
          <a:p>
            <a:pPr marL="742950" indent="-742950">
              <a:buAutoNum type="arabicPeriod"/>
            </a:pPr>
            <a:r>
              <a:rPr lang="en-US" sz="1600" b="1" dirty="0"/>
              <a:t>Design of </a:t>
            </a:r>
            <a:r>
              <a:rPr lang="en-US" sz="1600" b="1" dirty="0" smtClean="0"/>
              <a:t>Conventional 8T </a:t>
            </a:r>
            <a:endParaRPr lang="en-US" sz="1600" b="1" dirty="0"/>
          </a:p>
          <a:p>
            <a:pPr marL="742950" indent="-742950">
              <a:buAutoNum type="arabicPeriod"/>
            </a:pPr>
            <a:r>
              <a:rPr lang="en-US" sz="1600" b="1" dirty="0"/>
              <a:t>Circuit simulations </a:t>
            </a:r>
          </a:p>
          <a:p>
            <a:pPr marL="742950" indent="-742950">
              <a:buAutoNum type="arabicPeriod"/>
            </a:pPr>
            <a:r>
              <a:rPr lang="en-US" sz="1600" b="1" dirty="0"/>
              <a:t>Verification of </a:t>
            </a:r>
            <a:r>
              <a:rPr lang="en-US" sz="1600" b="1" dirty="0" smtClean="0"/>
              <a:t>functionality</a:t>
            </a:r>
          </a:p>
          <a:p>
            <a:pPr marL="742950" indent="-742950">
              <a:buAutoNum type="arabicPeriod"/>
            </a:pPr>
            <a:r>
              <a:rPr lang="en-US" sz="1600" b="1" dirty="0" smtClean="0"/>
              <a:t>Varying widths for optimizing  </a:t>
            </a:r>
            <a:endParaRPr lang="en-US" sz="1600" b="1" dirty="0"/>
          </a:p>
          <a:p>
            <a:pPr marL="742950" indent="-742950">
              <a:buAutoNum type="arabicPeriod"/>
            </a:pPr>
            <a:r>
              <a:rPr lang="en-US" sz="1600" b="1" dirty="0"/>
              <a:t>power analysis </a:t>
            </a:r>
          </a:p>
        </p:txBody>
      </p:sp>
      <p:sp>
        <p:nvSpPr>
          <p:cNvPr id="47" name="Rectangle 46"/>
          <p:cNvSpPr/>
          <p:nvPr/>
        </p:nvSpPr>
        <p:spPr>
          <a:xfrm>
            <a:off x="563562" y="5638800"/>
            <a:ext cx="6705600" cy="2400657"/>
          </a:xfrm>
          <a:prstGeom prst="rect">
            <a:avLst/>
          </a:prstGeom>
        </p:spPr>
        <p:txBody>
          <a:bodyPr wrap="square">
            <a:spAutoFit/>
          </a:bodyPr>
          <a:lstStyle/>
          <a:p>
            <a:pPr marL="342900" indent="-342900" algn="just">
              <a:buAutoNum type="arabicPeriod"/>
            </a:pPr>
            <a:r>
              <a:rPr lang="en-US" sz="1500" b="1" dirty="0" smtClean="0"/>
              <a:t>Significance of 8T SRAM Cell: </a:t>
            </a:r>
            <a:r>
              <a:rPr lang="en-US" sz="1500" dirty="0" smtClean="0"/>
              <a:t>The 8T SRAM cell is identified as a crucial component for achieving stable and efficient memory storage in electronic devices, addressing the limitations of  6T SRAM  cell</a:t>
            </a:r>
          </a:p>
          <a:p>
            <a:pPr marL="342900" indent="-342900" algn="just">
              <a:buAutoNum type="arabicPeriod"/>
            </a:pPr>
            <a:r>
              <a:rPr lang="en-US" sz="1500" b="1" dirty="0" smtClean="0"/>
              <a:t>Importance of Transistor-Level Optimizations: </a:t>
            </a:r>
            <a:r>
              <a:rPr lang="en-US" sz="1500" dirty="0" smtClean="0"/>
              <a:t>The project recognizes the significance of transistor-level optimizations to enhance the performance and efficiency of the 8T SRAM cell, emphasizing the fine-tuning of transistor dimensions to achieve optimal results.</a:t>
            </a:r>
          </a:p>
          <a:p>
            <a:pPr marL="342900" indent="-342900" algn="just">
              <a:buAutoNum type="arabicPeriod"/>
            </a:pPr>
            <a:r>
              <a:rPr lang="en-US" sz="1500" b="1" dirty="0" smtClean="0"/>
              <a:t>Application in Reducing Power Consumption</a:t>
            </a:r>
            <a:r>
              <a:rPr lang="en-US" sz="1500" dirty="0" smtClean="0"/>
              <a:t>: The primary aim is to implement design and optimization techniques that substantially reduce the power consumption of the 8T SRAM cell</a:t>
            </a:r>
            <a:endParaRPr lang="en-US" sz="1500" dirty="0"/>
          </a:p>
        </p:txBody>
      </p:sp>
      <p:sp>
        <p:nvSpPr>
          <p:cNvPr id="49" name="TextBox 48"/>
          <p:cNvSpPr txBox="1"/>
          <p:nvPr/>
        </p:nvSpPr>
        <p:spPr>
          <a:xfrm>
            <a:off x="411162" y="8915400"/>
            <a:ext cx="6781800" cy="1477328"/>
          </a:xfrm>
          <a:prstGeom prst="rect">
            <a:avLst/>
          </a:prstGeom>
          <a:noFill/>
        </p:spPr>
        <p:txBody>
          <a:bodyPr wrap="square" rtlCol="0">
            <a:spAutoFit/>
          </a:bodyPr>
          <a:lstStyle/>
          <a:p>
            <a:pPr marL="342900" indent="-342900" algn="just">
              <a:buAutoNum type="arabicPeriod"/>
            </a:pPr>
            <a:r>
              <a:rPr lang="en-US" sz="1500" b="1" dirty="0" smtClean="0"/>
              <a:t>Conventional 8T SRAM cell </a:t>
            </a:r>
            <a:endParaRPr lang="en-US" sz="1500" b="1" dirty="0"/>
          </a:p>
          <a:p>
            <a:pPr marL="342900" indent="-342900" algn="just">
              <a:buAutoNum type="arabicPeriod"/>
            </a:pPr>
            <a:r>
              <a:rPr lang="en-US" sz="1500" b="1" dirty="0" smtClean="0"/>
              <a:t>Optimization Through Transistor Width Variation</a:t>
            </a:r>
            <a:r>
              <a:rPr lang="en-US" sz="1500" dirty="0" smtClean="0"/>
              <a:t>:</a:t>
            </a:r>
            <a:endParaRPr lang="en-US" sz="1500" b="1" dirty="0"/>
          </a:p>
          <a:p>
            <a:pPr marL="342900" indent="-342900" algn="just">
              <a:buAutoNum type="arabicPeriod"/>
            </a:pPr>
            <a:r>
              <a:rPr lang="en-US" sz="1500" b="1" dirty="0"/>
              <a:t>Comprehensive Power Analysis </a:t>
            </a:r>
            <a:r>
              <a:rPr lang="en-US" sz="1500" b="1" dirty="0" smtClean="0"/>
              <a:t>Metrics</a:t>
            </a:r>
          </a:p>
          <a:p>
            <a:pPr marL="342900" indent="-342900" algn="just">
              <a:buAutoNum type="arabicPeriod"/>
            </a:pPr>
            <a:r>
              <a:rPr lang="en-US" sz="1500" b="1" dirty="0" smtClean="0"/>
              <a:t>Read and Write Delay Calculation</a:t>
            </a:r>
            <a:endParaRPr lang="en-US" sz="1500" b="1" dirty="0"/>
          </a:p>
          <a:p>
            <a:pPr marL="342900" indent="-342900" algn="just">
              <a:buAutoNum type="arabicPeriod"/>
            </a:pPr>
            <a:r>
              <a:rPr lang="en-US" sz="1500" b="1" dirty="0"/>
              <a:t>Insights into Low-Power Digital Circuit Design</a:t>
            </a:r>
          </a:p>
          <a:p>
            <a:pPr marL="342900" indent="-342900" algn="just">
              <a:buAutoNum type="arabicPeriod"/>
            </a:pPr>
            <a:r>
              <a:rPr lang="en-US" sz="1500" b="1" dirty="0"/>
              <a:t>Empirical Evidence through Simulation Results</a:t>
            </a:r>
            <a:endParaRPr lang="en-US" sz="1500" dirty="0"/>
          </a:p>
        </p:txBody>
      </p:sp>
      <p:sp>
        <p:nvSpPr>
          <p:cNvPr id="50" name="Rectangle 49"/>
          <p:cNvSpPr/>
          <p:nvPr/>
        </p:nvSpPr>
        <p:spPr>
          <a:xfrm>
            <a:off x="8061325" y="228600"/>
            <a:ext cx="13335000" cy="630942"/>
          </a:xfrm>
          <a:prstGeom prst="rect">
            <a:avLst/>
          </a:prstGeom>
        </p:spPr>
        <p:txBody>
          <a:bodyPr wrap="square">
            <a:spAutoFit/>
          </a:bodyPr>
          <a:lstStyle/>
          <a:p>
            <a:r>
              <a:rPr lang="en-US" sz="3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DESIGN AND OPTIMIZATION OF HIGH PERFORMANCE SRAM </a:t>
            </a:r>
            <a:endParaRPr lang="en-US" sz="35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1" name="Rectangle 50"/>
          <p:cNvSpPr/>
          <p:nvPr/>
        </p:nvSpPr>
        <p:spPr>
          <a:xfrm>
            <a:off x="8793162" y="838200"/>
            <a:ext cx="11969943" cy="630942"/>
          </a:xfrm>
          <a:prstGeom prst="rect">
            <a:avLst/>
          </a:prstGeom>
          <a:noFill/>
        </p:spPr>
        <p:txBody>
          <a:bodyPr wrap="none" lIns="91440" tIns="45720" rIns="91440" bIns="45720">
            <a:spAutoFit/>
          </a:bodyPr>
          <a:lstStyle/>
          <a:p>
            <a:pPr algn="ctr"/>
            <a:r>
              <a:rPr lang="en-US" sz="35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Aleena</a:t>
            </a:r>
            <a:r>
              <a:rPr lang="en-US" sz="35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35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Mulla</a:t>
            </a:r>
            <a:r>
              <a:rPr lang="en-US" sz="35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a:t>
            </a:r>
            <a:r>
              <a:rPr lang="en-US" sz="35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Basavesh</a:t>
            </a:r>
            <a:r>
              <a:rPr lang="en-US" sz="35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35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Patil</a:t>
            </a:r>
            <a:r>
              <a:rPr lang="en-US" sz="35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Harsh </a:t>
            </a:r>
            <a:r>
              <a:rPr lang="en-US" sz="35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Patil</a:t>
            </a:r>
            <a:r>
              <a:rPr lang="en-US" sz="35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a:t>
            </a:r>
            <a:r>
              <a:rPr lang="en-US" sz="35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Pratik</a:t>
            </a:r>
            <a:r>
              <a:rPr lang="en-US" sz="35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35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Patil</a:t>
            </a:r>
            <a:endParaRPr lang="en-US" sz="35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2" name="Rectangle 51"/>
          <p:cNvSpPr/>
          <p:nvPr/>
        </p:nvSpPr>
        <p:spPr>
          <a:xfrm>
            <a:off x="9859962" y="1447800"/>
            <a:ext cx="8851462" cy="630942"/>
          </a:xfrm>
          <a:prstGeom prst="rect">
            <a:avLst/>
          </a:prstGeom>
          <a:noFill/>
        </p:spPr>
        <p:txBody>
          <a:bodyPr wrap="none" lIns="91440" tIns="45720" rIns="91440" bIns="45720">
            <a:spAutoFit/>
          </a:bodyPr>
          <a:lstStyle/>
          <a:p>
            <a:pPr algn="ctr"/>
            <a:r>
              <a:rPr lang="en-US" sz="35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Under guidance of : Prof </a:t>
            </a:r>
            <a:r>
              <a:rPr lang="en-US" sz="35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Ashwini</a:t>
            </a:r>
            <a:r>
              <a:rPr lang="en-US" sz="35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Desai </a:t>
            </a:r>
            <a:endParaRPr lang="en-US" sz="35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7" name="Text Box 25"/>
          <p:cNvSpPr txBox="1">
            <a:spLocks noChangeArrowheads="1"/>
          </p:cNvSpPr>
          <p:nvPr/>
        </p:nvSpPr>
        <p:spPr bwMode="auto">
          <a:xfrm>
            <a:off x="7954962" y="7391400"/>
            <a:ext cx="6248401" cy="533400"/>
          </a:xfrm>
          <a:prstGeom prst="rect">
            <a:avLst/>
          </a:prstGeom>
          <a:solidFill>
            <a:schemeClr val="accent3">
              <a:lumMod val="40000"/>
              <a:lumOff val="60000"/>
            </a:schemeClr>
          </a:solidFill>
          <a:ln w="9525">
            <a:noFill/>
            <a:prstDash val="sysDot"/>
            <a:miter lim="800000"/>
            <a:headEnd/>
            <a:tailEnd/>
          </a:ln>
        </p:spPr>
        <p:txBody>
          <a:bodyPr wrap="none" lIns="161460" tIns="161460" rIns="161460" bIns="161460" anchor="ctr" anchorCtr="1"/>
          <a:lstStyle/>
          <a:p>
            <a:pPr defTabSz="3098800"/>
            <a:r>
              <a:rPr lang="en-GB" sz="3400" dirty="0" smtClean="0">
                <a:latin typeface="Bookman Old Style" pitchFamily="18" charset="0"/>
              </a:rPr>
              <a:t> </a:t>
            </a:r>
            <a:r>
              <a:rPr lang="en-GB" sz="3600" b="1" dirty="0">
                <a:solidFill>
                  <a:srgbClr val="C00000"/>
                </a:solidFill>
                <a:latin typeface="Bookman Old Style" pitchFamily="18" charset="0"/>
                <a:cs typeface="Arial" pitchFamily="34" charset="0"/>
              </a:rPr>
              <a:t>Results</a:t>
            </a:r>
            <a:endParaRPr lang="en-US" sz="3600" b="1" dirty="0">
              <a:solidFill>
                <a:srgbClr val="C00000"/>
              </a:solidFill>
              <a:latin typeface="Bookman Old Style" pitchFamily="18" charset="0"/>
              <a:cs typeface="Arial" pitchFamily="34" charset="0"/>
            </a:endParaRPr>
          </a:p>
        </p:txBody>
      </p:sp>
      <p:sp>
        <p:nvSpPr>
          <p:cNvPr id="38" name="TextBox 37"/>
          <p:cNvSpPr txBox="1"/>
          <p:nvPr/>
        </p:nvSpPr>
        <p:spPr>
          <a:xfrm>
            <a:off x="15117762" y="9372600"/>
            <a:ext cx="5867400" cy="369332"/>
          </a:xfrm>
          <a:prstGeom prst="rect">
            <a:avLst/>
          </a:prstGeom>
          <a:noFill/>
        </p:spPr>
        <p:txBody>
          <a:bodyPr wrap="square" rtlCol="0">
            <a:spAutoFit/>
          </a:bodyPr>
          <a:lstStyle/>
          <a:p>
            <a:endParaRPr lang="en-US" sz="1800" b="1" dirty="0">
              <a:latin typeface="Arial" pitchFamily="34" charset="0"/>
              <a:cs typeface="Arial" pitchFamily="34" charset="0"/>
            </a:endParaRPr>
          </a:p>
        </p:txBody>
      </p:sp>
      <p:pic>
        <p:nvPicPr>
          <p:cNvPr id="31" name="Picture 30">
            <a:extLst>
              <a:ext uri="{FF2B5EF4-FFF2-40B4-BE49-F238E27FC236}">
                <a16:creationId xmlns:a16="http://schemas.microsoft.com/office/drawing/2014/main" xmlns="" id="{F79213E2-1EDB-83A9-00F8-2C7D24347DB0}"/>
              </a:ext>
            </a:extLst>
          </p:cNvPr>
          <p:cNvPicPr>
            <a:picLocks noChangeAspect="1"/>
          </p:cNvPicPr>
          <p:nvPr/>
        </p:nvPicPr>
        <p:blipFill rotWithShape="1">
          <a:blip r:embed="rId4"/>
          <a:srcRect l="15309" t="22955" b="5324"/>
          <a:stretch/>
        </p:blipFill>
        <p:spPr>
          <a:xfrm>
            <a:off x="8031162" y="4800600"/>
            <a:ext cx="6553200" cy="2563653"/>
          </a:xfrm>
          <a:prstGeom prst="rect">
            <a:avLst/>
          </a:prstGeom>
        </p:spPr>
      </p:pic>
      <p:pic>
        <p:nvPicPr>
          <p:cNvPr id="34" name="Content Placeholder 5">
            <a:extLst>
              <a:ext uri="{FF2B5EF4-FFF2-40B4-BE49-F238E27FC236}">
                <a16:creationId xmlns:a16="http://schemas.microsoft.com/office/drawing/2014/main" xmlns="" id="{65B9B0FC-4B5C-00E8-4FFA-692D1F5E8F64}"/>
              </a:ext>
            </a:extLst>
          </p:cNvPr>
          <p:cNvPicPr>
            <a:picLocks noChangeAspect="1"/>
          </p:cNvPicPr>
          <p:nvPr/>
        </p:nvPicPr>
        <p:blipFill rotWithShape="1">
          <a:blip r:embed="rId5"/>
          <a:srcRect l="10071" t="19570" r="-4" b="7421"/>
          <a:stretch/>
        </p:blipFill>
        <p:spPr bwMode="auto">
          <a:xfrm>
            <a:off x="8031162" y="10972800"/>
            <a:ext cx="6430962" cy="2832245"/>
          </a:xfrm>
          <a:prstGeom prst="rect">
            <a:avLst/>
          </a:prstGeom>
          <a:noFill/>
          <a:ln w="9525">
            <a:noFill/>
            <a:miter lim="800000"/>
            <a:headEnd/>
            <a:tailEnd/>
          </a:ln>
        </p:spPr>
      </p:pic>
      <p:pic>
        <p:nvPicPr>
          <p:cNvPr id="36" name="Picture 35">
            <a:extLst>
              <a:ext uri="{FF2B5EF4-FFF2-40B4-BE49-F238E27FC236}">
                <a16:creationId xmlns:a16="http://schemas.microsoft.com/office/drawing/2014/main" xmlns="" id="{289E3990-752A-7D3C-21EB-6AF162DC3120}"/>
              </a:ext>
            </a:extLst>
          </p:cNvPr>
          <p:cNvPicPr>
            <a:picLocks noChangeAspect="1"/>
          </p:cNvPicPr>
          <p:nvPr/>
        </p:nvPicPr>
        <p:blipFill rotWithShape="1">
          <a:blip r:embed="rId6"/>
          <a:srcRect t="18144"/>
          <a:stretch/>
        </p:blipFill>
        <p:spPr>
          <a:xfrm>
            <a:off x="8031162" y="8001000"/>
            <a:ext cx="6324600" cy="2969966"/>
          </a:xfrm>
          <a:prstGeom prst="rect">
            <a:avLst/>
          </a:prstGeom>
        </p:spPr>
      </p:pic>
      <p:graphicFrame>
        <p:nvGraphicFramePr>
          <p:cNvPr id="39" name="Table 38"/>
          <p:cNvGraphicFramePr>
            <a:graphicFrameLocks noGrp="1"/>
          </p:cNvGraphicFramePr>
          <p:nvPr/>
        </p:nvGraphicFramePr>
        <p:xfrm>
          <a:off x="15117762" y="6705600"/>
          <a:ext cx="5956111" cy="2521167"/>
        </p:xfrm>
        <a:graphic>
          <a:graphicData uri="http://schemas.openxmlformats.org/drawingml/2006/table">
            <a:tbl>
              <a:tblPr firstRow="1" bandRow="1">
                <a:tableStyleId>{2D5ABB26-0587-4C30-8999-92F81FD0307C}</a:tableStyleId>
              </a:tblPr>
              <a:tblGrid>
                <a:gridCol w="1752600">
                  <a:extLst>
                    <a:ext uri="{9D8B030D-6E8A-4147-A177-3AD203B41FA5}">
                      <a16:colId xmlns="" xmlns:a16="http://schemas.microsoft.com/office/drawing/2014/main" val="20000"/>
                    </a:ext>
                  </a:extLst>
                </a:gridCol>
                <a:gridCol w="2412810">
                  <a:extLst>
                    <a:ext uri="{9D8B030D-6E8A-4147-A177-3AD203B41FA5}">
                      <a16:colId xmlns="" xmlns:a16="http://schemas.microsoft.com/office/drawing/2014/main" val="20002"/>
                    </a:ext>
                  </a:extLst>
                </a:gridCol>
                <a:gridCol w="1790701"/>
              </a:tblGrid>
              <a:tr h="463767">
                <a:tc>
                  <a:txBody>
                    <a:bodyPr/>
                    <a:lstStyle/>
                    <a:p>
                      <a:r>
                        <a:rPr lang="en-US" sz="2500" b="1" dirty="0" smtClean="0"/>
                        <a:t>Parameters</a:t>
                      </a:r>
                      <a:r>
                        <a:rPr lang="en-US" sz="2500" b="1" baseline="0" dirty="0" smtClean="0"/>
                        <a:t> </a:t>
                      </a:r>
                      <a:endParaRPr lang="en-US" sz="25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gridSpan="2">
                  <a:txBody>
                    <a:bodyPr/>
                    <a:lstStyle/>
                    <a:p>
                      <a:pPr algn="ctr"/>
                      <a:r>
                        <a:rPr lang="en-US" sz="2500" b="1" baseline="0" dirty="0" smtClean="0"/>
                        <a:t>Delay </a:t>
                      </a:r>
                      <a:endParaRPr lang="en-US" sz="25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10000"/>
                  </a:ext>
                </a:extLst>
              </a:tr>
              <a:tr h="518160">
                <a:tc rowSpan="2">
                  <a:txBody>
                    <a:bodyPr/>
                    <a:lstStyle/>
                    <a:p>
                      <a:r>
                        <a:rPr lang="en-US" sz="2500" dirty="0" smtClean="0"/>
                        <a:t>Write</a:t>
                      </a:r>
                      <a:r>
                        <a:rPr lang="en-US" sz="2500" baseline="0" dirty="0" smtClean="0"/>
                        <a:t> 1</a:t>
                      </a:r>
                      <a:endParaRPr lang="en-US" sz="25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indent="0" algn="l" defTabSz="2077928" rtl="0" eaLnBrk="1" fontAlgn="auto" latinLnBrk="0" hangingPunct="1">
                        <a:lnSpc>
                          <a:spcPct val="100000"/>
                        </a:lnSpc>
                        <a:spcBef>
                          <a:spcPts val="0"/>
                        </a:spcBef>
                        <a:spcAft>
                          <a:spcPts val="0"/>
                        </a:spcAft>
                        <a:buClrTx/>
                        <a:buSzTx/>
                        <a:buFontTx/>
                        <a:buNone/>
                        <a:tabLst/>
                        <a:defRPr/>
                      </a:pPr>
                      <a:r>
                        <a:rPr lang="en-IN" sz="2500" dirty="0" smtClean="0"/>
                        <a:t>Rising</a:t>
                      </a:r>
                      <a:r>
                        <a:rPr lang="en-IN" sz="2500" baseline="0" dirty="0" smtClean="0"/>
                        <a:t> to falling</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indent="0" algn="l" defTabSz="2077928" rtl="0" eaLnBrk="1" fontAlgn="auto" latinLnBrk="0" hangingPunct="1">
                        <a:lnSpc>
                          <a:spcPct val="100000"/>
                        </a:lnSpc>
                        <a:spcBef>
                          <a:spcPts val="0"/>
                        </a:spcBef>
                        <a:spcAft>
                          <a:spcPts val="0"/>
                        </a:spcAft>
                        <a:buClrTx/>
                        <a:buSzTx/>
                        <a:buFontTx/>
                        <a:buNone/>
                        <a:tabLst/>
                        <a:defRPr/>
                      </a:pPr>
                      <a:r>
                        <a:rPr lang="en-IN" sz="2500" dirty="0" smtClean="0"/>
                        <a:t>35.01 e-9S</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457200">
                <a:tc vMerge="1">
                  <a:txBody>
                    <a:bodyPr/>
                    <a:lstStyle/>
                    <a:p>
                      <a:endParaRPr lang="en-US"/>
                    </a:p>
                  </a:txBody>
                  <a:tcPr/>
                </a:tc>
                <a:tc>
                  <a:txBody>
                    <a:bodyPr/>
                    <a:lstStyle/>
                    <a:p>
                      <a:pPr marL="0" marR="0" indent="0" algn="l" defTabSz="2077928" rtl="0" eaLnBrk="1" fontAlgn="auto" latinLnBrk="0" hangingPunct="1">
                        <a:lnSpc>
                          <a:spcPct val="100000"/>
                        </a:lnSpc>
                        <a:spcBef>
                          <a:spcPts val="0"/>
                        </a:spcBef>
                        <a:spcAft>
                          <a:spcPts val="0"/>
                        </a:spcAft>
                        <a:buClrTx/>
                        <a:buSzTx/>
                        <a:buFontTx/>
                        <a:buNone/>
                        <a:tabLst/>
                        <a:defRPr/>
                      </a:pPr>
                      <a:r>
                        <a:rPr lang="en-IN" sz="2500" baseline="0" dirty="0" smtClean="0"/>
                        <a:t>Falling to rising </a:t>
                      </a:r>
                      <a:endParaRPr lang="en-IN" sz="2500" dirty="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2500" dirty="0" smtClean="0"/>
                        <a:t>25.02e-9S</a:t>
                      </a:r>
                      <a:endParaRPr lang="en-US" sz="25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85687">
                <a:tc rowSpan="2">
                  <a:txBody>
                    <a:bodyPr/>
                    <a:lstStyle/>
                    <a:p>
                      <a:r>
                        <a:rPr lang="en-IN" sz="2500" dirty="0" smtClean="0"/>
                        <a:t>Read</a:t>
                      </a:r>
                      <a:r>
                        <a:rPr lang="en-IN" sz="2500" baseline="0" dirty="0" smtClean="0"/>
                        <a:t> 0</a:t>
                      </a:r>
                      <a:endParaRPr lang="en-IN" sz="2500" dirty="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indent="0" algn="l" defTabSz="2077928" rtl="0" eaLnBrk="1" fontAlgn="auto" latinLnBrk="0" hangingPunct="1">
                        <a:lnSpc>
                          <a:spcPct val="100000"/>
                        </a:lnSpc>
                        <a:spcBef>
                          <a:spcPts val="0"/>
                        </a:spcBef>
                        <a:spcAft>
                          <a:spcPts val="0"/>
                        </a:spcAft>
                        <a:buClrTx/>
                        <a:buSzTx/>
                        <a:buFontTx/>
                        <a:buNone/>
                        <a:tabLst/>
                        <a:defRPr/>
                      </a:pPr>
                      <a:r>
                        <a:rPr lang="en-IN" sz="2500" dirty="0" smtClean="0"/>
                        <a:t>Rising</a:t>
                      </a:r>
                      <a:r>
                        <a:rPr lang="en-IN" sz="2500" baseline="0" dirty="0" smtClean="0"/>
                        <a:t> to falling</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2500" dirty="0" smtClean="0"/>
                        <a:t>25.01e-9s</a:t>
                      </a:r>
                      <a:endParaRPr lang="en-US" sz="25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426720">
                <a:tc vMerge="1">
                  <a:txBody>
                    <a:bodyPr/>
                    <a:lstStyle/>
                    <a:p>
                      <a:endParaRPr lang="en-US"/>
                    </a:p>
                  </a:txBody>
                  <a:tcPr/>
                </a:tc>
                <a:tc>
                  <a:txBody>
                    <a:bodyPr/>
                    <a:lstStyle/>
                    <a:p>
                      <a:pPr marL="0" marR="0" indent="0" algn="l" defTabSz="2077928" rtl="0" eaLnBrk="1" fontAlgn="auto" latinLnBrk="0" hangingPunct="1">
                        <a:lnSpc>
                          <a:spcPct val="100000"/>
                        </a:lnSpc>
                        <a:spcBef>
                          <a:spcPts val="0"/>
                        </a:spcBef>
                        <a:spcAft>
                          <a:spcPts val="0"/>
                        </a:spcAft>
                        <a:buClrTx/>
                        <a:buSzTx/>
                        <a:buFontTx/>
                        <a:buNone/>
                        <a:tabLst/>
                        <a:defRPr/>
                      </a:pPr>
                      <a:r>
                        <a:rPr lang="en-IN" sz="2500" baseline="0" dirty="0" smtClean="0"/>
                        <a:t>Falling to rising </a:t>
                      </a:r>
                      <a:endParaRPr lang="en-IN" sz="2500" dirty="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2500" dirty="0" smtClean="0"/>
                        <a:t>35.02e-9s</a:t>
                      </a:r>
                      <a:endParaRPr lang="en-US" sz="25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54" name="TextBox 53"/>
          <p:cNvSpPr txBox="1"/>
          <p:nvPr/>
        </p:nvSpPr>
        <p:spPr>
          <a:xfrm>
            <a:off x="15117762" y="10134600"/>
            <a:ext cx="5486400" cy="1246495"/>
          </a:xfrm>
          <a:prstGeom prst="rect">
            <a:avLst/>
          </a:prstGeom>
          <a:noFill/>
        </p:spPr>
        <p:txBody>
          <a:bodyPr wrap="square" rtlCol="0">
            <a:spAutoFit/>
          </a:bodyPr>
          <a:lstStyle/>
          <a:p>
            <a:pPr algn="just"/>
            <a:r>
              <a:rPr lang="en-US" sz="1500" dirty="0" smtClean="0"/>
              <a:t>We are optimizing the 8T SRAM cell by varying the transistor channel width-to-length (W/L) ratio. This technique fine-tunes the switching behavior of the transistors, aiming to enhance performance metrics, minimize power dissipation, and improve Static Noise Margin (SNM) and delay.</a:t>
            </a: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2517</TotalTime>
  <Words>570</Words>
  <Application>Microsoft Office PowerPoint</Application>
  <PresentationFormat>Custom</PresentationFormat>
  <Paragraphs>79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aesplancopy.co.uk</dc:creator>
  <cp:lastModifiedBy>user</cp:lastModifiedBy>
  <cp:revision>202</cp:revision>
  <dcterms:created xsi:type="dcterms:W3CDTF">2009-07-23T11:11:30Z</dcterms:created>
  <dcterms:modified xsi:type="dcterms:W3CDTF">2024-06-25T14:30:47Z</dcterms:modified>
</cp:coreProperties>
</file>