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137" autoAdjust="0"/>
  </p:normalViewPr>
  <p:slideViewPr>
    <p:cSldViewPr snapToGrid="0">
      <p:cViewPr varScale="1">
        <p:scale>
          <a:sx n="74" d="100"/>
          <a:sy n="74" d="100"/>
        </p:scale>
        <p:origin x="127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Patil" userId="16e68633cab8c3b3" providerId="LiveId" clId="{FC70899E-AEDB-4DDF-9B12-569852372147}"/>
    <pc:docChg chg="modSld">
      <pc:chgData name="Omkar Patil" userId="16e68633cab8c3b3" providerId="LiveId" clId="{FC70899E-AEDB-4DDF-9B12-569852372147}" dt="2024-05-03T14:53:55.338" v="354"/>
      <pc:docMkLst>
        <pc:docMk/>
      </pc:docMkLst>
      <pc:sldChg chg="modSp mod">
        <pc:chgData name="Omkar Patil" userId="16e68633cab8c3b3" providerId="LiveId" clId="{FC70899E-AEDB-4DDF-9B12-569852372147}" dt="2024-05-03T14:53:55.338" v="354"/>
        <pc:sldMkLst>
          <pc:docMk/>
          <pc:sldMk cId="4289930294" sldId="729"/>
        </pc:sldMkLst>
        <pc:spChg chg="mod">
          <ac:chgData name="Omkar Patil" userId="16e68633cab8c3b3" providerId="LiveId" clId="{FC70899E-AEDB-4DDF-9B12-569852372147}" dt="2024-05-03T14:53:55.338" v="354"/>
          <ac:spMkLst>
            <pc:docMk/>
            <pc:sldMk cId="4289930294" sldId="729"/>
            <ac:spMk id="10" creationId="{1C116B9C-F1E5-E24D-9D2F-D0E8A38433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346B9-B1D8-4CA3-9B2E-CB5F86EA991B}" type="datetimeFigureOut">
              <a:rPr lang="en-IN" smtClean="0"/>
              <a:pPr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A1AF2-4693-4FBE-A977-D1137A7E0D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1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10FCB-200C-2B43-9885-E5F441D2F0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FD2D-492A-76FF-F503-471561E5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0D0B-37A3-2686-26D5-74ADA219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ABCA-A10E-FA9F-E6E4-D02F9553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A6-F8D6-A346-9C2A-4A7D44F39E91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68B9-FFE6-5E12-8B61-84554066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436A-FBA1-A000-1D73-03AB912E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38A-0B35-3C43-B2F5-6FF920A61C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77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E4F3A-4D0E-9F76-6890-E6D8252E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6523-C644-67A7-7060-ACC0EFC6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6099-ECA2-8562-4C1C-1F6AF5844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05A6-F8D6-A346-9C2A-4A7D44F39E91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6DAC-A6E3-FCAD-0329-AAAC477B3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A460-0BE9-F550-4AFB-A615C071D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A38A-0B35-3C43-B2F5-6FF920A61C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3152" y="599243"/>
            <a:ext cx="121288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utoShape 2" descr="Jawaharlal Nehru Medical College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5" descr="JNMC BELAGAVI - 2022 Admission Process, Ranking, Reviews, Affiliation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AB5E-1560-712F-8183-68EF2537F3A0}"/>
              </a:ext>
            </a:extLst>
          </p:cNvPr>
          <p:cNvSpPr txBox="1"/>
          <p:nvPr/>
        </p:nvSpPr>
        <p:spPr>
          <a:xfrm>
            <a:off x="155575" y="129719"/>
            <a:ext cx="8754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ko-K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HIGH PERFORMANCE SRAM</a:t>
            </a:r>
            <a:endParaRPr lang="ko-KR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04674-74FA-6307-56E7-2B8478ADF7C8}"/>
              </a:ext>
            </a:extLst>
          </p:cNvPr>
          <p:cNvSpPr txBox="1"/>
          <p:nvPr/>
        </p:nvSpPr>
        <p:spPr>
          <a:xfrm>
            <a:off x="179157" y="2055057"/>
            <a:ext cx="68138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Optimization of High Performance SRAM Based on 45nm Process.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1D78AD-92C4-D411-5F9C-631F924F1AA2}"/>
              </a:ext>
            </a:extLst>
          </p:cNvPr>
          <p:cNvSpPr/>
          <p:nvPr/>
        </p:nvSpPr>
        <p:spPr>
          <a:xfrm>
            <a:off x="179157" y="2733367"/>
            <a:ext cx="57627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area.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schematic design of the SRAM.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Verification.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E5A2F-05FB-B929-8B2E-A621EB72DDCA}"/>
              </a:ext>
            </a:extLst>
          </p:cNvPr>
          <p:cNvSpPr txBox="1"/>
          <p:nvPr/>
        </p:nvSpPr>
        <p:spPr>
          <a:xfrm>
            <a:off x="155575" y="3853269"/>
            <a:ext cx="6210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/ Pre-Requisites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 VLSI Design and CADENCE Virtuoso tool.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16B9C-F1E5-E24D-9D2F-D0E8A384333F}"/>
              </a:ext>
            </a:extLst>
          </p:cNvPr>
          <p:cNvSpPr txBox="1"/>
          <p:nvPr/>
        </p:nvSpPr>
        <p:spPr>
          <a:xfrm>
            <a:off x="175844" y="4386015"/>
            <a:ext cx="6199215" cy="1877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Material: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Kulkarni, Pratiksha, H. M.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Punithra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D.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Nalina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Kajal Kumari, and M.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Preethana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"Low Power 6T SRAM Design using 45nm Technology."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Anurag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Subodh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Wairya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"Performance and Area Optimization of SRAM Cell in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Nanocomputing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Application." International Journal Of Computing and Digital System (2021).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71880" y="3935061"/>
            <a:ext cx="93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14159" y="5437816"/>
            <a:ext cx="2472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SRAM implementation.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Literature survey.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1200" dirty="0">
              <a:solidFill>
                <a:prstClr val="black"/>
              </a:solidFill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472" y="5403575"/>
            <a:ext cx="180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Simulation and verification of the design.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77153" y="5385442"/>
            <a:ext cx="202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Area optimization of the design.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Documentation.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36932" y="4663838"/>
            <a:ext cx="1027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Timeline:</a:t>
            </a:r>
          </a:p>
        </p:txBody>
      </p:sp>
      <p:cxnSp>
        <p:nvCxnSpPr>
          <p:cNvPr id="47" name="Straight Connector 46"/>
          <p:cNvCxnSpPr>
            <a:cxnSpLocks/>
            <a:stCxn id="48" idx="6"/>
          </p:cNvCxnSpPr>
          <p:nvPr/>
        </p:nvCxnSpPr>
        <p:spPr>
          <a:xfrm flipV="1">
            <a:off x="6637584" y="5452393"/>
            <a:ext cx="4645381" cy="9403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495344" y="5390676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848443" y="5364489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30413" y="538544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97661" y="4909236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Kick Off </a:t>
            </a:r>
            <a:b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1</a:t>
            </a:r>
            <a:r>
              <a:rPr kumimoji="0" lang="en-IN" sz="1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st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 Month &gt;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609412" y="4909236"/>
            <a:ext cx="1395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Milestone 1 </a:t>
            </a:r>
            <a:b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2</a:t>
            </a:r>
            <a:r>
              <a:rPr kumimoji="0" lang="en-IN" sz="1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nd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Month 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568081" y="4699433"/>
            <a:ext cx="14082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Milestone 2 </a:t>
            </a:r>
            <a:b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3</a:t>
            </a:r>
            <a:r>
              <a:rPr kumimoji="0" lang="en-IN" sz="1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rd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&amp; 4</a:t>
            </a:r>
            <a:r>
              <a:rPr kumimoji="0" lang="en-IN" sz="1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th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Month &gt;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6596" y="657178"/>
            <a:ext cx="64709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research, SRAM has been prioritized due to considerable growth of low power and low voltage memory. This is due to large requirement of high-end gadgets and enhancement of portable battery-operated devices, low power SRAM design is evaluated for power and area using gpdk045 technology.</a:t>
            </a:r>
            <a:endParaRPr lang="en-IN" sz="16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4B793A-3EAB-0C67-AE8C-6498906D72BB}"/>
              </a:ext>
            </a:extLst>
          </p:cNvPr>
          <p:cNvSpPr txBox="1"/>
          <p:nvPr/>
        </p:nvSpPr>
        <p:spPr>
          <a:xfrm>
            <a:off x="7413153" y="3913178"/>
            <a:ext cx="93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587244-B4ED-C93A-5B47-E7CB711982E8}"/>
              </a:ext>
            </a:extLst>
          </p:cNvPr>
          <p:cNvSpPr/>
          <p:nvPr/>
        </p:nvSpPr>
        <p:spPr>
          <a:xfrm>
            <a:off x="7492319" y="1155392"/>
            <a:ext cx="1365345" cy="62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DESIGING OF SRAM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D00EEC-32F3-8FF8-2BD0-0E5C6ED1BDAE}"/>
              </a:ext>
            </a:extLst>
          </p:cNvPr>
          <p:cNvSpPr/>
          <p:nvPr/>
        </p:nvSpPr>
        <p:spPr>
          <a:xfrm>
            <a:off x="9848129" y="1118372"/>
            <a:ext cx="1905748" cy="671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SRAM USING 6T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6888AA-426D-B42A-2EE8-ED86C00F1681}"/>
              </a:ext>
            </a:extLst>
          </p:cNvPr>
          <p:cNvSpPr/>
          <p:nvPr/>
        </p:nvSpPr>
        <p:spPr>
          <a:xfrm>
            <a:off x="10050830" y="2161085"/>
            <a:ext cx="1500345" cy="682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ANALYSIS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798548-89C8-99E5-D6CB-229E4AE28B2E}"/>
              </a:ext>
            </a:extLst>
          </p:cNvPr>
          <p:cNvSpPr/>
          <p:nvPr/>
        </p:nvSpPr>
        <p:spPr>
          <a:xfrm>
            <a:off x="7549474" y="2172681"/>
            <a:ext cx="1265617" cy="682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VERIFICATION 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A44FDC-C574-8D7E-D2CD-06D1A62937B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182283" y="2855393"/>
            <a:ext cx="0" cy="45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798548-89C8-99E5-D6CB-229E4AE28B2E}"/>
              </a:ext>
            </a:extLst>
          </p:cNvPr>
          <p:cNvSpPr/>
          <p:nvPr/>
        </p:nvSpPr>
        <p:spPr>
          <a:xfrm>
            <a:off x="7575011" y="3309458"/>
            <a:ext cx="3652283" cy="515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OPTIMIZATION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576F40-EE97-5A85-7F8E-63D88EA0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893" y="21697"/>
            <a:ext cx="2690984" cy="57754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70C7F-4FB0-4F66-83CD-BAA98817521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857664" y="1453930"/>
            <a:ext cx="990465" cy="1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AF296A-B64B-DB2E-2E7D-A1D9AECD252C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801003" y="1789488"/>
            <a:ext cx="0" cy="37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8F7789-E17D-666D-81C0-609693380D93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>
            <a:off x="8815091" y="2502441"/>
            <a:ext cx="1235739" cy="1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302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11688</TotalTime>
  <Words>237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Omkar Patil</cp:lastModifiedBy>
  <cp:revision>261</cp:revision>
  <dcterms:created xsi:type="dcterms:W3CDTF">2022-08-30T05:01:25Z</dcterms:created>
  <dcterms:modified xsi:type="dcterms:W3CDTF">2024-05-03T14:54:50Z</dcterms:modified>
</cp:coreProperties>
</file>