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1" r:id="rId4"/>
    <p:sldId id="272" r:id="rId5"/>
    <p:sldId id="260" r:id="rId6"/>
    <p:sldId id="261" r:id="rId7"/>
    <p:sldId id="263" r:id="rId8"/>
    <p:sldId id="273" r:id="rId9"/>
    <p:sldId id="274" r:id="rId10"/>
    <p:sldId id="275" r:id="rId11"/>
    <p:sldId id="276" r:id="rId12"/>
    <p:sldId id="264" r:id="rId1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3" autoAdjust="0"/>
    <p:restoredTop sz="99500" autoAdjust="0"/>
  </p:normalViewPr>
  <p:slideViewPr>
    <p:cSldViewPr snapToGrid="0">
      <p:cViewPr varScale="1">
        <p:scale>
          <a:sx n="113" d="100"/>
          <a:sy n="113" d="100"/>
        </p:scale>
        <p:origin x="821" y="77"/>
      </p:cViewPr>
      <p:guideLst>
        <p:guide orient="horz" pos="7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6202" cy="7620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k patil" userId="9d3cc8ea8e59a257" providerId="LiveId" clId="{CC3301B2-C1DE-4F04-B3ED-45D3AE7EDF03}"/>
    <pc:docChg chg="undo custSel addSld modSld">
      <pc:chgData name="pratik patil" userId="9d3cc8ea8e59a257" providerId="LiveId" clId="{CC3301B2-C1DE-4F04-B3ED-45D3AE7EDF03}" dt="2024-06-17T12:01:16.114" v="285" actId="2711"/>
      <pc:docMkLst>
        <pc:docMk/>
      </pc:docMkLst>
      <pc:sldChg chg="modSp mod">
        <pc:chgData name="pratik patil" userId="9d3cc8ea8e59a257" providerId="LiveId" clId="{CC3301B2-C1DE-4F04-B3ED-45D3AE7EDF03}" dt="2024-06-17T12:01:16.114" v="285" actId="2711"/>
        <pc:sldMkLst>
          <pc:docMk/>
          <pc:sldMk cId="44303658" sldId="256"/>
        </pc:sldMkLst>
        <pc:spChg chg="mod">
          <ac:chgData name="pratik patil" userId="9d3cc8ea8e59a257" providerId="LiveId" clId="{CC3301B2-C1DE-4F04-B3ED-45D3AE7EDF03}" dt="2024-06-17T11:57:45.202" v="282" actId="2711"/>
          <ac:spMkLst>
            <pc:docMk/>
            <pc:sldMk cId="44303658" sldId="256"/>
            <ac:spMk id="15" creationId="{00000000-0000-0000-0000-000000000000}"/>
          </ac:spMkLst>
        </pc:spChg>
        <pc:spChg chg="mod">
          <ac:chgData name="pratik patil" userId="9d3cc8ea8e59a257" providerId="LiveId" clId="{CC3301B2-C1DE-4F04-B3ED-45D3AE7EDF03}" dt="2024-06-17T11:57:45.202" v="282" actId="2711"/>
          <ac:spMkLst>
            <pc:docMk/>
            <pc:sldMk cId="44303658" sldId="256"/>
            <ac:spMk id="17" creationId="{00000000-0000-0000-0000-000000000000}"/>
          </ac:spMkLst>
        </pc:spChg>
        <pc:graphicFrameChg chg="modGraphic">
          <ac:chgData name="pratik patil" userId="9d3cc8ea8e59a257" providerId="LiveId" clId="{CC3301B2-C1DE-4F04-B3ED-45D3AE7EDF03}" dt="2024-06-17T12:01:16.114" v="285" actId="2711"/>
          <ac:graphicFrameMkLst>
            <pc:docMk/>
            <pc:sldMk cId="44303658" sldId="256"/>
            <ac:graphicFrameMk id="18" creationId="{00000000-0000-0000-0000-000000000000}"/>
          </ac:graphicFrameMkLst>
        </pc:graphicFrameChg>
        <pc:graphicFrameChg chg="modGraphic">
          <ac:chgData name="pratik patil" userId="9d3cc8ea8e59a257" providerId="LiveId" clId="{CC3301B2-C1DE-4F04-B3ED-45D3AE7EDF03}" dt="2024-06-17T11:58:54.181" v="284" actId="2711"/>
          <ac:graphicFrameMkLst>
            <pc:docMk/>
            <pc:sldMk cId="44303658" sldId="256"/>
            <ac:graphicFrameMk id="19" creationId="{00000000-0000-0000-0000-000000000000}"/>
          </ac:graphicFrameMkLst>
        </pc:graphicFrameChg>
      </pc:sldChg>
      <pc:sldChg chg="modSp mod">
        <pc:chgData name="pratik patil" userId="9d3cc8ea8e59a257" providerId="LiveId" clId="{CC3301B2-C1DE-4F04-B3ED-45D3AE7EDF03}" dt="2024-05-14T15:03:36.347" v="280" actId="255"/>
        <pc:sldMkLst>
          <pc:docMk/>
          <pc:sldMk cId="42205551" sldId="257"/>
        </pc:sldMkLst>
        <pc:spChg chg="mod">
          <ac:chgData name="pratik patil" userId="9d3cc8ea8e59a257" providerId="LiveId" clId="{CC3301B2-C1DE-4F04-B3ED-45D3AE7EDF03}" dt="2024-05-14T15:03:36.347" v="280" actId="255"/>
          <ac:spMkLst>
            <pc:docMk/>
            <pc:sldMk cId="42205551" sldId="257"/>
            <ac:spMk id="24" creationId="{00000000-0000-0000-0000-000000000000}"/>
          </ac:spMkLst>
        </pc:spChg>
        <pc:spChg chg="mod">
          <ac:chgData name="pratik patil" userId="9d3cc8ea8e59a257" providerId="LiveId" clId="{CC3301B2-C1DE-4F04-B3ED-45D3AE7EDF03}" dt="2024-05-14T14:58:57.037" v="251" actId="20577"/>
          <ac:spMkLst>
            <pc:docMk/>
            <pc:sldMk cId="42205551" sldId="257"/>
            <ac:spMk id="25" creationId="{00000000-0000-0000-0000-000000000000}"/>
          </ac:spMkLst>
        </pc:spChg>
      </pc:sldChg>
      <pc:sldChg chg="modSp mod">
        <pc:chgData name="pratik patil" userId="9d3cc8ea8e59a257" providerId="LiveId" clId="{CC3301B2-C1DE-4F04-B3ED-45D3AE7EDF03}" dt="2024-05-14T15:00:46.613" v="266" actId="20577"/>
        <pc:sldMkLst>
          <pc:docMk/>
          <pc:sldMk cId="618535508" sldId="260"/>
        </pc:sldMkLst>
        <pc:spChg chg="mod">
          <ac:chgData name="pratik patil" userId="9d3cc8ea8e59a257" providerId="LiveId" clId="{CC3301B2-C1DE-4F04-B3ED-45D3AE7EDF03}" dt="2024-05-14T15:00:46.613" v="266" actId="20577"/>
          <ac:spMkLst>
            <pc:docMk/>
            <pc:sldMk cId="618535508" sldId="260"/>
            <ac:spMk id="50" creationId="{00000000-0000-0000-0000-000000000000}"/>
          </ac:spMkLst>
        </pc:spChg>
      </pc:sldChg>
      <pc:sldChg chg="modSp mod">
        <pc:chgData name="pratik patil" userId="9d3cc8ea8e59a257" providerId="LiveId" clId="{CC3301B2-C1DE-4F04-B3ED-45D3AE7EDF03}" dt="2024-05-14T15:03:11.817" v="273" actId="255"/>
        <pc:sldMkLst>
          <pc:docMk/>
          <pc:sldMk cId="165600678" sldId="261"/>
        </pc:sldMkLst>
        <pc:spChg chg="mod">
          <ac:chgData name="pratik patil" userId="9d3cc8ea8e59a257" providerId="LiveId" clId="{CC3301B2-C1DE-4F04-B3ED-45D3AE7EDF03}" dt="2024-05-14T15:03:11.817" v="273" actId="255"/>
          <ac:spMkLst>
            <pc:docMk/>
            <pc:sldMk cId="165600678" sldId="261"/>
            <ac:spMk id="65" creationId="{00000000-0000-0000-0000-000000000000}"/>
          </ac:spMkLst>
        </pc:spChg>
      </pc:sldChg>
      <pc:sldChg chg="modSp mod">
        <pc:chgData name="pratik patil" userId="9d3cc8ea8e59a257" providerId="LiveId" clId="{CC3301B2-C1DE-4F04-B3ED-45D3AE7EDF03}" dt="2024-05-14T15:02:22.748" v="268" actId="113"/>
        <pc:sldMkLst>
          <pc:docMk/>
          <pc:sldMk cId="741784861" sldId="263"/>
        </pc:sldMkLst>
        <pc:spChg chg="mod">
          <ac:chgData name="pratik patil" userId="9d3cc8ea8e59a257" providerId="LiveId" clId="{CC3301B2-C1DE-4F04-B3ED-45D3AE7EDF03}" dt="2024-05-14T15:02:22.748" v="268" actId="113"/>
          <ac:spMkLst>
            <pc:docMk/>
            <pc:sldMk cId="741784861" sldId="263"/>
            <ac:spMk id="76" creationId="{00000000-0000-0000-0000-000000000000}"/>
          </ac:spMkLst>
        </pc:spChg>
      </pc:sldChg>
      <pc:sldChg chg="modSp mod">
        <pc:chgData name="pratik patil" userId="9d3cc8ea8e59a257" providerId="LiveId" clId="{CC3301B2-C1DE-4F04-B3ED-45D3AE7EDF03}" dt="2024-05-14T15:03:26.496" v="275" actId="255"/>
        <pc:sldMkLst>
          <pc:docMk/>
          <pc:sldMk cId="0" sldId="271"/>
        </pc:sldMkLst>
        <pc:spChg chg="mod">
          <ac:chgData name="pratik patil" userId="9d3cc8ea8e59a257" providerId="LiveId" clId="{CC3301B2-C1DE-4F04-B3ED-45D3AE7EDF03}" dt="2024-05-14T15:03:26.496" v="275" actId="255"/>
          <ac:spMkLst>
            <pc:docMk/>
            <pc:sldMk cId="0" sldId="271"/>
            <ac:spMk id="6" creationId="{00000000-0000-0000-0000-000000000000}"/>
          </ac:spMkLst>
        </pc:spChg>
      </pc:sldChg>
      <pc:sldChg chg="addSp delSp modSp mod">
        <pc:chgData name="pratik patil" userId="9d3cc8ea8e59a257" providerId="LiveId" clId="{CC3301B2-C1DE-4F04-B3ED-45D3AE7EDF03}" dt="2024-05-14T15:03:19.201" v="274" actId="255"/>
        <pc:sldMkLst>
          <pc:docMk/>
          <pc:sldMk cId="0" sldId="272"/>
        </pc:sldMkLst>
        <pc:spChg chg="mod">
          <ac:chgData name="pratik patil" userId="9d3cc8ea8e59a257" providerId="LiveId" clId="{CC3301B2-C1DE-4F04-B3ED-45D3AE7EDF03}" dt="2024-05-14T15:03:19.201" v="274" actId="255"/>
          <ac:spMkLst>
            <pc:docMk/>
            <pc:sldMk cId="0" sldId="272"/>
            <ac:spMk id="3" creationId="{44217522-424B-A594-9FA1-C4B39B91084A}"/>
          </ac:spMkLst>
        </pc:spChg>
        <pc:cxnChg chg="add del mod">
          <ac:chgData name="pratik patil" userId="9d3cc8ea8e59a257" providerId="LiveId" clId="{CC3301B2-C1DE-4F04-B3ED-45D3AE7EDF03}" dt="2024-05-14T12:09:45.367" v="3" actId="11529"/>
          <ac:cxnSpMkLst>
            <pc:docMk/>
            <pc:sldMk cId="0" sldId="272"/>
            <ac:cxnSpMk id="6" creationId="{1ADEAE86-D97C-0A01-C3FB-06D664B41752}"/>
          </ac:cxnSpMkLst>
        </pc:cxnChg>
        <pc:cxnChg chg="add del">
          <ac:chgData name="pratik patil" userId="9d3cc8ea8e59a257" providerId="LiveId" clId="{CC3301B2-C1DE-4F04-B3ED-45D3AE7EDF03}" dt="2024-05-14T12:10:27.498" v="5" actId="11529"/>
          <ac:cxnSpMkLst>
            <pc:docMk/>
            <pc:sldMk cId="0" sldId="272"/>
            <ac:cxnSpMk id="9" creationId="{774AB29C-8E08-BD1F-8018-A5D21B0B232C}"/>
          </ac:cxnSpMkLst>
        </pc:cxnChg>
        <pc:cxnChg chg="add del">
          <ac:chgData name="pratik patil" userId="9d3cc8ea8e59a257" providerId="LiveId" clId="{CC3301B2-C1DE-4F04-B3ED-45D3AE7EDF03}" dt="2024-05-14T12:10:56.842" v="7" actId="11529"/>
          <ac:cxnSpMkLst>
            <pc:docMk/>
            <pc:sldMk cId="0" sldId="272"/>
            <ac:cxnSpMk id="11" creationId="{BF2C0E80-01A2-4286-D38E-C7F268FBFEDC}"/>
          </ac:cxnSpMkLst>
        </pc:cxnChg>
        <pc:cxnChg chg="add del mod">
          <ac:chgData name="pratik patil" userId="9d3cc8ea8e59a257" providerId="LiveId" clId="{CC3301B2-C1DE-4F04-B3ED-45D3AE7EDF03}" dt="2024-05-14T12:11:29.326" v="11" actId="11529"/>
          <ac:cxnSpMkLst>
            <pc:docMk/>
            <pc:sldMk cId="0" sldId="272"/>
            <ac:cxnSpMk id="17" creationId="{BE2B4ACE-ED9D-44AD-8BDE-087361FF010D}"/>
          </ac:cxnSpMkLst>
        </pc:cxnChg>
        <pc:cxnChg chg="add mod">
          <ac:chgData name="pratik patil" userId="9d3cc8ea8e59a257" providerId="LiveId" clId="{CC3301B2-C1DE-4F04-B3ED-45D3AE7EDF03}" dt="2024-05-14T12:11:43.915" v="13" actId="208"/>
          <ac:cxnSpMkLst>
            <pc:docMk/>
            <pc:sldMk cId="0" sldId="272"/>
            <ac:cxnSpMk id="23" creationId="{604AC548-E6E4-D8AB-A2B7-474195EB3294}"/>
          </ac:cxnSpMkLst>
        </pc:cxnChg>
        <pc:cxnChg chg="add mod">
          <ac:chgData name="pratik patil" userId="9d3cc8ea8e59a257" providerId="LiveId" clId="{CC3301B2-C1DE-4F04-B3ED-45D3AE7EDF03}" dt="2024-05-14T12:12:47.764" v="20" actId="1076"/>
          <ac:cxnSpMkLst>
            <pc:docMk/>
            <pc:sldMk cId="0" sldId="272"/>
            <ac:cxnSpMk id="25" creationId="{814A3271-ED14-F907-129D-733A8B77C0A9}"/>
          </ac:cxnSpMkLst>
        </pc:cxnChg>
        <pc:cxnChg chg="add mod">
          <ac:chgData name="pratik patil" userId="9d3cc8ea8e59a257" providerId="LiveId" clId="{CC3301B2-C1DE-4F04-B3ED-45D3AE7EDF03}" dt="2024-05-14T12:12:27.208" v="18" actId="1076"/>
          <ac:cxnSpMkLst>
            <pc:docMk/>
            <pc:sldMk cId="0" sldId="272"/>
            <ac:cxnSpMk id="26" creationId="{6B0EE4D2-E572-22BF-E90C-1A39DA5978CA}"/>
          </ac:cxnSpMkLst>
        </pc:cxnChg>
        <pc:cxnChg chg="add mod">
          <ac:chgData name="pratik patil" userId="9d3cc8ea8e59a257" providerId="LiveId" clId="{CC3301B2-C1DE-4F04-B3ED-45D3AE7EDF03}" dt="2024-05-14T12:12:35.533" v="19" actId="1076"/>
          <ac:cxnSpMkLst>
            <pc:docMk/>
            <pc:sldMk cId="0" sldId="272"/>
            <ac:cxnSpMk id="27" creationId="{ADEE73A2-6566-C338-CABD-D4752B740F35}"/>
          </ac:cxnSpMkLst>
        </pc:cxnChg>
        <pc:cxnChg chg="add mod">
          <ac:chgData name="pratik patil" userId="9d3cc8ea8e59a257" providerId="LiveId" clId="{CC3301B2-C1DE-4F04-B3ED-45D3AE7EDF03}" dt="2024-05-14T14:13:26.715" v="231" actId="1076"/>
          <ac:cxnSpMkLst>
            <pc:docMk/>
            <pc:sldMk cId="0" sldId="272"/>
            <ac:cxnSpMk id="29" creationId="{022F842E-05C9-00E1-6206-FE08E27F8759}"/>
          </ac:cxnSpMkLst>
        </pc:cxnChg>
        <pc:cxnChg chg="add mod">
          <ac:chgData name="pratik patil" userId="9d3cc8ea8e59a257" providerId="LiveId" clId="{CC3301B2-C1DE-4F04-B3ED-45D3AE7EDF03}" dt="2024-05-14T12:13:08.318" v="28" actId="1076"/>
          <ac:cxnSpMkLst>
            <pc:docMk/>
            <pc:sldMk cId="0" sldId="272"/>
            <ac:cxnSpMk id="30" creationId="{3FA0938E-ACDE-C5E6-D067-53186FAF99EF}"/>
          </ac:cxnSpMkLst>
        </pc:cxnChg>
        <pc:cxnChg chg="add mod">
          <ac:chgData name="pratik patil" userId="9d3cc8ea8e59a257" providerId="LiveId" clId="{CC3301B2-C1DE-4F04-B3ED-45D3AE7EDF03}" dt="2024-05-14T12:13:45.643" v="33" actId="1076"/>
          <ac:cxnSpMkLst>
            <pc:docMk/>
            <pc:sldMk cId="0" sldId="272"/>
            <ac:cxnSpMk id="32" creationId="{5957727E-51A8-672E-F31A-CD00DCF3C896}"/>
          </ac:cxnSpMkLst>
        </pc:cxnChg>
        <pc:cxnChg chg="add mod">
          <ac:chgData name="pratik patil" userId="9d3cc8ea8e59a257" providerId="LiveId" clId="{CC3301B2-C1DE-4F04-B3ED-45D3AE7EDF03}" dt="2024-05-14T12:13:23.648" v="30" actId="1076"/>
          <ac:cxnSpMkLst>
            <pc:docMk/>
            <pc:sldMk cId="0" sldId="272"/>
            <ac:cxnSpMk id="35" creationId="{C4E1BA28-4751-146C-C9B1-CC5724F0ABA2}"/>
          </ac:cxnSpMkLst>
        </pc:cxnChg>
        <pc:cxnChg chg="add mod">
          <ac:chgData name="pratik patil" userId="9d3cc8ea8e59a257" providerId="LiveId" clId="{CC3301B2-C1DE-4F04-B3ED-45D3AE7EDF03}" dt="2024-05-14T12:13:36.578" v="32" actId="1076"/>
          <ac:cxnSpMkLst>
            <pc:docMk/>
            <pc:sldMk cId="0" sldId="272"/>
            <ac:cxnSpMk id="37" creationId="{A96A9217-A19B-2F78-FFC2-EE48993D2F6F}"/>
          </ac:cxnSpMkLst>
        </pc:cxnChg>
        <pc:cxnChg chg="add mod">
          <ac:chgData name="pratik patil" userId="9d3cc8ea8e59a257" providerId="LiveId" clId="{CC3301B2-C1DE-4F04-B3ED-45D3AE7EDF03}" dt="2024-05-14T12:13:30.392" v="31" actId="1076"/>
          <ac:cxnSpMkLst>
            <pc:docMk/>
            <pc:sldMk cId="0" sldId="272"/>
            <ac:cxnSpMk id="38" creationId="{6CBB8178-7ED0-1FCE-C87A-7D258D2CF60C}"/>
          </ac:cxnSpMkLst>
        </pc:cxnChg>
      </pc:sldChg>
      <pc:sldChg chg="modSp new mod">
        <pc:chgData name="pratik patil" userId="9d3cc8ea8e59a257" providerId="LiveId" clId="{CC3301B2-C1DE-4F04-B3ED-45D3AE7EDF03}" dt="2024-05-14T15:02:40.572" v="269" actId="255"/>
        <pc:sldMkLst>
          <pc:docMk/>
          <pc:sldMk cId="655633752" sldId="273"/>
        </pc:sldMkLst>
        <pc:spChg chg="mod">
          <ac:chgData name="pratik patil" userId="9d3cc8ea8e59a257" providerId="LiveId" clId="{CC3301B2-C1DE-4F04-B3ED-45D3AE7EDF03}" dt="2024-05-14T15:02:40.572" v="269" actId="255"/>
          <ac:spMkLst>
            <pc:docMk/>
            <pc:sldMk cId="655633752" sldId="273"/>
            <ac:spMk id="2" creationId="{DFD5AD4F-5950-95BE-57C7-61074C58361F}"/>
          </ac:spMkLst>
        </pc:spChg>
      </pc:sldChg>
      <pc:sldChg chg="modSp new mod">
        <pc:chgData name="pratik patil" userId="9d3cc8ea8e59a257" providerId="LiveId" clId="{CC3301B2-C1DE-4F04-B3ED-45D3AE7EDF03}" dt="2024-05-14T15:02:48.396" v="270" actId="255"/>
        <pc:sldMkLst>
          <pc:docMk/>
          <pc:sldMk cId="1349720" sldId="274"/>
        </pc:sldMkLst>
        <pc:spChg chg="mod">
          <ac:chgData name="pratik patil" userId="9d3cc8ea8e59a257" providerId="LiveId" clId="{CC3301B2-C1DE-4F04-B3ED-45D3AE7EDF03}" dt="2024-05-14T15:02:48.396" v="270" actId="255"/>
          <ac:spMkLst>
            <pc:docMk/>
            <pc:sldMk cId="1349720" sldId="274"/>
            <ac:spMk id="2" creationId="{5D1B48C7-242C-6468-0B4E-C146969BECF9}"/>
          </ac:spMkLst>
        </pc:spChg>
      </pc:sldChg>
      <pc:sldChg chg="modSp new mod">
        <pc:chgData name="pratik patil" userId="9d3cc8ea8e59a257" providerId="LiveId" clId="{CC3301B2-C1DE-4F04-B3ED-45D3AE7EDF03}" dt="2024-05-14T15:02:54.567" v="271" actId="255"/>
        <pc:sldMkLst>
          <pc:docMk/>
          <pc:sldMk cId="209943743" sldId="275"/>
        </pc:sldMkLst>
        <pc:spChg chg="mod">
          <ac:chgData name="pratik patil" userId="9d3cc8ea8e59a257" providerId="LiveId" clId="{CC3301B2-C1DE-4F04-B3ED-45D3AE7EDF03}" dt="2024-05-14T15:02:54.567" v="271" actId="255"/>
          <ac:spMkLst>
            <pc:docMk/>
            <pc:sldMk cId="209943743" sldId="275"/>
            <ac:spMk id="2" creationId="{58AE39AC-5893-8D6C-8805-F51167820D71}"/>
          </ac:spMkLst>
        </pc:spChg>
      </pc:sldChg>
      <pc:sldChg chg="modSp new mod">
        <pc:chgData name="pratik patil" userId="9d3cc8ea8e59a257" providerId="LiveId" clId="{CC3301B2-C1DE-4F04-B3ED-45D3AE7EDF03}" dt="2024-05-14T15:03:00.566" v="272" actId="255"/>
        <pc:sldMkLst>
          <pc:docMk/>
          <pc:sldMk cId="2171384334" sldId="276"/>
        </pc:sldMkLst>
        <pc:spChg chg="mod">
          <ac:chgData name="pratik patil" userId="9d3cc8ea8e59a257" providerId="LiveId" clId="{CC3301B2-C1DE-4F04-B3ED-45D3AE7EDF03}" dt="2024-05-14T15:03:00.566" v="272" actId="255"/>
          <ac:spMkLst>
            <pc:docMk/>
            <pc:sldMk cId="2171384334" sldId="276"/>
            <ac:spMk id="2" creationId="{33946024-575E-D680-3DB0-463137B978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299" y="685800"/>
            <a:ext cx="6096075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8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457200" indent="-298450">
              <a:spcBef>
                <a:spcPts val="0"/>
              </a:spcBef>
              <a:spcAft>
                <a:spcPts val="0"/>
              </a:spcAft>
              <a:buSzPts val="1100"/>
              <a:buFont typeface="Droid Sans" charset="0"/>
              <a:buChar char="●"/>
            </a:pPr>
            <a:endParaRPr lang="zh-CN" altLang="en-US" sz="1100"/>
          </a:p>
        </p:txBody>
      </p:sp>
    </p:spTree>
    <p:extLst>
      <p:ext uri="{BB962C8B-B14F-4D97-AF65-F5344CB8AC3E}">
        <p14:creationId xmlns:p14="http://schemas.microsoft.com/office/powerpoint/2010/main" val="3088874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1pPr>
    <a:lvl2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2pPr>
    <a:lvl3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3pPr>
    <a:lvl4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4pPr>
    <a:lvl5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5pPr>
    <a:lvl6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6pPr>
    <a:lvl7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7pPr>
    <a:lvl8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8pPr>
    <a:lvl9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charset="0"/>
        <a:ea typeface="Arial" charset="0"/>
        <a:cs typeface="Arial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0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960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sp>
        <p:nvSpPr>
          <p:cNvPr id="54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1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ap="flat" cmpd="sng">
            <a:noFill/>
            <a:prstDash val="solid"/>
            <a:miter/>
          </a:ln>
        </p:spPr>
      </p:sp>
      <p:sp>
        <p:nvSpPr>
          <p:cNvPr id="80" name="文本框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197500" y="4800600"/>
            <a:ext cx="1028700" cy="3429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08-11-2023</a:t>
            </a:r>
            <a:endParaRPr lang="zh-CN" altLang="en-US" sz="1100" b="0" i="0" u="none" strike="noStrike" kern="0" cap="none" spc="0" baseline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pic>
        <p:nvPicPr>
          <p:cNvPr id="1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99" y="0"/>
            <a:ext cx="9144002" cy="60155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</p:pic>
      <p:sp>
        <p:nvSpPr>
          <p:cNvPr id="9" name="文本框"/>
          <p:cNvSpPr>
            <a:spLocks noGrp="1"/>
          </p:cNvSpPr>
          <p:nvPr>
            <p:ph type="ctrTitle"/>
          </p:nvPr>
        </p:nvSpPr>
        <p:spPr>
          <a:xfrm>
            <a:off x="311707" y="744575"/>
            <a:ext cx="8520600" cy="20526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5200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sldNum"/>
          </p:nvPr>
        </p:nvSpPr>
        <p:spPr>
          <a:xfrm>
            <a:off x="8556784" y="4749851"/>
            <a:ext cx="548700" cy="393599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300" b="0" i="0" u="none" strike="noStrike" kern="0" cap="none" spc="0" baseline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‹#›</a:t>
            </a:fld>
            <a:endParaRPr lang="zh-CN" altLang="en-US" sz="1300" b="0" i="0" u="none" strike="noStrike" kern="0" cap="none" spc="0" baseline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12" name="矩形"/>
          <p:cNvSpPr>
            <a:spLocks/>
          </p:cNvSpPr>
          <p:nvPr/>
        </p:nvSpPr>
        <p:spPr>
          <a:xfrm>
            <a:off x="2668874" y="4789500"/>
            <a:ext cx="3646200" cy="253365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Title: Bandgap Reference Voltage (BGR) Current</a:t>
            </a:r>
            <a:endParaRPr lang="zh-CN" altLang="en-US" sz="1100" b="0" i="0" u="none" strike="noStrike" kern="0" cap="none" spc="0" baseline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4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8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72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"/>
          <p:cNvSpPr>
            <a:spLocks/>
          </p:cNvSpPr>
          <p:nvPr/>
        </p:nvSpPr>
        <p:spPr>
          <a:xfrm>
            <a:off x="197500" y="4800600"/>
            <a:ext cx="1028700" cy="3429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08-11-2023</a:t>
            </a:r>
            <a:endParaRPr lang="zh-CN" altLang="en-US" sz="1100" b="0" i="0" u="none" strike="noStrike" kern="0" cap="none" spc="0" baseline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pic>
        <p:nvPicPr>
          <p:cNvPr id="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99" y="0"/>
            <a:ext cx="9144002" cy="60155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</p:pic>
      <p:sp>
        <p:nvSpPr>
          <p:cNvPr id="29" name="文本框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30" name="文本框"/>
          <p:cNvSpPr>
            <a:spLocks noGrp="1"/>
          </p:cNvSpPr>
          <p:nvPr>
            <p:ph type="body" idx="1"/>
          </p:nvPr>
        </p:nvSpPr>
        <p:spPr>
          <a:xfrm>
            <a:off x="318600" y="1132275"/>
            <a:ext cx="8520600" cy="34164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Droid Sans" charset="0"/>
              <a:buChar char="●"/>
            </a:pPr>
            <a:endParaRPr lang="zh-CN" altLang="en-US"/>
          </a:p>
        </p:txBody>
      </p:sp>
      <p:sp>
        <p:nvSpPr>
          <p:cNvPr id="31" name="文本框"/>
          <p:cNvSpPr>
            <a:spLocks noGrp="1"/>
          </p:cNvSpPr>
          <p:nvPr>
            <p:ph type="sldNum"/>
          </p:nvPr>
        </p:nvSpPr>
        <p:spPr>
          <a:xfrm>
            <a:off x="8595308" y="4775242"/>
            <a:ext cx="548700" cy="3936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000" b="0" i="0" u="none" strike="noStrike" kern="0" cap="none" spc="0" baseline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‹#›</a:t>
            </a:fld>
            <a:endParaRPr lang="zh-CN" altLang="en-US" sz="100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>
            <a:off x="2668874" y="4789500"/>
            <a:ext cx="3646200" cy="344775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Title: Bandgap Reference Voltage (BGR) Current</a:t>
            </a:r>
            <a:endParaRPr lang="zh-CN" altLang="en-US" sz="1100" b="0" i="0" u="none" strike="noStrike" kern="0" cap="none" spc="0" baseline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pic>
        <p:nvPicPr>
          <p:cNvPr id="3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1700" y="0"/>
            <a:ext cx="8839200" cy="60155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894987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8600" y="1132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95308" y="4775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2668875" y="4789500"/>
            <a:ext cx="3646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Title: Bandgap Reference Voltage (BGR) Current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0"/>
            <a:ext cx="8839200" cy="601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387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5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9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7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5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53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1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61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318600" y="1132275"/>
            <a:ext cx="8520600" cy="34164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4572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Droid Sans" charset="0"/>
              <a:buChar char="●"/>
            </a:pPr>
            <a:endParaRPr lang="zh-CN" altLang="en-US" sz="1800">
              <a:solidFill>
                <a:srgbClr val="595959"/>
              </a:solidFill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sldNum"/>
          </p:nvPr>
        </p:nvSpPr>
        <p:spPr>
          <a:xfrm>
            <a:off x="8595308" y="4775242"/>
            <a:ext cx="548700" cy="3936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>
              <a:avLst/>
            </a:prstTxWarp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r>
              <a:rPr lang="en-US" altLang="zh-CN" sz="100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1</a:t>
            </a:r>
            <a:endParaRPr lang="zh-CN" altLang="en-US" sz="110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5" name="矩形"/>
          <p:cNvSpPr>
            <a:spLocks/>
          </p:cNvSpPr>
          <p:nvPr/>
        </p:nvSpPr>
        <p:spPr>
          <a:xfrm>
            <a:off x="197500" y="4800600"/>
            <a:ext cx="1028700" cy="3429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08-11-2023</a:t>
            </a:r>
            <a:endParaRPr lang="zh-CN" altLang="en-US" sz="1100" b="0" i="0" u="none" strike="noStrike" kern="0" cap="none" spc="0" baseline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pic>
        <p:nvPicPr>
          <p:cNvPr id="6" name="图片"/>
          <p:cNvPicPr>
            <a:picLocks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899" y="0"/>
            <a:ext cx="9144002" cy="60155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8673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"/>
          <p:cNvSpPr>
            <a:spLocks noGrp="1"/>
          </p:cNvSpPr>
          <p:nvPr>
            <p:ph type="subTitle" idx="1"/>
          </p:nvPr>
        </p:nvSpPr>
        <p:spPr>
          <a:xfrm>
            <a:off x="252226" y="607307"/>
            <a:ext cx="8639546" cy="968074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OPTIMIZATION OF HIGH PERFORMANCE SRAM</a:t>
            </a:r>
            <a:endParaRPr lang="zh-CN" altLang="en-US" sz="2600" b="1" i="0" u="none" strike="noStrike" kern="0" cap="none" spc="0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99" y="0"/>
            <a:ext cx="9144002" cy="60155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</p:pic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>
            <a:off x="8556784" y="4749851"/>
            <a:ext cx="548700" cy="393599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1</a:t>
            </a:fld>
            <a:endParaRPr lang="zh-CN" altLang="en-US" sz="1100" b="0" i="0" u="none" strike="noStrike" kern="0" cap="none" spc="0" baseline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charset="0"/>
            </a:endParaRPr>
          </a:p>
        </p:txBody>
      </p:sp>
      <p:graphicFrame>
        <p:nvGraphicFramePr>
          <p:cNvPr id="18" name="Table"/>
          <p:cNvGraphicFramePr>
            <a:graphicFrameLocks noGrp="1"/>
          </p:cNvGraphicFramePr>
          <p:nvPr>
            <p:ph type="tbl"/>
            <p:extLst>
              <p:ext uri="{D42A27DB-BD31-4B8C-83A1-F6EECF244321}">
                <p14:modId xmlns:p14="http://schemas.microsoft.com/office/powerpoint/2010/main" val="1797815158"/>
              </p:ext>
            </p:extLst>
          </p:nvPr>
        </p:nvGraphicFramePr>
        <p:xfrm>
          <a:off x="952500" y="1661150"/>
          <a:ext cx="7238995" cy="582864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723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86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 charset="0"/>
                        </a:rPr>
                        <a:t>GUIDE </a:t>
                      </a:r>
                      <a:r>
                        <a:rPr lang="en-US" altLang="zh-CN" sz="1400" b="0" i="0" u="none" strike="noStrike" kern="0" cap="none" spc="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 charset="0"/>
                        </a:rPr>
                        <a:t>: Prof. Ashwini Desai</a:t>
                      </a:r>
                      <a:endParaRPr lang="zh-CN" altLang="en-US" sz="1400" b="0" i="0" u="none" strike="noStrike" kern="0" cap="none" spc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 charset="0"/>
                        <a:cs typeface="Calibri" panose="020F0502020204030204" pitchFamily="34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"/>
          <p:cNvGraphicFramePr>
            <a:graphicFrameLocks noGrp="1"/>
          </p:cNvGraphicFramePr>
          <p:nvPr>
            <p:ph type="tbl"/>
            <p:extLst>
              <p:ext uri="{D42A27DB-BD31-4B8C-83A1-F6EECF244321}">
                <p14:modId xmlns:p14="http://schemas.microsoft.com/office/powerpoint/2010/main" val="1089659579"/>
              </p:ext>
            </p:extLst>
          </p:nvPr>
        </p:nvGraphicFramePr>
        <p:xfrm>
          <a:off x="963185" y="2329783"/>
          <a:ext cx="7217574" cy="231650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2972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9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07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 charset="0"/>
                        </a:rPr>
                        <a:t>NAME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 charset="0"/>
                        <a:cs typeface="Calibri" panose="020F0502020204030204" pitchFamily="34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 charset="0"/>
                        </a:rPr>
                        <a:t>USN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 charset="0"/>
                        <a:cs typeface="Calibri" panose="020F0502020204030204" pitchFamily="34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 charset="0"/>
                        </a:rPr>
                        <a:t>ROLL NO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 charset="0"/>
                        <a:cs typeface="Calibri" panose="020F0502020204030204" pitchFamily="34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29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 charset="0"/>
                        </a:rPr>
                        <a:t>ALLENA MULA</a:t>
                      </a:r>
                      <a:endParaRPr lang="zh-CN" altLang="en-US" sz="1400" b="0" i="0" u="none" strike="noStrike" kern="0" cap="none" spc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 charset="0"/>
                        <a:cs typeface="Calibri" panose="020F0502020204030204" pitchFamily="34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 charset="0"/>
                        </a:rPr>
                        <a:t>02FE21BEC006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 charset="0"/>
                        <a:cs typeface="Calibri" panose="020F0502020204030204" pitchFamily="34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 charset="0"/>
                        </a:rPr>
                        <a:t>05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 charset="0"/>
                        <a:cs typeface="Calibri" panose="020F0502020204030204" pitchFamily="34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0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 charset="0"/>
                        </a:rPr>
                        <a:t>BASAVESH PATIL</a:t>
                      </a:r>
                      <a:endParaRPr lang="zh-CN" altLang="en-US" sz="1400" b="0" i="0" u="none" strike="noStrike" kern="0" cap="none" spc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 charset="0"/>
                        <a:cs typeface="Calibri" panose="020F0502020204030204" pitchFamily="34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 charset="0"/>
                        </a:rPr>
                        <a:t>02FE21BEC018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 charset="0"/>
                        <a:cs typeface="Calibri" panose="020F0502020204030204" pitchFamily="34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 charset="0"/>
                        </a:rPr>
                        <a:t>15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 charset="0"/>
                        <a:cs typeface="Calibri" panose="020F0502020204030204" pitchFamily="34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75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 charset="0"/>
                        </a:rPr>
                        <a:t>HARSH A PATIL</a:t>
                      </a:r>
                      <a:endParaRPr lang="zh-CN" altLang="en-US" sz="1400" b="0" i="0" u="none" strike="noStrike" kern="0" cap="none" spc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 charset="0"/>
                        <a:cs typeface="Calibri" panose="020F0502020204030204" pitchFamily="34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 charset="0"/>
                        </a:rPr>
                        <a:t>02FE21BEC035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 charset="0"/>
                        <a:cs typeface="Calibri" panose="020F0502020204030204" pitchFamily="34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 charset="0"/>
                        </a:rPr>
                        <a:t>32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 charset="0"/>
                        <a:cs typeface="Calibri" panose="020F0502020204030204" pitchFamily="34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075">
                <a:tc>
                  <a:txBody>
                    <a:bodyPr/>
                    <a:lstStyle/>
                    <a:p>
                      <a:pPr mar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 charset="0"/>
                        </a:rPr>
                        <a:t>PRATIK PATIL</a:t>
                      </a:r>
                      <a:endParaRPr lang="zh-CN" altLang="en-US" sz="1400" b="0" i="0" u="none" strike="noStrike" kern="0" cap="none" spc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 charset="0"/>
                        <a:cs typeface="Calibri" panose="020F0502020204030204" pitchFamily="34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 charset="0"/>
                        </a:rPr>
                        <a:t>02FE21BEC063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 charset="0"/>
                        <a:cs typeface="Calibri" panose="020F0502020204030204" pitchFamily="34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 charset="0"/>
                        </a:rPr>
                        <a:t>58</a:t>
                      </a:r>
                      <a:endParaRPr lang="zh-CN" altLang="en-US" sz="1400" b="0" i="0" u="none" strike="noStrike" kern="0" cap="none" spc="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Arial" charset="0"/>
                        <a:cs typeface="Calibri" panose="020F0502020204030204" pitchFamily="34" charset="0"/>
                        <a:sym typeface="Arial" charset="0"/>
                      </a:endParaRPr>
                    </a:p>
                  </a:txBody>
                  <a:tcPr marL="91414" marR="91414" marT="91414" marB="91414">
                    <a:lnL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>
                      <a:solidFill>
                        <a:srgbClr val="9E9E9E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矩形"/>
          <p:cNvSpPr>
            <a:spLocks/>
          </p:cNvSpPr>
          <p:nvPr/>
        </p:nvSpPr>
        <p:spPr>
          <a:xfrm>
            <a:off x="126380" y="4749851"/>
            <a:ext cx="7129347" cy="32767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4430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39AC-5893-8D6C-8805-F5116782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00" y="72492"/>
            <a:ext cx="8520600" cy="572700"/>
          </a:xfrm>
        </p:spPr>
        <p:txBody>
          <a:bodyPr/>
          <a:lstStyle/>
          <a:p>
            <a:r>
              <a:rPr lang="en-US" altLang="zh-CN" sz="2000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Plan and need for optimization</a:t>
            </a: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F9218-2AFD-0C85-0637-06FF08D2C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4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6024-575E-D680-3DB0-463137B97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125"/>
            <a:ext cx="8520600" cy="572700"/>
          </a:xfrm>
        </p:spPr>
        <p:txBody>
          <a:bodyPr/>
          <a:lstStyle/>
          <a:p>
            <a:r>
              <a:rPr lang="en-US" altLang="zh-CN" sz="2000" dirty="0">
                <a:cs typeface="Lucida Sans" charset="0"/>
              </a:rPr>
              <a:t>Draft a copy project report</a:t>
            </a: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69EEC-CFC7-7CE3-EEEA-6EBEF9671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384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"/>
          <p:cNvSpPr>
            <a:spLocks noGrp="1"/>
          </p:cNvSpPr>
          <p:nvPr>
            <p:ph type="sldNum"/>
          </p:nvPr>
        </p:nvSpPr>
        <p:spPr>
          <a:xfrm>
            <a:off x="8595308" y="4775242"/>
            <a:ext cx="548700" cy="3936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0" cap="none" spc="0" baseline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12</a:t>
            </a:fld>
            <a:endParaRPr lang="zh-CN" altLang="en-US" sz="1000" b="0" i="0" u="none" strike="noStrike" kern="0" cap="none" spc="0" baseline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82" name="文本框"/>
          <p:cNvSpPr>
            <a:spLocks noGrp="1"/>
          </p:cNvSpPr>
          <p:nvPr>
            <p:ph type="body" idx="1"/>
          </p:nvPr>
        </p:nvSpPr>
        <p:spPr>
          <a:xfrm>
            <a:off x="318600" y="1132275"/>
            <a:ext cx="8520600" cy="34164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4572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6000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  <a:p>
            <a:pPr marL="45720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1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Thank you </a:t>
            </a:r>
            <a:endParaRPr lang="zh-CN" altLang="en-US" sz="6000" b="1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</p:txBody>
      </p:sp>
      <p:sp>
        <p:nvSpPr>
          <p:cNvPr id="2" name="矩形">
            <a:extLst>
              <a:ext uri="{FF2B5EF4-FFF2-40B4-BE49-F238E27FC236}">
                <a16:creationId xmlns:a16="http://schemas.microsoft.com/office/drawing/2014/main" id="{E99767A9-1C78-F7D1-D71F-BAE2FDD94A07}"/>
              </a:ext>
            </a:extLst>
          </p:cNvPr>
          <p:cNvSpPr>
            <a:spLocks/>
          </p:cNvSpPr>
          <p:nvPr/>
        </p:nvSpPr>
        <p:spPr>
          <a:xfrm>
            <a:off x="126380" y="4749851"/>
            <a:ext cx="7129347" cy="32767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4480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/>
          </p:nvPr>
        </p:nvSpPr>
        <p:spPr>
          <a:xfrm>
            <a:off x="8556784" y="4749851"/>
            <a:ext cx="548700" cy="393599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2</a:t>
            </a:fld>
            <a:endParaRPr lang="zh-CN" altLang="en-US" sz="1100" b="0" i="0" u="none" strike="noStrike" kern="0" cap="none" spc="0" baseline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title"/>
          </p:nvPr>
        </p:nvSpPr>
        <p:spPr>
          <a:xfrm>
            <a:off x="239400" y="0"/>
            <a:ext cx="5608500" cy="5727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CONTENT</a:t>
            </a:r>
            <a:endParaRPr lang="zh-CN" altLang="en-US" sz="2000" i="0" u="none" strike="noStrike" kern="0" cap="none" spc="0" baseline="0" dirty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</p:txBody>
      </p:sp>
      <p:sp>
        <p:nvSpPr>
          <p:cNvPr id="25" name="文本框"/>
          <p:cNvSpPr>
            <a:spLocks noGrp="1"/>
          </p:cNvSpPr>
          <p:nvPr>
            <p:ph type="body" idx="4294967295"/>
          </p:nvPr>
        </p:nvSpPr>
        <p:spPr>
          <a:xfrm>
            <a:off x="161903" y="726491"/>
            <a:ext cx="8820194" cy="40303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457200" indent="-3365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Tx/>
              <a:buAutoNum type="arabicPeriod"/>
            </a:pPr>
            <a:r>
              <a:rPr lang="en-US" altLang="zh-CN" sz="1800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Project Planning (Gantt chart) and WBS (Work Breakdown Structure). </a:t>
            </a:r>
          </a:p>
          <a:p>
            <a:pPr marL="457200" indent="-3365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Tx/>
              <a:buAutoNum type="arabicPeriod"/>
            </a:pPr>
            <a:r>
              <a:rPr lang="en-US" altLang="zh-CN" sz="1800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Specification and identification of of Input &amp; output. </a:t>
            </a:r>
          </a:p>
          <a:p>
            <a:pPr marL="457200" indent="-3365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Tx/>
              <a:buAutoNum type="arabicPeriod"/>
            </a:pPr>
            <a:r>
              <a:rPr lang="en-US" altLang="zh-CN" sz="1800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Functional block diagram relating input &amp; output. </a:t>
            </a:r>
          </a:p>
          <a:p>
            <a:pPr marL="457200" indent="-3365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Tx/>
              <a:buAutoNum type="arabicPeriod"/>
            </a:pPr>
            <a:r>
              <a:rPr lang="en-US" altLang="zh-CN" sz="1800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Simulation of the design using any open source. </a:t>
            </a:r>
          </a:p>
          <a:p>
            <a:pPr marL="457200" indent="-3365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Tx/>
              <a:buAutoNum type="arabicPeriod"/>
            </a:pPr>
            <a:r>
              <a:rPr lang="en-US" altLang="zh-CN" sz="1800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Detailed block diagram.</a:t>
            </a:r>
          </a:p>
          <a:p>
            <a:pPr marL="457200" indent="-3365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Tx/>
              <a:buAutoNum type="arabicPeriod"/>
            </a:pPr>
            <a:r>
              <a:rPr lang="en-US" altLang="zh-CN" sz="1800" dirty="0">
                <a:cs typeface="Lucida Sans" charset="0"/>
              </a:rPr>
              <a:t>Integrating the functional blocks, debugging details and partial demo results.</a:t>
            </a:r>
          </a:p>
          <a:p>
            <a:pPr marL="457200" indent="-3365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Tx/>
              <a:buAutoNum type="arabicPeriod"/>
            </a:pPr>
            <a:r>
              <a:rPr lang="en-US" altLang="zh-CN" sz="1800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Plan and need for optimization.</a:t>
            </a:r>
          </a:p>
          <a:p>
            <a:pPr marL="457200" indent="-3365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Tx/>
              <a:buAutoNum type="arabicPeriod"/>
            </a:pPr>
            <a:r>
              <a:rPr lang="en-US" altLang="zh-CN" sz="1800" dirty="0">
                <a:cs typeface="Lucida Sans" charset="0"/>
              </a:rPr>
              <a:t>Draft a copy project report.</a:t>
            </a:r>
            <a:endParaRPr lang="en-US" altLang="zh-CN" sz="1800" b="0" i="0" u="none" strike="noStrike" kern="0" cap="none" spc="0" baseline="0" dirty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</p:txBody>
      </p:sp>
      <p:sp>
        <p:nvSpPr>
          <p:cNvPr id="26" name="矩形"/>
          <p:cNvSpPr>
            <a:spLocks/>
          </p:cNvSpPr>
          <p:nvPr/>
        </p:nvSpPr>
        <p:spPr>
          <a:xfrm>
            <a:off x="126380" y="4749851"/>
            <a:ext cx="7129347" cy="32767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4220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j-lt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51" y="80163"/>
            <a:ext cx="230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Gantt chart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1063" y="4790364"/>
            <a:ext cx="393055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183" y="4742597"/>
            <a:ext cx="119417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42" name="Rounded Rectangle 12">
            <a:extLst>
              <a:ext uri="{FF2B5EF4-FFF2-40B4-BE49-F238E27FC236}">
                <a16:creationId xmlns:a16="http://schemas.microsoft.com/office/drawing/2014/main" id="{84CB9F28-31A8-DE3C-0CEF-6B198BC8C9D0}"/>
              </a:ext>
            </a:extLst>
          </p:cNvPr>
          <p:cNvSpPr/>
          <p:nvPr/>
        </p:nvSpPr>
        <p:spPr>
          <a:xfrm>
            <a:off x="1067397" y="1318395"/>
            <a:ext cx="7623003" cy="55673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12700" dist="254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Problem Statement , 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Literature Review </a:t>
            </a:r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3BBF7A27-F23D-CCAF-F8A8-4F9632B16363}"/>
              </a:ext>
            </a:extLst>
          </p:cNvPr>
          <p:cNvSpPr txBox="1"/>
          <p:nvPr/>
        </p:nvSpPr>
        <p:spPr>
          <a:xfrm>
            <a:off x="1303362" y="629219"/>
            <a:ext cx="958215" cy="7594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>
                <a:latin typeface="+mj-lt"/>
                <a:cs typeface="Times New Roman" panose="02020603050405020304" pitchFamily="18" charset="0"/>
              </a:rPr>
              <a:t>Week 1-3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F33A5930-CCE1-CF25-AB82-150C32DDC0A4}"/>
              </a:ext>
            </a:extLst>
          </p:cNvPr>
          <p:cNvSpPr txBox="1"/>
          <p:nvPr/>
        </p:nvSpPr>
        <p:spPr>
          <a:xfrm>
            <a:off x="3421465" y="640029"/>
            <a:ext cx="904875" cy="484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+mj-lt"/>
                <a:cs typeface="Times New Roman" panose="02020603050405020304" pitchFamily="18" charset="0"/>
              </a:rPr>
              <a:t>Week 4-6</a:t>
            </a:r>
          </a:p>
        </p:txBody>
      </p:sp>
      <p:sp>
        <p:nvSpPr>
          <p:cNvPr id="45" name="Rounded Rectangle 13">
            <a:extLst>
              <a:ext uri="{FF2B5EF4-FFF2-40B4-BE49-F238E27FC236}">
                <a16:creationId xmlns:a16="http://schemas.microsoft.com/office/drawing/2014/main" id="{C981E736-915F-CC85-C69C-0842179697A9}"/>
              </a:ext>
            </a:extLst>
          </p:cNvPr>
          <p:cNvSpPr/>
          <p:nvPr/>
        </p:nvSpPr>
        <p:spPr>
          <a:xfrm>
            <a:off x="1067397" y="2197578"/>
            <a:ext cx="7623003" cy="640556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12700" dist="254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                                         Project Planning,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                                         Simulation and 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                                         implementation.</a:t>
            </a:r>
          </a:p>
        </p:txBody>
      </p:sp>
      <p:sp>
        <p:nvSpPr>
          <p:cNvPr id="46" name="Rounded Rectangle 14">
            <a:extLst>
              <a:ext uri="{FF2B5EF4-FFF2-40B4-BE49-F238E27FC236}">
                <a16:creationId xmlns:a16="http://schemas.microsoft.com/office/drawing/2014/main" id="{3259FD17-F073-67BD-59B3-779D317AA665}"/>
              </a:ext>
            </a:extLst>
          </p:cNvPr>
          <p:cNvSpPr/>
          <p:nvPr/>
        </p:nvSpPr>
        <p:spPr>
          <a:xfrm>
            <a:off x="1067397" y="3120481"/>
            <a:ext cx="7623003" cy="64150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12700" dist="254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5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                                                                                                               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Transistor level </a:t>
            </a:r>
          </a:p>
          <a:p>
            <a:pPr algn="just"/>
            <a:r>
              <a:rPr lang="en-US" sz="1200" b="1" dirty="0">
                <a:solidFill>
                  <a:schemeClr val="tx1"/>
                </a:solidFill>
                <a:latin typeface="+mj-lt"/>
              </a:rPr>
              <a:t>				          optimization,</a:t>
            </a:r>
          </a:p>
          <a:p>
            <a:pPr algn="just"/>
            <a:r>
              <a:rPr lang="en-US" sz="1200" b="1" dirty="0">
                <a:solidFill>
                  <a:schemeClr val="tx1"/>
                </a:solidFill>
                <a:latin typeface="+mj-lt"/>
              </a:rPr>
              <a:t>                                                                                               verification of design.</a:t>
            </a:r>
            <a:endParaRPr lang="en-US" sz="1050" b="1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7" name="Rounded Rectangle 15">
            <a:extLst>
              <a:ext uri="{FF2B5EF4-FFF2-40B4-BE49-F238E27FC236}">
                <a16:creationId xmlns:a16="http://schemas.microsoft.com/office/drawing/2014/main" id="{E290B636-0046-C463-82DE-B1034F8B78D1}"/>
              </a:ext>
            </a:extLst>
          </p:cNvPr>
          <p:cNvSpPr/>
          <p:nvPr/>
        </p:nvSpPr>
        <p:spPr>
          <a:xfrm>
            <a:off x="1067397" y="4083485"/>
            <a:ext cx="7623003" cy="641509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12700" dist="25400" dir="162000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SRAM verification 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Documentation.</a:t>
            </a:r>
            <a:endParaRPr lang="en-US" sz="12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8" name="Text Box 28">
            <a:extLst>
              <a:ext uri="{FF2B5EF4-FFF2-40B4-BE49-F238E27FC236}">
                <a16:creationId xmlns:a16="http://schemas.microsoft.com/office/drawing/2014/main" id="{D78688D9-89BE-5E5E-A312-61491ABF8F4C}"/>
              </a:ext>
            </a:extLst>
          </p:cNvPr>
          <p:cNvSpPr txBox="1"/>
          <p:nvPr/>
        </p:nvSpPr>
        <p:spPr>
          <a:xfrm>
            <a:off x="5663074" y="640029"/>
            <a:ext cx="904875" cy="484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+mj-lt"/>
                <a:cs typeface="Times New Roman" panose="02020603050405020304" pitchFamily="18" charset="0"/>
              </a:rPr>
              <a:t>Week 7-9</a:t>
            </a:r>
          </a:p>
        </p:txBody>
      </p:sp>
      <p:sp>
        <p:nvSpPr>
          <p:cNvPr id="49" name="Text Box 28">
            <a:extLst>
              <a:ext uri="{FF2B5EF4-FFF2-40B4-BE49-F238E27FC236}">
                <a16:creationId xmlns:a16="http://schemas.microsoft.com/office/drawing/2014/main" id="{F7BE5CF4-10D4-E5E4-1DFD-2B8F5B432E1E}"/>
              </a:ext>
            </a:extLst>
          </p:cNvPr>
          <p:cNvSpPr txBox="1"/>
          <p:nvPr/>
        </p:nvSpPr>
        <p:spPr>
          <a:xfrm>
            <a:off x="7549565" y="640029"/>
            <a:ext cx="904875" cy="484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+mj-lt"/>
                <a:cs typeface="Times New Roman" panose="02020603050405020304" pitchFamily="18" charset="0"/>
              </a:rPr>
              <a:t>Week 10-12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85C780-38FC-6346-B2F7-503CAF8E2B07}"/>
              </a:ext>
            </a:extLst>
          </p:cNvPr>
          <p:cNvSpPr txBox="1"/>
          <p:nvPr/>
        </p:nvSpPr>
        <p:spPr>
          <a:xfrm>
            <a:off x="109182" y="1388679"/>
            <a:ext cx="9582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+mj-lt"/>
              </a:rPr>
              <a:t>Phase 1</a:t>
            </a:r>
          </a:p>
          <a:p>
            <a:endParaRPr lang="en-IN" sz="1600" b="1" dirty="0">
              <a:latin typeface="+mj-lt"/>
            </a:endParaRPr>
          </a:p>
          <a:p>
            <a:endParaRPr lang="en-IN" sz="1600" b="1" dirty="0">
              <a:latin typeface="+mj-lt"/>
            </a:endParaRPr>
          </a:p>
          <a:p>
            <a:endParaRPr lang="en-IN" sz="1600" b="1" dirty="0">
              <a:latin typeface="+mj-lt"/>
            </a:endParaRPr>
          </a:p>
          <a:p>
            <a:r>
              <a:rPr lang="en-IN" sz="1600" b="1" dirty="0">
                <a:latin typeface="+mj-lt"/>
              </a:rPr>
              <a:t>Phase 2</a:t>
            </a:r>
          </a:p>
          <a:p>
            <a:endParaRPr lang="en-IN" sz="1600" b="1" dirty="0">
              <a:latin typeface="+mj-lt"/>
            </a:endParaRPr>
          </a:p>
          <a:p>
            <a:endParaRPr lang="en-IN" sz="1600" b="1" dirty="0">
              <a:latin typeface="+mj-lt"/>
            </a:endParaRPr>
          </a:p>
          <a:p>
            <a:endParaRPr lang="en-IN" sz="1600" b="1" dirty="0">
              <a:latin typeface="+mj-lt"/>
            </a:endParaRPr>
          </a:p>
          <a:p>
            <a:r>
              <a:rPr lang="en-IN" sz="1600" b="1" dirty="0">
                <a:latin typeface="+mj-lt"/>
              </a:rPr>
              <a:t>Phase 3</a:t>
            </a:r>
          </a:p>
          <a:p>
            <a:endParaRPr lang="en-IN" sz="1600" b="1" dirty="0">
              <a:latin typeface="+mj-lt"/>
            </a:endParaRPr>
          </a:p>
          <a:p>
            <a:endParaRPr lang="en-IN" sz="1600" b="1" dirty="0">
              <a:latin typeface="+mj-lt"/>
            </a:endParaRPr>
          </a:p>
          <a:p>
            <a:endParaRPr lang="en-IN" sz="1600" b="1" dirty="0">
              <a:latin typeface="+mj-lt"/>
            </a:endParaRPr>
          </a:p>
          <a:p>
            <a:r>
              <a:rPr lang="en-IN" sz="1600" b="1" dirty="0">
                <a:latin typeface="+mj-lt"/>
              </a:rPr>
              <a:t>Phase 4</a:t>
            </a:r>
          </a:p>
          <a:p>
            <a:endParaRPr lang="en-IN" sz="1600" b="1" dirty="0">
              <a:latin typeface="+mj-lt"/>
            </a:endParaRPr>
          </a:p>
          <a:p>
            <a:endParaRPr lang="en-IN" sz="1600" b="1" dirty="0">
              <a:latin typeface="+mj-lt"/>
            </a:endParaRPr>
          </a:p>
          <a:p>
            <a:endParaRPr lang="en-IN" sz="1600" b="1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3431934" y="621136"/>
            <a:ext cx="2279209" cy="439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spcBef>
                <a:spcPts val="1000"/>
              </a:spcBef>
            </a:pPr>
            <a:r>
              <a:rPr lang="en-US" b="1" dirty="0">
                <a:solidFill>
                  <a:schemeClr val="bg1"/>
                </a:solidFill>
              </a:rPr>
              <a:t>SRAM DESIGN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6162" y="1988365"/>
            <a:ext cx="1797163" cy="594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Identifying the problem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6262" y="2927179"/>
            <a:ext cx="1797063" cy="62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Definition and need statement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4902" y="3939254"/>
            <a:ext cx="1797064" cy="449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Literature survey 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2944505" y="2180230"/>
            <a:ext cx="3207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90591" y="1370920"/>
            <a:ext cx="1848080" cy="27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</a:t>
            </a:r>
          </a:p>
          <a:p>
            <a:r>
              <a:rPr lang="en-US" b="1" dirty="0"/>
              <a:t>         Planning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2490591" y="1994592"/>
            <a:ext cx="1848080" cy="577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Identifying multiple solution and finding best suited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77494" y="2921882"/>
            <a:ext cx="1861177" cy="62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of the design using cadence 45nm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99780" y="1370921"/>
            <a:ext cx="1661367" cy="272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Execution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96038" y="1988365"/>
            <a:ext cx="1665110" cy="63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Verifying the read and write operations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893169" y="2921882"/>
            <a:ext cx="1678675" cy="62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Calculating different parameters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025648" y="1370919"/>
            <a:ext cx="1652310" cy="27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Optimization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025648" y="2002171"/>
            <a:ext cx="1652310" cy="623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Transistor level optimization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25648" y="2914279"/>
            <a:ext cx="1656390" cy="635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Comparing the different parameters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38734" y="4835723"/>
            <a:ext cx="176056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7421" y="4835723"/>
            <a:ext cx="8939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217522-424B-A594-9FA1-C4B39B9108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925" y="34925"/>
            <a:ext cx="8520113" cy="49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WBS (Work Breakdown Structure)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015B01-0099-3CE8-30FD-3D96C4A1BE5A}"/>
              </a:ext>
            </a:extLst>
          </p:cNvPr>
          <p:cNvSpPr/>
          <p:nvPr/>
        </p:nvSpPr>
        <p:spPr>
          <a:xfrm>
            <a:off x="4515729" y="4775242"/>
            <a:ext cx="239151" cy="27505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518B3F-5F71-4E59-581D-66EB921CA98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434633" y="1060314"/>
            <a:ext cx="136906" cy="509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E4A17C-4748-54BE-EA46-B6E23840FEFA}"/>
              </a:ext>
            </a:extLst>
          </p:cNvPr>
          <p:cNvCxnSpPr>
            <a:cxnSpLocks/>
          </p:cNvCxnSpPr>
          <p:nvPr/>
        </p:nvCxnSpPr>
        <p:spPr>
          <a:xfrm>
            <a:off x="991772" y="1615809"/>
            <a:ext cx="24401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F68338-CC38-008B-8D4F-2F9292EDFC2F}"/>
              </a:ext>
            </a:extLst>
          </p:cNvPr>
          <p:cNvCxnSpPr>
            <a:cxnSpLocks/>
          </p:cNvCxnSpPr>
          <p:nvPr/>
        </p:nvCxnSpPr>
        <p:spPr>
          <a:xfrm>
            <a:off x="3431934" y="1615809"/>
            <a:ext cx="2252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3A0280-1D91-6E95-1DF9-C7D8403DD2A1}"/>
              </a:ext>
            </a:extLst>
          </p:cNvPr>
          <p:cNvCxnSpPr>
            <a:cxnSpLocks/>
          </p:cNvCxnSpPr>
          <p:nvPr/>
        </p:nvCxnSpPr>
        <p:spPr>
          <a:xfrm>
            <a:off x="5684769" y="1615809"/>
            <a:ext cx="21558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7001C42-5844-0042-83CC-836F7DD59B90}"/>
              </a:ext>
            </a:extLst>
          </p:cNvPr>
          <p:cNvCxnSpPr/>
          <p:nvPr/>
        </p:nvCxnSpPr>
        <p:spPr>
          <a:xfrm>
            <a:off x="991772" y="1615809"/>
            <a:ext cx="0" cy="16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50EA9BF-5737-FC72-808C-00D044CA395E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3414631" y="1179820"/>
            <a:ext cx="30311" cy="19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0137EC3-E243-738B-4A21-DB402A5E934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721809" y="1167851"/>
            <a:ext cx="8655" cy="20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D579D0-57F3-C61E-1C4D-E945873B61D3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1124744" y="2583274"/>
            <a:ext cx="50" cy="34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26EDD57-CC4A-122B-09C7-90A94AA041BF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flipH="1">
            <a:off x="1123434" y="3550108"/>
            <a:ext cx="1360" cy="38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482DBB1-81FB-1E9D-EC57-C1D6901DA895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3414631" y="1644460"/>
            <a:ext cx="0" cy="35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EE33215-F2DA-AA67-3932-7F33D2A973F1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3408083" y="2571749"/>
            <a:ext cx="6548" cy="35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FF25DFC-79A5-67D7-3703-C33FC27F0D61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5728593" y="1643475"/>
            <a:ext cx="1871" cy="344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D1F4C6-80E0-D886-6C9C-30E68F040DB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5728593" y="2625194"/>
            <a:ext cx="3914" cy="2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BF50FF7-FE91-FDFA-7CD4-AC309D7EEBD4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732507" y="3550108"/>
            <a:ext cx="2869" cy="8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3AF1230-CA0F-FA06-6F83-99073030016B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7810553" y="1028614"/>
            <a:ext cx="41250" cy="34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652B5A7-C124-F648-8461-745470150536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7851803" y="1643474"/>
            <a:ext cx="0" cy="35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B21EE3D-E339-93E3-8964-14FBE90E8D59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7851803" y="2625195"/>
            <a:ext cx="2040" cy="28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D918F5-E5A4-4872-19B1-4D2E9C7A16F6}"/>
              </a:ext>
            </a:extLst>
          </p:cNvPr>
          <p:cNvSpPr/>
          <p:nvPr/>
        </p:nvSpPr>
        <p:spPr>
          <a:xfrm>
            <a:off x="224901" y="1370920"/>
            <a:ext cx="1798426" cy="273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</a:t>
            </a:r>
          </a:p>
          <a:p>
            <a:pPr algn="ctr"/>
            <a:r>
              <a:rPr lang="en-US" b="1" dirty="0"/>
              <a:t>Initiation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8C75D5-29E2-9DE2-DCD1-04B5480C100F}"/>
              </a:ext>
            </a:extLst>
          </p:cNvPr>
          <p:cNvSpPr/>
          <p:nvPr/>
        </p:nvSpPr>
        <p:spPr>
          <a:xfrm>
            <a:off x="7025648" y="3939249"/>
            <a:ext cx="1652310" cy="449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Area optimization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326C0CC-6C6A-ABA1-E493-DE8971716C86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1124114" y="1644460"/>
            <a:ext cx="630" cy="343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4AC548-E6E4-D8AB-A2B7-474195EB3294}"/>
              </a:ext>
            </a:extLst>
          </p:cNvPr>
          <p:cNvCxnSpPr>
            <a:stCxn id="14" idx="2"/>
          </p:cNvCxnSpPr>
          <p:nvPr/>
        </p:nvCxnSpPr>
        <p:spPr>
          <a:xfrm flipH="1">
            <a:off x="1123434" y="1644460"/>
            <a:ext cx="680" cy="272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4A3271-ED14-F907-129D-733A8B77C0A9}"/>
              </a:ext>
            </a:extLst>
          </p:cNvPr>
          <p:cNvCxnSpPr/>
          <p:nvPr/>
        </p:nvCxnSpPr>
        <p:spPr>
          <a:xfrm flipH="1">
            <a:off x="3388117" y="1644459"/>
            <a:ext cx="680" cy="272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0EE4D2-E572-22BF-E90C-1A39DA5978CA}"/>
              </a:ext>
            </a:extLst>
          </p:cNvPr>
          <p:cNvCxnSpPr/>
          <p:nvPr/>
        </p:nvCxnSpPr>
        <p:spPr>
          <a:xfrm flipH="1">
            <a:off x="5721809" y="1657529"/>
            <a:ext cx="680" cy="272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EE73A2-6566-C338-CABD-D4752B740F35}"/>
              </a:ext>
            </a:extLst>
          </p:cNvPr>
          <p:cNvCxnSpPr/>
          <p:nvPr/>
        </p:nvCxnSpPr>
        <p:spPr>
          <a:xfrm flipH="1">
            <a:off x="7798774" y="1654817"/>
            <a:ext cx="680" cy="272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2F842E-05C9-00E1-6206-FE08E27F8759}"/>
              </a:ext>
            </a:extLst>
          </p:cNvPr>
          <p:cNvCxnSpPr/>
          <p:nvPr/>
        </p:nvCxnSpPr>
        <p:spPr>
          <a:xfrm flipH="1">
            <a:off x="1113561" y="2571749"/>
            <a:ext cx="680" cy="272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A0938E-ACDE-C5E6-D067-53186FAF99EF}"/>
              </a:ext>
            </a:extLst>
          </p:cNvPr>
          <p:cNvCxnSpPr/>
          <p:nvPr/>
        </p:nvCxnSpPr>
        <p:spPr>
          <a:xfrm flipH="1">
            <a:off x="1100394" y="3550108"/>
            <a:ext cx="680" cy="272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57727E-51A8-672E-F31A-CD00DCF3C896}"/>
              </a:ext>
            </a:extLst>
          </p:cNvPr>
          <p:cNvCxnSpPr/>
          <p:nvPr/>
        </p:nvCxnSpPr>
        <p:spPr>
          <a:xfrm flipH="1">
            <a:off x="3408082" y="2583274"/>
            <a:ext cx="680" cy="272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E1BA28-4751-146C-C9B1-CC5724F0ABA2}"/>
              </a:ext>
            </a:extLst>
          </p:cNvPr>
          <p:cNvCxnSpPr/>
          <p:nvPr/>
        </p:nvCxnSpPr>
        <p:spPr>
          <a:xfrm flipH="1">
            <a:off x="5716730" y="2619199"/>
            <a:ext cx="680" cy="272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6A9217-A19B-2F78-FFC2-EE48993D2F6F}"/>
              </a:ext>
            </a:extLst>
          </p:cNvPr>
          <p:cNvCxnSpPr/>
          <p:nvPr/>
        </p:nvCxnSpPr>
        <p:spPr>
          <a:xfrm flipH="1">
            <a:off x="7794040" y="3564402"/>
            <a:ext cx="680" cy="272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BB8178-7ED0-1FCE-C87A-7D258D2CF60C}"/>
              </a:ext>
            </a:extLst>
          </p:cNvPr>
          <p:cNvCxnSpPr/>
          <p:nvPr/>
        </p:nvCxnSpPr>
        <p:spPr>
          <a:xfrm flipH="1">
            <a:off x="7798774" y="2626277"/>
            <a:ext cx="680" cy="272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349058" y="953075"/>
            <a:ext cx="8520600" cy="34164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>
              <a:avLst/>
            </a:prstTxWarp>
          </a:bodyPr>
          <a:lstStyle/>
          <a:p>
            <a:pPr marL="22860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 dirty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zh-CN" altLang="en-US" sz="1400" b="0" i="0" u="none" strike="noStrike" kern="0" cap="none" spc="0" baseline="0" dirty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ldNum"/>
          </p:nvPr>
        </p:nvSpPr>
        <p:spPr>
          <a:xfrm>
            <a:off x="8595308" y="4775242"/>
            <a:ext cx="548700" cy="3936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0" cap="none" spc="0" baseline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5</a:t>
            </a:fld>
            <a:endParaRPr lang="zh-CN" altLang="en-US" sz="1000" b="0" i="0" u="none" strike="noStrike" kern="0" cap="none" spc="0" baseline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title"/>
          </p:nvPr>
        </p:nvSpPr>
        <p:spPr>
          <a:xfrm>
            <a:off x="126380" y="40638"/>
            <a:ext cx="6579220" cy="5727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</a:bodyPr>
          <a:lstStyle/>
          <a:p>
            <a:pPr marL="1206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US" altLang="zh-CN" sz="200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Specification and identification of Input &amp; output </a:t>
            </a:r>
          </a:p>
        </p:txBody>
      </p:sp>
      <p:sp>
        <p:nvSpPr>
          <p:cNvPr id="51" name="矩形"/>
          <p:cNvSpPr>
            <a:spLocks/>
          </p:cNvSpPr>
          <p:nvPr/>
        </p:nvSpPr>
        <p:spPr>
          <a:xfrm>
            <a:off x="126380" y="4749851"/>
            <a:ext cx="7129347" cy="32767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61853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"/>
          <p:cNvSpPr>
            <a:spLocks noGrp="1"/>
          </p:cNvSpPr>
          <p:nvPr>
            <p:ph type="sldNum"/>
          </p:nvPr>
        </p:nvSpPr>
        <p:spPr>
          <a:xfrm>
            <a:off x="8595308" y="4775242"/>
            <a:ext cx="548700" cy="3936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0" cap="none" spc="0" baseline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6</a:t>
            </a:fld>
            <a:endParaRPr lang="zh-CN" altLang="en-US" sz="1000" b="0" i="0" u="none" strike="noStrike" kern="0" cap="none" spc="0" baseline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56" name="矩形"/>
          <p:cNvSpPr>
            <a:spLocks/>
          </p:cNvSpPr>
          <p:nvPr/>
        </p:nvSpPr>
        <p:spPr>
          <a:xfrm>
            <a:off x="2424593" y="3524620"/>
            <a:ext cx="932899" cy="3009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Drivable</a:t>
            </a: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 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64" name="矩形"/>
          <p:cNvSpPr>
            <a:spLocks/>
          </p:cNvSpPr>
          <p:nvPr/>
        </p:nvSpPr>
        <p:spPr>
          <a:xfrm>
            <a:off x="126380" y="4749851"/>
            <a:ext cx="7129347" cy="32767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round/>
          </a:ln>
        </p:spPr>
      </p:sp>
      <p:sp>
        <p:nvSpPr>
          <p:cNvPr id="65" name="矩形"/>
          <p:cNvSpPr>
            <a:spLocks/>
          </p:cNvSpPr>
          <p:nvPr/>
        </p:nvSpPr>
        <p:spPr>
          <a:xfrm>
            <a:off x="126380" y="59205"/>
            <a:ext cx="6924660" cy="49699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1206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US" altLang="zh-CN" sz="200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Functional block diagram relating input &amp; output. </a:t>
            </a:r>
          </a:p>
        </p:txBody>
      </p:sp>
    </p:spTree>
    <p:extLst>
      <p:ext uri="{BB962C8B-B14F-4D97-AF65-F5344CB8AC3E}">
        <p14:creationId xmlns:p14="http://schemas.microsoft.com/office/powerpoint/2010/main" val="16560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"/>
          <p:cNvSpPr>
            <a:spLocks noGrp="1"/>
          </p:cNvSpPr>
          <p:nvPr>
            <p:ph type="sldNum"/>
          </p:nvPr>
        </p:nvSpPr>
        <p:spPr>
          <a:xfrm>
            <a:off x="8595308" y="4775242"/>
            <a:ext cx="548700" cy="3936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0" cap="none" spc="0" baseline="0">
                <a:solidFill>
                  <a:srgbClr val="595959"/>
                </a:solidFill>
                <a:latin typeface="Arial" charset="0"/>
                <a:ea typeface="Arial" charset="0"/>
                <a:cs typeface="Arial" charset="0"/>
                <a:sym typeface="Arial" charset="0"/>
              </a:rPr>
              <a:t>7</a:t>
            </a:fld>
            <a:endParaRPr lang="zh-CN" altLang="en-US" sz="1000" b="0" i="0" u="none" strike="noStrike" kern="0" cap="none" spc="0" baseline="0">
              <a:solidFill>
                <a:srgbClr val="595959"/>
              </a:solidFill>
              <a:latin typeface="Arial" charset="0"/>
              <a:ea typeface="Arial" charset="0"/>
              <a:cs typeface="Arial" charset="0"/>
              <a:sym typeface="Arial" charset="0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title"/>
          </p:nvPr>
        </p:nvSpPr>
        <p:spPr>
          <a:xfrm>
            <a:off x="126380" y="0"/>
            <a:ext cx="6680821" cy="57270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>
              <a:avLst/>
            </a:prstTxWarp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220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Simulation of the design using any open source. </a:t>
            </a:r>
            <a:br>
              <a:rPr lang="en-US" altLang="zh-CN" sz="220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</a:br>
            <a:br>
              <a:rPr lang="zh-CN" altLang="en-US" sz="220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</a:br>
            <a:br>
              <a:rPr lang="zh-CN" altLang="en-US" sz="220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</a:br>
            <a:r>
              <a:rPr lang="en-US" altLang="zh-CN" sz="220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 </a:t>
            </a:r>
            <a:br>
              <a:rPr lang="zh-CN" altLang="en-US" sz="220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</a:br>
            <a:r>
              <a:rPr lang="en-US" altLang="zh-CN" sz="220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  </a:t>
            </a:r>
            <a:endParaRPr lang="zh-CN" altLang="en-US" sz="2200" i="0" u="none" strike="noStrike" kern="0" cap="none" spc="0" baseline="0" dirty="0">
              <a:solidFill>
                <a:srgbClr val="000000"/>
              </a:solidFill>
              <a:latin typeface="Arial" charset="0"/>
              <a:ea typeface="Arial" charset="0"/>
              <a:cs typeface="Lucida Sans" charset="0"/>
            </a:endParaRPr>
          </a:p>
        </p:txBody>
      </p:sp>
      <p:sp>
        <p:nvSpPr>
          <p:cNvPr id="77" name="矩形"/>
          <p:cNvSpPr>
            <a:spLocks/>
          </p:cNvSpPr>
          <p:nvPr/>
        </p:nvSpPr>
        <p:spPr>
          <a:xfrm>
            <a:off x="126380" y="4749851"/>
            <a:ext cx="7129347" cy="32767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74178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AD4F-5950-95BE-57C7-61074C58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125"/>
            <a:ext cx="8520600" cy="572700"/>
          </a:xfrm>
        </p:spPr>
        <p:txBody>
          <a:bodyPr/>
          <a:lstStyle/>
          <a:p>
            <a:r>
              <a:rPr lang="en-US" altLang="zh-CN" sz="2000" b="0" i="0" u="none" strike="noStrike" kern="0" cap="none" spc="0" baseline="0" dirty="0">
                <a:solidFill>
                  <a:srgbClr val="000000"/>
                </a:solidFill>
                <a:latin typeface="Arial" charset="0"/>
                <a:ea typeface="Arial" charset="0"/>
                <a:cs typeface="Lucida Sans" charset="0"/>
              </a:rPr>
              <a:t>Detailed block diagram</a:t>
            </a: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79B8-5DA2-BD40-D63C-9E993B6F8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63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48C7-242C-6468-0B4E-C146969B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2125"/>
            <a:ext cx="8520600" cy="572700"/>
          </a:xfrm>
        </p:spPr>
        <p:txBody>
          <a:bodyPr/>
          <a:lstStyle/>
          <a:p>
            <a:r>
              <a:rPr lang="en-US" altLang="zh-CN" sz="2000" dirty="0">
                <a:cs typeface="Lucida Sans" charset="0"/>
              </a:rPr>
              <a:t>Partial demo results</a:t>
            </a: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98330-46CE-ABF0-CB61-E28260A45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7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EEEEEE"/>
      </a:dk2>
      <a:lt2>
        <a:srgbClr val="595959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Simple Ligh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imple Ligh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2344</TotalTime>
  <Words>272</Words>
  <Application>Microsoft Office PowerPoint</Application>
  <PresentationFormat>On-screen Show (16:9)</PresentationFormat>
  <Paragraphs>91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Droid Sans</vt:lpstr>
      <vt:lpstr>Lucida Sans</vt:lpstr>
      <vt:lpstr>Times New Roman</vt:lpstr>
      <vt:lpstr>Simple Light</vt:lpstr>
      <vt:lpstr>PowerPoint Presentation</vt:lpstr>
      <vt:lpstr>CONTENT</vt:lpstr>
      <vt:lpstr>PowerPoint Presentation</vt:lpstr>
      <vt:lpstr>WBS (Work Breakdown Structure) </vt:lpstr>
      <vt:lpstr>Specification and identification of Input &amp; output </vt:lpstr>
      <vt:lpstr>PowerPoint Presentation</vt:lpstr>
      <vt:lpstr>Simulation of the design using any open source.        </vt:lpstr>
      <vt:lpstr>Detailed block diagram</vt:lpstr>
      <vt:lpstr>Partial demo results</vt:lpstr>
      <vt:lpstr>Plan and need for optimization</vt:lpstr>
      <vt:lpstr>Draft a copy project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pratik patil</cp:lastModifiedBy>
  <cp:revision>49</cp:revision>
  <dcterms:modified xsi:type="dcterms:W3CDTF">2024-06-18T04:09:20Z</dcterms:modified>
</cp:coreProperties>
</file>