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0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fetch-info.blogspot.com/2016/09/authentication-system-basic-design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the Project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dirty="0"/>
              <a:t>CRM, or Customer Relationship Management, is a software system designed to manage interactions with customers, prospects, and leads. It helps businesses streamline their sales, marketing, and customer service processes.</a:t>
            </a:r>
          </a:p>
          <a:p>
            <a:pPr marL="0" indent="0">
              <a:lnSpc>
                <a:spcPts val="2799"/>
              </a:lnSpc>
              <a:buNone/>
            </a:pPr>
            <a:endParaRPr lang="en-US" sz="1600" dirty="0"/>
          </a:p>
          <a:p>
            <a:r>
              <a:rPr lang="en-US" sz="1600" b="1" dirty="0">
                <a:effectLst/>
              </a:rPr>
              <a:t>Benefits of CRM</a:t>
            </a: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Improved customer satisfaction and loyalty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Increased sales and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Enhanced marketing effectiveness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Streamlined customer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Better data management and analysis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b="1" dirty="0"/>
          </a:p>
        </p:txBody>
      </p:sp>
      <p:sp>
        <p:nvSpPr>
          <p:cNvPr id="7" name="Shape 4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1299686" y="5755958"/>
            <a:ext cx="283571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10" name="Image 2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2" name="Picture 11" descr="Diagram of a diagram of a crm&#10;&#10;Description automatically generated">
            <a:extLst>
              <a:ext uri="{FF2B5EF4-FFF2-40B4-BE49-F238E27FC236}">
                <a16:creationId xmlns:a16="http://schemas.microsoft.com/office/drawing/2014/main" id="{80F35108-DE15-5877-0013-D34B8F6C7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4841" y="0"/>
            <a:ext cx="567555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79213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Next Steps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78868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As we conclude, the project's next steps involve thorough testing and deployment.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19599" y="523958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Following that, continuous monitoring and refinement will ensure seamless user experience and data security.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254562"/>
            <a:ext cx="598027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Overview of CRM system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393275"/>
            <a:ext cx="5166122" cy="2353389"/>
          </a:xfrm>
          <a:prstGeom prst="roundRect">
            <a:avLst>
              <a:gd name="adj" fmla="val 424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7783" y="2623066"/>
            <a:ext cx="470654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Customer Relationship Management (CRM)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450669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system designed to manage customer interactions and data throughout the customer lifecycle.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393275"/>
            <a:ext cx="5166122" cy="2353389"/>
          </a:xfrm>
          <a:prstGeom prst="roundRect">
            <a:avLst>
              <a:gd name="adj" fmla="val 424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656076" y="262306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Components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103483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Includes functionalities for sales management, marketing, customer service, and support.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968835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2267783" y="519862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Benefits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679043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Streamlines processes, improves customer relationships, and increases profitability.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968835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656076" y="519862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CRM Integration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679043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Seamless integration with existing systems for a unified and efficient business operation.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43125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Technologies used: Spring Boot and MySQL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188601" y="3865126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Spring Boot: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 powerful and streamlined framework for building enterprise-level applications in Java, providing a fast way to set up standalone Spring-based applications.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5020151"/>
            <a:ext cx="71222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MySQL: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An open-source relational database management system that allows efficient management of data, ensuring reliability and scalability for the CRM application.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10" name="Picture 9" descr="A green hexagon with a white power button&#10;&#10;Description automatically generated">
            <a:extLst>
              <a:ext uri="{FF2B5EF4-FFF2-40B4-BE49-F238E27FC236}">
                <a16:creationId xmlns:a16="http://schemas.microsoft.com/office/drawing/2014/main" id="{3AEED1C3-51DD-74FB-A3AE-E13CDD5BE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1"/>
            <a:ext cx="5486400" cy="86244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833199" y="11113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Authentication and Authorization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44310" y="2833330"/>
            <a:ext cx="44410" cy="4284821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1416427" y="323463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916484" y="30069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1115794" y="3048595"/>
            <a:ext cx="10132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0555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Login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53591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Users enter their credentials to access the system.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73696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0"/>
          <p:cNvSpPr/>
          <p:nvPr/>
        </p:nvSpPr>
        <p:spPr>
          <a:xfrm>
            <a:off x="916484" y="450925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082100" y="4550926"/>
            <a:ext cx="168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Token Generation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Upon successful login, a secure token is generated.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23929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5"/>
          <p:cNvSpPr/>
          <p:nvPr/>
        </p:nvSpPr>
        <p:spPr>
          <a:xfrm>
            <a:off x="916484" y="60115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Text 16"/>
          <p:cNvSpPr/>
          <p:nvPr/>
        </p:nvSpPr>
        <p:spPr>
          <a:xfrm>
            <a:off x="1080790" y="6053257"/>
            <a:ext cx="1713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Access Control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4057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Permissions are assigned based on user roles and privileges.</a:t>
            </a:r>
            <a:endParaRPr lang="en-US" sz="1750" dirty="0"/>
          </a:p>
        </p:txBody>
      </p:sp>
      <p:pic>
        <p:nvPicPr>
          <p:cNvPr id="24" name="Picture 2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782AD40-8401-BE46-8E1B-F8AD037C7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01810" y="1187562"/>
            <a:ext cx="3962400" cy="66433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7FA7D1-43C6-2FB2-4595-70184C96A65B}"/>
              </a:ext>
            </a:extLst>
          </p:cNvPr>
          <p:cNvSpPr txBox="1"/>
          <p:nvPr/>
        </p:nvSpPr>
        <p:spPr>
          <a:xfrm>
            <a:off x="10201810" y="1830963"/>
            <a:ext cx="396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fetch-info.blogspot.com/2016/09/authentication-system-basic-design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12656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Admin functionalities: sign in, login, and dashboard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04847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Admins can securely sign in and access the system.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95918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They can then proceed to login to their account.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869894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Upon successful login, admins are directed to the dashboard.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098483"/>
            <a:ext cx="5006221" cy="3754636"/>
          </a:xfrm>
          <a:prstGeom prst="rect">
            <a:avLst/>
          </a:prstGeom>
        </p:spPr>
      </p:pic>
      <p:pic>
        <p:nvPicPr>
          <p:cNvPr id="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14224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Functionalities: Sign In, Login, and Profile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3583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Sign In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92775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Users can easily sign in using their credentials for access to their accounts.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51938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secure authentication process ensures the protection of user data.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33583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Login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5743932" y="392775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Once signed in, users can login securely to access the system's features.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5193863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login process includes multi-factor authentication for enhanced security.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33583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Profile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9449872" y="3927753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Users can view and manage their profiles, including personal details and preferences.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449872" y="5549265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Profile customization options provide a personalized experience for users.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84878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Collecting and Storing Information in the Database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60687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When collecting information in the database, it's important to define clear data schemas and use efficient storage techniques. Utilizing normalized tables and proper indexing can enhance database performance.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2783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Storing data securely is crucial. Implementing encryption for sensitive information and regular database backups are essential for data protection.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37084"/>
            <a:ext cx="6418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Retrieval and Display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7579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903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Retrieval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370790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Efficiently retrieve and organize data from the MySQL database using Spring Boot.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7579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904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Dynamic Data Display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370909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Display the retrieved data dynamically in the CRM system with intuitive user interfaces.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257579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9049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Presentation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37090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Present the retrieved data in a visually appealing manner through the CRM dashboard.</a:t>
            </a:r>
            <a:endParaRPr lang="en-US" sz="1750" dirty="0"/>
          </a:p>
        </p:txBody>
      </p:sp>
      <p:pic>
        <p:nvPicPr>
          <p:cNvPr id="14" name="Image 3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087523"/>
            <a:ext cx="78288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Security Measures Implemented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226237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8927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Cybersecurity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373166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Implementing robust cybersecurity measures to protect the system from cyber threats and attacks.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226237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389274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Encryption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373166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Utilizing strong encryption methods to safeguard sensitive user and admin data.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226237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3892748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Multi-factor Authentication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720352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Enabling multi-factor authentication to enhance login security and prevent unauthorized access.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569</Words>
  <Application>Microsoft Office PowerPoint</Application>
  <PresentationFormat>Custom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Tamanna Agroiya</cp:lastModifiedBy>
  <cp:revision>2</cp:revision>
  <dcterms:created xsi:type="dcterms:W3CDTF">2024-03-09T10:37:53Z</dcterms:created>
  <dcterms:modified xsi:type="dcterms:W3CDTF">2024-03-09T10:46:05Z</dcterms:modified>
</cp:coreProperties>
</file>