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Inter Medium" panose="020B0604020202020204" charset="0"/>
      <p:regular r:id="rId14"/>
      <p:bold r:id="rId15"/>
    </p:embeddedFont>
    <p:embeddedFont>
      <p:font typeface="Krona One" panose="020B0604020202020204" charset="0"/>
      <p:regular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 Medium" panose="020B060402020202020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pace Grotesk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11B134-A444-48AC-BB2E-E4600C331BA9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34256975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34256975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342569757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342569757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34256975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34256975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34256975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34256975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bec94a1d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bec94a1d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ec94a1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bec94a1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342569757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342569757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e63b8e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e63b8e7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be63b8e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be63b8e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342569757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SLIDES_API342569757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711758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0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0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711663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sz="2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642700" y="633950"/>
            <a:ext cx="49434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Financial Chatbot: 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AI Intelligent Agent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Developer : Pratik Rathod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Date : 13-04-2025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l="35716"/>
          <a:stretch/>
        </p:blipFill>
        <p:spPr>
          <a:xfrm>
            <a:off x="5586175" y="0"/>
            <a:ext cx="4020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4135200" y="984244"/>
            <a:ext cx="4740900" cy="3637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600"/>
              <a:buFont typeface="Krona One"/>
              <a:buChar char="-"/>
            </a:pPr>
            <a:r>
              <a:rPr lang="en-US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Finance Teams can upload reports and analyze key metrics instantly.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600"/>
              <a:buFont typeface="Krona One"/>
              <a:buChar char="-"/>
            </a:pPr>
            <a:r>
              <a:rPr lang="en-US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Analysts can run quick queries over massive documents without manual filtering.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600"/>
              <a:buFont typeface="Krona One"/>
              <a:buChar char="-"/>
            </a:pPr>
            <a:r>
              <a:rPr lang="en-US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Auditors &amp; Consultants can verify data and generate insights from contracts or financial sheets.</a:t>
            </a:r>
            <a:endParaRPr sz="16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4135200" y="257344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Use Cases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l="9453" r="37586"/>
          <a:stretch/>
        </p:blipFill>
        <p:spPr>
          <a:xfrm>
            <a:off x="0" y="0"/>
            <a:ext cx="3862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and attention 🙂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100600" cy="8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Financial Chatbot</a:t>
            </a:r>
            <a:endParaRPr sz="24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632175" y="1514050"/>
            <a:ext cx="8034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AI-based Financial Chatbot</a:t>
            </a:r>
            <a:r>
              <a:rPr lang="en-US" sz="2000" dirty="0">
                <a:solidFill>
                  <a:schemeClr val="tx1"/>
                </a:solidFill>
              </a:rPr>
              <a:t> is an intelligent system designed to </a:t>
            </a:r>
            <a:r>
              <a:rPr lang="en-US" sz="2000" b="1" dirty="0">
                <a:solidFill>
                  <a:schemeClr val="tx1"/>
                </a:solidFill>
              </a:rPr>
              <a:t>extract, store, and analyze financial data</a:t>
            </a:r>
            <a:r>
              <a:rPr lang="en-US" sz="2000" dirty="0">
                <a:solidFill>
                  <a:schemeClr val="tx1"/>
                </a:solidFill>
              </a:rPr>
              <a:t> from multiple sources such as </a:t>
            </a:r>
            <a:r>
              <a:rPr lang="en-US" sz="2000" b="1" dirty="0">
                <a:solidFill>
                  <a:schemeClr val="tx1"/>
                </a:solidFill>
              </a:rPr>
              <a:t>PDFs, CSVs, Excels, text files, and URLs</a:t>
            </a:r>
            <a:r>
              <a:rPr lang="en-US" sz="2000" dirty="0">
                <a:solidFill>
                  <a:schemeClr val="tx1"/>
                </a:solidFill>
              </a:rPr>
              <a:t>. It allows users to interact with their financial data using </a:t>
            </a:r>
            <a:r>
              <a:rPr lang="en-US" sz="2000" b="1" dirty="0">
                <a:solidFill>
                  <a:schemeClr val="tx1"/>
                </a:solidFill>
              </a:rPr>
              <a:t>natural language queries</a:t>
            </a:r>
            <a:r>
              <a:rPr lang="en-US" sz="2000" dirty="0">
                <a:solidFill>
                  <a:schemeClr val="tx1"/>
                </a:solidFill>
              </a:rPr>
              <a:t>, delivering accurate and context-aware responses.</a:t>
            </a:r>
            <a:endParaRPr sz="16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786400" y="1471612"/>
            <a:ext cx="8006100" cy="3551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Data Ingestion(PDF, Excel, CSV, TXT, URL) </a:t>
            </a:r>
          </a:p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Smart Storage(PostgreSQL / MySQL/Faiss Vector Database)</a:t>
            </a:r>
          </a:p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AI-Powered Agent System (</a:t>
            </a:r>
            <a:r>
              <a:rPr lang="en-IN" sz="2000" dirty="0" err="1">
                <a:solidFill>
                  <a:schemeClr val="tx1"/>
                </a:solidFill>
              </a:rPr>
              <a:t>LangChain</a:t>
            </a:r>
            <a:r>
              <a:rPr lang="en-IN" sz="2000" dirty="0">
                <a:solidFill>
                  <a:schemeClr val="tx1"/>
                </a:solidFill>
              </a:rPr>
              <a:t> agents ) </a:t>
            </a:r>
          </a:p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Natural Language Interaction</a:t>
            </a:r>
          </a:p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Frontend Interface</a:t>
            </a:r>
          </a:p>
          <a:p>
            <a:pPr marL="412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Traceability and Debugging</a:t>
            </a:r>
            <a:endParaRPr sz="16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642700" y="445025"/>
            <a:ext cx="42705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Key Functionalities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642700" y="1631400"/>
            <a:ext cx="73773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dirty="0">
                <a:solidFill>
                  <a:schemeClr val="tx1"/>
                </a:solidFill>
              </a:rPr>
              <a:t>Agent</a:t>
            </a:r>
            <a:r>
              <a:rPr lang="en-US" sz="2000" dirty="0">
                <a:solidFill>
                  <a:schemeClr val="tx1"/>
                </a:solidFill>
              </a:rPr>
              <a:t> is an intelligent decision-maker that understands the user's question and decides </a:t>
            </a:r>
            <a:r>
              <a:rPr lang="en-US" sz="2000" b="1" dirty="0">
                <a:solidFill>
                  <a:schemeClr val="tx1"/>
                </a:solidFill>
              </a:rPr>
              <a:t>how</a:t>
            </a:r>
            <a:r>
              <a:rPr lang="en-US" sz="2000" dirty="0">
                <a:solidFill>
                  <a:schemeClr val="tx1"/>
                </a:solidFill>
              </a:rPr>
              <a:t> to find the best answer—whether by querying SQL data or using document search with vector similarity.</a:t>
            </a:r>
            <a:endParaRPr sz="14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642700" y="577788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What is Agents?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3;p32">
            <a:extLst>
              <a:ext uri="{FF2B5EF4-FFF2-40B4-BE49-F238E27FC236}">
                <a16:creationId xmlns:a16="http://schemas.microsoft.com/office/drawing/2014/main" id="{216BF22F-3060-CBF4-2B48-5DDCD7E3C10C}"/>
              </a:ext>
            </a:extLst>
          </p:cNvPr>
          <p:cNvSpPr txBox="1">
            <a:spLocks/>
          </p:cNvSpPr>
          <p:nvPr/>
        </p:nvSpPr>
        <p:spPr>
          <a:xfrm>
            <a:off x="642700" y="558093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How the Agent Works:</a:t>
            </a:r>
          </a:p>
        </p:txBody>
      </p:sp>
      <p:sp>
        <p:nvSpPr>
          <p:cNvPr id="7" name="Google Shape;202;p32">
            <a:extLst>
              <a:ext uri="{FF2B5EF4-FFF2-40B4-BE49-F238E27FC236}">
                <a16:creationId xmlns:a16="http://schemas.microsoft.com/office/drawing/2014/main" id="{C87CCABF-2673-DFFD-302F-C3C933DD01FE}"/>
              </a:ext>
            </a:extLst>
          </p:cNvPr>
          <p:cNvSpPr txBox="1">
            <a:spLocks/>
          </p:cNvSpPr>
          <p:nvPr/>
        </p:nvSpPr>
        <p:spPr>
          <a:xfrm>
            <a:off x="642700" y="1635037"/>
            <a:ext cx="7377300" cy="3086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Understands User Query</a:t>
            </a:r>
          </a:p>
          <a:p>
            <a:pPr lvl="2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	Parses the natural language question to understand the intent.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Tool Selection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	Automatically decides: Use SQL Tool for structured data queries Use Vector DB Tool for document-based questions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3.   Executes &amp; Responds</a:t>
            </a:r>
          </a:p>
          <a:p>
            <a:pPr lvl="2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Inter Medium" panose="020B0604020202020204" charset="0"/>
                <a:ea typeface="Inter Medium" panose="020B0604020202020204" charset="0"/>
                <a:cs typeface="Krona One"/>
                <a:sym typeface="Krona One"/>
              </a:rPr>
              <a:t>	Runs the selected tool, retrieves the answer, and responds conversationally.</a:t>
            </a:r>
          </a:p>
        </p:txBody>
      </p:sp>
    </p:spTree>
    <p:extLst>
      <p:ext uri="{BB962C8B-B14F-4D97-AF65-F5344CB8AC3E}">
        <p14:creationId xmlns:p14="http://schemas.microsoft.com/office/powerpoint/2010/main" val="123178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464106" y="3913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Architecture of Agent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E671C-5CDA-41ED-6686-13DC07E2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246837"/>
            <a:ext cx="6465094" cy="331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4427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●"/>
            </a:pPr>
            <a:r>
              <a:rPr lang="en-GB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Why Agentic Chatbot?</a:t>
            </a:r>
            <a:endParaRPr sz="16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Saves time on manual data analysis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Reduces dependency on SQL experts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Makes financial data analysis accessible to non-technical users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Scalable for enterprise-level document intelligence</a:t>
            </a:r>
            <a:endParaRPr sz="1600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Rationale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5" y="0"/>
            <a:ext cx="333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subTitle" idx="1"/>
          </p:nvPr>
        </p:nvSpPr>
        <p:spPr>
          <a:xfrm>
            <a:off x="689650" y="1377275"/>
            <a:ext cx="78882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Integrations with Financial Chatbot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Python (Programming Language)</a:t>
            </a:r>
          </a:p>
          <a:p>
            <a:pPr marL="9144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Faiss (</a:t>
            </a: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VectorDB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)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OpenAI Model (GPT-3.5-turbo | Gpt-4o-mini)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HuggingFace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 Embedding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Langchain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DocumentLoader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(PDF Loader)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Langgraph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 ( Agent graph builder)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Mysql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 </a:t>
            </a: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Fastapi</a:t>
            </a:r>
            <a:endParaRPr lang="en-GB"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rona One"/>
              <a:buChar char="-"/>
            </a:pP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UI(</a:t>
            </a:r>
            <a:r>
              <a:rPr lang="en-GB" sz="1600" b="1" dirty="0" err="1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Streamlit</a:t>
            </a:r>
            <a:r>
              <a:rPr lang="en-GB" sz="1600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)</a:t>
            </a:r>
            <a:endParaRPr sz="1600"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689650" y="738250"/>
            <a:ext cx="75453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Technical Details</a:t>
            </a:r>
            <a:endParaRPr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6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472762" y="109270"/>
            <a:ext cx="6078056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Application  Diagram </a:t>
            </a:r>
            <a:endParaRPr sz="216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5CD52-3BCE-B00F-FB1B-14432513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4" y="678656"/>
            <a:ext cx="8793956" cy="4464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330</Words>
  <Application>Microsoft Office PowerPoint</Application>
  <PresentationFormat>On-screen Show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Space Grotesk</vt:lpstr>
      <vt:lpstr>Roboto</vt:lpstr>
      <vt:lpstr>Poppins</vt:lpstr>
      <vt:lpstr>Arial</vt:lpstr>
      <vt:lpstr>Inter Medium</vt:lpstr>
      <vt:lpstr>Montserrat</vt:lpstr>
      <vt:lpstr>Calibri</vt:lpstr>
      <vt:lpstr>Krona One</vt:lpstr>
      <vt:lpstr>Lato Light</vt:lpstr>
      <vt:lpstr>Open Sans Medium</vt:lpstr>
      <vt:lpstr>SlidesAI Regular - v1</vt:lpstr>
      <vt:lpstr>Financial Chatbot:  AI Intelligent Agent</vt:lpstr>
      <vt:lpstr>Financial Chatbot</vt:lpstr>
      <vt:lpstr>Key Functionalities</vt:lpstr>
      <vt:lpstr>What is Agents?</vt:lpstr>
      <vt:lpstr>PowerPoint Presentation</vt:lpstr>
      <vt:lpstr>Architecture of Agent</vt:lpstr>
      <vt:lpstr>Rationale</vt:lpstr>
      <vt:lpstr>Technical Details </vt:lpstr>
      <vt:lpstr>Application  Diagram </vt:lpstr>
      <vt:lpstr>Use Cases</vt:lpstr>
      <vt:lpstr>Thank you for your time and attention 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ChatBuddy:  Personal RAG Chatbot</dc:title>
  <cp:lastModifiedBy>pratik rathod</cp:lastModifiedBy>
  <cp:revision>11</cp:revision>
  <dcterms:modified xsi:type="dcterms:W3CDTF">2025-04-13T19:34:36Z</dcterms:modified>
</cp:coreProperties>
</file>