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32BA-B72B-374E-989C-EC96A16A3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F76EE-81EE-EF4B-A70D-EC16707D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D727-97AE-1245-A097-34A1A1CB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B2E3-0A5C-D049-A308-0A738779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6FAF-21E6-5C4E-AC12-94216CE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067F-3FE1-6F45-AD6E-69D340D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2B093-003B-094C-9C47-A6CAD90B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CF26-AFBB-5C4C-AC3C-FBAD0498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86F3-1CC5-C34F-A76F-8E8730C2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7C61-3FFB-5D43-8B23-555D6010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010D1-7D45-6A42-8015-421204DF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AC53D-324E-5049-8D17-83DD1E9A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528D-0871-6747-8E7F-B2699F52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CAB2-3D11-7E45-8B6A-E0A77686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AC16-AB83-3D4C-B505-A110FD4E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5A2B-DD69-9948-BA04-E7FC0003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A6F7-2948-154F-A3FC-E01746A3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C0C7-CC74-EA48-AF90-21125175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222A-340A-CA42-9C33-2479C958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0569-D5E1-2247-BE74-230CE742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704D-5849-4C42-9421-7067F5C3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8810-47BC-E74A-AB93-6B46F3C1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4D38-480B-4347-8463-87872538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32A4-3A84-C34D-BB4C-767E1D4B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B5B4-5155-FB4A-BBC5-291C1AF1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7E1A-DC41-6D41-900E-D538FEAA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62DA-88F8-3141-B870-727D88CB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F133-D55F-454E-8FDC-972B7D76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579F-80D9-714D-A269-78F24A04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75E8C-8BB0-3944-849F-500D766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B8CC-3001-EB49-AD72-1D59243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CC26-0439-7843-B3C8-07770C71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6882-D91B-7840-AD14-9037472C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39736-095C-E942-A7E1-40786DCC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D2CE9-4199-8048-A0A6-23E64E987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3EF22-BCDF-034A-87C0-17B65A5F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694C8-6EAB-7243-AC22-CEC1285F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3A0D7-3578-0E40-8206-4D1A35F1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306B9-7CCB-D249-AC2B-C66204F7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83A-E0EA-6C42-BCA8-16CF248F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A363A-F0A3-6840-82EE-3FDC4E8B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136F2-56C1-9A46-ADC2-97A233D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2D99-51A3-2147-9D39-91C2EDFD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9DF7F-3B6F-4D44-B365-8A5610E7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872FE-D56A-794E-A895-045A9BE5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F067-5150-D54E-8F1E-870B208E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C2A1-3D69-724B-BB63-8F8EB5BE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367D-3F10-3046-AB0E-1FF174AD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943C-840C-4F4F-B3FD-8BF8CAD08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F72C-5EC0-5744-9622-8BB241BB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B0126-0C39-D048-8EE8-98C16A0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3C5E-F2AA-6C40-93C3-1081B272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B8FE-6E29-5949-9FAF-66989067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2CC25-B714-6945-824B-25EA5A9E3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4A32A-E8E9-6946-9B66-A83C7045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807E-3E89-D847-9846-50725C32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85908-EE90-EC45-ADFA-169687B6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CC4B-9922-CE43-9B6F-F89F66F0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8A68-9D13-3241-AEC9-2A0B69B4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BFF4-36FA-2C42-A9B1-F0747333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00AF-23FD-A947-892E-AEDE9EE7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992B-B901-6740-9516-48DA1293981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4F365-18E4-A94D-9645-340A6A7D0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7077-13B6-9B46-B080-082FB62A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0623-48E4-D44B-A24B-6295C31A0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84B4E-13C7-0D49-9888-53B54D53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ENEE150 Discussion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B7C0-55A0-554B-8517-9F692897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>
                <a:solidFill>
                  <a:srgbClr val="080808"/>
                </a:solidFill>
              </a:rPr>
              <a:t>2/25/21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8FCD-8B4D-1C4C-97F0-E8BB1E54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Tips/Final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A4FC-01B7-BC43-A0F0-ACFF2E9C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We will be using pointers on all future assignments, so it is very important that you understand them!</a:t>
            </a:r>
          </a:p>
          <a:p>
            <a:r>
              <a:rPr lang="en-US" sz="2400" dirty="0"/>
              <a:t>Tips:</a:t>
            </a:r>
          </a:p>
          <a:p>
            <a:pPr lvl="1"/>
            <a:r>
              <a:rPr lang="en-US" dirty="0"/>
              <a:t>Avoid confusing pointers with “normal” variables – you should be careful not to mix up addresses with actual data</a:t>
            </a:r>
          </a:p>
          <a:p>
            <a:pPr lvl="1"/>
            <a:r>
              <a:rPr lang="en-US" dirty="0"/>
              <a:t>The dereference operator (*) can be confusing since it is also used when initiating pointers – this is something to always keep in mind</a:t>
            </a:r>
          </a:p>
          <a:p>
            <a:pPr lvl="1"/>
            <a:r>
              <a:rPr lang="en-US" dirty="0"/>
              <a:t>Always initialize your pointers when creating them, otherwise you may write to some random location in memory and cause a crash – these errors can be very hard to find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0C4F3-9018-0D40-99B2-FDB0435B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CC2E-93A5-2748-844C-26F18CB8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176E0-C3D8-9C4B-90C9-5FA7109C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9784-4477-E048-8849-7CFE65D2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Pointers</a:t>
            </a:r>
          </a:p>
          <a:p>
            <a:r>
              <a:rPr lang="en-US" sz="2000" dirty="0"/>
              <a:t>&amp; and * operators</a:t>
            </a:r>
          </a:p>
          <a:p>
            <a:r>
              <a:rPr lang="en-US" sz="2000" dirty="0"/>
              <a:t>Pass by Reference</a:t>
            </a:r>
          </a:p>
          <a:p>
            <a:r>
              <a:rPr lang="en-US" sz="2000" dirty="0"/>
              <a:t>Pointer Arithmetic</a:t>
            </a:r>
          </a:p>
          <a:p>
            <a:r>
              <a:rPr lang="en-US" sz="2000" dirty="0"/>
              <a:t>Tips for using Pointers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C06D3-AE6D-354A-8FDD-475D880D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A76B-F3D3-8F49-A266-DD8D133F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29" y="1782981"/>
            <a:ext cx="4008384" cy="43939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pointer is a variable that stores the address of another variable</a:t>
            </a:r>
          </a:p>
          <a:p>
            <a:r>
              <a:rPr lang="en-US" sz="2000" dirty="0"/>
              <a:t>Pointers can be initialized for different data types in C:</a:t>
            </a:r>
          </a:p>
          <a:p>
            <a:pPr lvl="1"/>
            <a:r>
              <a:rPr lang="en-US" sz="2000" dirty="0"/>
              <a:t>Pointer to an int: int 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ym typeface="Wingdings" pitchFamily="2" charset="2"/>
              </a:rPr>
              <a:t>Pointer to a char: char *c</a:t>
            </a:r>
          </a:p>
          <a:p>
            <a:pPr lvl="1"/>
            <a:r>
              <a:rPr lang="en-US" sz="2000" dirty="0">
                <a:sym typeface="Wingdings" pitchFamily="2" charset="2"/>
              </a:rPr>
              <a:t>General pointer declaration: &lt;pointer type&gt; *&lt;pointer name&gt;</a:t>
            </a:r>
          </a:p>
          <a:p>
            <a:r>
              <a:rPr lang="en-US" sz="2000" dirty="0">
                <a:sym typeface="Wingdings" pitchFamily="2" charset="2"/>
              </a:rPr>
              <a:t>Pointers allow for pass by reference, which speeds up code</a:t>
            </a:r>
          </a:p>
          <a:p>
            <a:r>
              <a:rPr lang="en-US" sz="2000" dirty="0">
                <a:sym typeface="Wingdings" pitchFamily="2" charset="2"/>
              </a:rPr>
              <a:t>Instead of passing entire arrays or entire structs, one can simply pass the location in memory</a:t>
            </a:r>
          </a:p>
          <a:p>
            <a:pPr marL="457200" lvl="1" indent="0">
              <a:buNone/>
            </a:pPr>
            <a:endParaRPr lang="en-US" sz="2000" dirty="0">
              <a:sym typeface="Wingdings" pitchFamily="2" charset="2"/>
            </a:endParaRP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0E4573-3BE8-6C46-A0C4-8A0C2CB5B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9" r="17676"/>
          <a:stretch/>
        </p:blipFill>
        <p:spPr>
          <a:xfrm>
            <a:off x="5820665" y="1499062"/>
            <a:ext cx="4658150" cy="34198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D8E32C5-E561-6744-9B27-6806F5363F4C}"/>
              </a:ext>
            </a:extLst>
          </p:cNvPr>
          <p:cNvSpPr/>
          <p:nvPr/>
        </p:nvSpPr>
        <p:spPr>
          <a:xfrm>
            <a:off x="6009852" y="459946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www.thegeekstuff.com</a:t>
            </a:r>
            <a:r>
              <a:rPr lang="en-US" sz="1000" dirty="0"/>
              <a:t>/2011/12/c-pointers-fundamentals/</a:t>
            </a:r>
          </a:p>
        </p:txBody>
      </p:sp>
    </p:spTree>
    <p:extLst>
      <p:ext uri="{BB962C8B-B14F-4D97-AF65-F5344CB8AC3E}">
        <p14:creationId xmlns:p14="http://schemas.microsoft.com/office/powerpoint/2010/main" val="34975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8C52-4DFA-6D49-8376-B37EEB75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&amp; and *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C7A8-98D5-6E40-814F-8AB3B7D2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398108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&amp; -- used to obtain the address of the variable</a:t>
            </a:r>
          </a:p>
          <a:p>
            <a:pPr lvl="1"/>
            <a:r>
              <a:rPr lang="en-US" sz="1600" dirty="0"/>
              <a:t>Ex. If we have int d, then &amp;d is the address in memory where d is being stored</a:t>
            </a:r>
          </a:p>
          <a:p>
            <a:r>
              <a:rPr lang="en-US" sz="2000" dirty="0"/>
              <a:t>* -- use to dereference a pointer and obtain the value of a variable</a:t>
            </a:r>
          </a:p>
          <a:p>
            <a:pPr lvl="1"/>
            <a:r>
              <a:rPr lang="en-US" sz="1600" dirty="0"/>
              <a:t>Ex. *d would be the value assigned to the variable int 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AF188FC-2621-0546-A96C-AED59CF5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86" y="737013"/>
            <a:ext cx="6178147" cy="55778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5701F-54B1-4B48-8C4D-79E1577A84B0}"/>
              </a:ext>
            </a:extLst>
          </p:cNvPr>
          <p:cNvSpPr/>
          <p:nvPr/>
        </p:nvSpPr>
        <p:spPr>
          <a:xfrm>
            <a:off x="4624551" y="6237497"/>
            <a:ext cx="29851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beginnersbook.com</a:t>
            </a:r>
            <a:r>
              <a:rPr lang="en-US" sz="1000" dirty="0"/>
              <a:t>/2014/01/c-pointers/</a:t>
            </a:r>
          </a:p>
        </p:txBody>
      </p:sp>
    </p:spTree>
    <p:extLst>
      <p:ext uri="{BB962C8B-B14F-4D97-AF65-F5344CB8AC3E}">
        <p14:creationId xmlns:p14="http://schemas.microsoft.com/office/powerpoint/2010/main" val="28367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D34DC-D549-D34D-838E-DAB14DE7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Array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950D-E7A9-6E4D-AFFE-A3600D25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452533" cy="4393982"/>
          </a:xfrm>
        </p:spPr>
        <p:txBody>
          <a:bodyPr>
            <a:normAutofit/>
          </a:bodyPr>
          <a:lstStyle/>
          <a:p>
            <a:r>
              <a:rPr lang="en-US" sz="2400" dirty="0"/>
              <a:t>Pointers are especially useful for handling arrays in C</a:t>
            </a:r>
          </a:p>
          <a:p>
            <a:r>
              <a:rPr lang="en-US" sz="2400" dirty="0"/>
              <a:t>The name of an array (balance) is a pointer to the address of the first element</a:t>
            </a:r>
          </a:p>
          <a:p>
            <a:r>
              <a:rPr lang="en-US" sz="2400" dirty="0"/>
              <a:t>In other words, address being stored in p/balance is the same as &amp;address[0]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FBC814-4581-ED44-8A47-04D0D6AB9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40"/>
          <a:stretch/>
        </p:blipFill>
        <p:spPr>
          <a:xfrm>
            <a:off x="6716508" y="0"/>
            <a:ext cx="4614247" cy="45720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F5D70C-DAB4-CD43-BCF2-72272BD28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97"/>
          <a:stretch/>
        </p:blipFill>
        <p:spPr>
          <a:xfrm>
            <a:off x="6716508" y="4548947"/>
            <a:ext cx="2966302" cy="2286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18F2FF-020F-6F42-847B-006D8B823851}"/>
              </a:ext>
            </a:extLst>
          </p:cNvPr>
          <p:cNvSpPr/>
          <p:nvPr/>
        </p:nvSpPr>
        <p:spPr>
          <a:xfrm>
            <a:off x="9681412" y="6127061"/>
            <a:ext cx="14831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www.tutorialspoint.com</a:t>
            </a:r>
            <a:r>
              <a:rPr lang="en-US" sz="1000" dirty="0"/>
              <a:t>/</a:t>
            </a:r>
            <a:r>
              <a:rPr lang="en-US" sz="1000" dirty="0" err="1"/>
              <a:t>cprogramming</a:t>
            </a:r>
            <a:r>
              <a:rPr lang="en-US" sz="1000" dirty="0"/>
              <a:t>/</a:t>
            </a:r>
            <a:r>
              <a:rPr lang="en-US" sz="1000" dirty="0" err="1"/>
              <a:t>c_pointer_to_an_array.htm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43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97FFD-4214-6E4A-8340-ACFE09A8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C554-605D-8F4F-9906-9C36F1AF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So far, we have been using pass by </a:t>
            </a:r>
            <a:r>
              <a:rPr lang="en-US" i="1" dirty="0"/>
              <a:t>value</a:t>
            </a:r>
            <a:r>
              <a:rPr lang="en-US" dirty="0"/>
              <a:t>, where each parameter’s value is copied in memory and then passed into a function</a:t>
            </a:r>
          </a:p>
          <a:p>
            <a:r>
              <a:rPr lang="en-US" dirty="0"/>
              <a:t>However, we cannot pass more complicated data structures, such as arrays, directly as function arguments</a:t>
            </a:r>
          </a:p>
          <a:p>
            <a:pPr lvl="1"/>
            <a:r>
              <a:rPr lang="en-US" sz="2000" dirty="0"/>
              <a:t>This is why we defined </a:t>
            </a:r>
            <a:r>
              <a:rPr lang="en-US" sz="2000" dirty="0" err="1"/>
              <a:t>the_board</a:t>
            </a:r>
            <a:r>
              <a:rPr lang="en-US" sz="2000" dirty="0"/>
              <a:t> as a global variable in Project 1</a:t>
            </a:r>
          </a:p>
          <a:p>
            <a:r>
              <a:rPr lang="en-US" dirty="0"/>
              <a:t>In pass by </a:t>
            </a:r>
            <a:r>
              <a:rPr lang="en-US" i="1" dirty="0"/>
              <a:t>reference</a:t>
            </a:r>
            <a:r>
              <a:rPr lang="en-US" dirty="0"/>
              <a:t>, we use the address of the variable as a parameter, which is accomplished using pointers</a:t>
            </a:r>
          </a:p>
          <a:p>
            <a:r>
              <a:rPr lang="en-US" dirty="0"/>
              <a:t>Pass by reference allows us to avoid using global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71004-3367-CD40-A969-E13A5424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Pass by Reference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66A1F-8B7C-A44B-B50B-3159414434E4}"/>
              </a:ext>
            </a:extLst>
          </p:cNvPr>
          <p:cNvSpPr txBox="1"/>
          <p:nvPr/>
        </p:nvSpPr>
        <p:spPr>
          <a:xfrm>
            <a:off x="4435361" y="3358140"/>
            <a:ext cx="32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Pass address of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to foo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898BD-2EC3-334E-9604-BC903F294199}"/>
              </a:ext>
            </a:extLst>
          </p:cNvPr>
          <p:cNvSpPr txBox="1"/>
          <p:nvPr/>
        </p:nvSpPr>
        <p:spPr>
          <a:xfrm>
            <a:off x="4435361" y="4342726"/>
            <a:ext cx="433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Dereference and increment the variable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ACDE9-6776-A045-85EF-4467853539F6}"/>
              </a:ext>
            </a:extLst>
          </p:cNvPr>
          <p:cNvSpPr txBox="1"/>
          <p:nvPr/>
        </p:nvSpPr>
        <p:spPr>
          <a:xfrm>
            <a:off x="6307109" y="5805953"/>
            <a:ext cx="433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foo modifies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because we pass by reference, bar does not modify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because we pass by value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B66C29-52D0-1B48-859A-6FEABD76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256806"/>
            <a:ext cx="2856116" cy="4572000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39A5B1B1-B85D-3F47-97A5-988EA452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09" y="5850027"/>
            <a:ext cx="4965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CD7D4-F75A-C444-8E26-7A14591B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6F2B-990E-DE4C-9227-FF45F437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Pointer arithmetic can be used to easily move around and manipulate memory</a:t>
            </a:r>
          </a:p>
          <a:p>
            <a:r>
              <a:rPr lang="en-US" dirty="0"/>
              <a:t>Pointer arithmetic is especially useful for accessing and manipulating arrays</a:t>
            </a:r>
          </a:p>
          <a:p>
            <a:r>
              <a:rPr lang="en-US" dirty="0"/>
              <a:t>3 pointer arithmetic operations:</a:t>
            </a:r>
          </a:p>
          <a:p>
            <a:pPr lvl="1"/>
            <a:r>
              <a:rPr lang="en-US" sz="2000" dirty="0"/>
              <a:t>Adding an integer to a pointer</a:t>
            </a:r>
          </a:p>
          <a:p>
            <a:pPr lvl="1"/>
            <a:r>
              <a:rPr lang="en-US" sz="2000" dirty="0"/>
              <a:t>Subtracting an integer from a pointer</a:t>
            </a:r>
          </a:p>
          <a:p>
            <a:pPr lvl="1"/>
            <a:r>
              <a:rPr lang="en-US" sz="2000" dirty="0"/>
              <a:t>Subtracting two pointers from each other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1F2A4-A61B-EC4F-87BC-143F7A5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Pointer Addition/Subtraction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8048-15B1-2940-826D-1D1A0D6D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464323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Both pointer addition and subtraction are done with respect to the base type of the pointer</a:t>
            </a:r>
          </a:p>
          <a:p>
            <a:r>
              <a:rPr lang="en-US" sz="2000" dirty="0"/>
              <a:t>For example, let’s say we have int *p set to 1000</a:t>
            </a:r>
          </a:p>
          <a:p>
            <a:r>
              <a:rPr lang="en-US" sz="2000" dirty="0"/>
              <a:t>Then p + 1 is 1000 + 4 * 1 = 1004, since </a:t>
            </a:r>
            <a:r>
              <a:rPr lang="en-US" sz="2000" dirty="0" err="1"/>
              <a:t>ints</a:t>
            </a:r>
            <a:r>
              <a:rPr lang="en-US" sz="2000" dirty="0"/>
              <a:t> are 4 bytes long</a:t>
            </a:r>
          </a:p>
          <a:p>
            <a:r>
              <a:rPr lang="en-US" sz="2000" dirty="0"/>
              <a:t>Similarly, p – 1 is 1000 – 4 * 1 = 996</a:t>
            </a:r>
          </a:p>
          <a:p>
            <a:r>
              <a:rPr lang="en-US" sz="2000" dirty="0"/>
              <a:t>The code on the Array Pointers slide shows how pointer arithmetic can be used to access array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EED5B9-A13A-614F-B875-13E76D06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29" y="321734"/>
            <a:ext cx="3737380" cy="4114800"/>
          </a:xfrm>
          <a:prstGeom prst="rect">
            <a:avLst/>
          </a:prstGeom>
        </p:spPr>
      </p:pic>
      <p:pic>
        <p:nvPicPr>
          <p:cNvPr id="7" name="Picture 6" descr="Text, calendar&#10;&#10;Description automatically generated">
            <a:extLst>
              <a:ext uri="{FF2B5EF4-FFF2-40B4-BE49-F238E27FC236}">
                <a16:creationId xmlns:a16="http://schemas.microsoft.com/office/drawing/2014/main" id="{3E17E27C-EBA5-F34A-85E6-FF5A15FD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29" y="4511865"/>
            <a:ext cx="2193892" cy="2232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C4B9D-FA2D-2440-8511-824E392F5444}"/>
              </a:ext>
            </a:extLst>
          </p:cNvPr>
          <p:cNvSpPr txBox="1"/>
          <p:nvPr/>
        </p:nvSpPr>
        <p:spPr>
          <a:xfrm>
            <a:off x="8856921" y="6189205"/>
            <a:ext cx="1988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overiq.com</a:t>
            </a:r>
            <a:r>
              <a:rPr lang="en-US" sz="1000" dirty="0"/>
              <a:t>/c-programming-101/pointer-arithmetic-in-c/</a:t>
            </a:r>
          </a:p>
        </p:txBody>
      </p:sp>
    </p:spTree>
    <p:extLst>
      <p:ext uri="{BB962C8B-B14F-4D97-AF65-F5344CB8AC3E}">
        <p14:creationId xmlns:p14="http://schemas.microsoft.com/office/powerpoint/2010/main" val="22048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628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ENEE150 Discussion #4</vt:lpstr>
      <vt:lpstr>Agenda</vt:lpstr>
      <vt:lpstr>Pointers</vt:lpstr>
      <vt:lpstr>&amp; and * operators</vt:lpstr>
      <vt:lpstr>Array Pointers</vt:lpstr>
      <vt:lpstr>Pass by Reference</vt:lpstr>
      <vt:lpstr>Pass by Reference Example</vt:lpstr>
      <vt:lpstr>Pointer Arithmetic</vt:lpstr>
      <vt:lpstr>Pointer Addition/Subtraction</vt:lpstr>
      <vt:lpstr>Tips/Final Thoughts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42</cp:revision>
  <dcterms:created xsi:type="dcterms:W3CDTF">2021-02-24T22:13:01Z</dcterms:created>
  <dcterms:modified xsi:type="dcterms:W3CDTF">2021-02-25T02:13:50Z</dcterms:modified>
</cp:coreProperties>
</file>