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3"/>
    <p:restoredTop sz="94663"/>
  </p:normalViewPr>
  <p:slideViewPr>
    <p:cSldViewPr snapToGrid="0" snapToObjects="1">
      <p:cViewPr varScale="1">
        <p:scale>
          <a:sx n="102" d="100"/>
          <a:sy n="102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73EB-46CB-F448-BA2E-58615A55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16B17-D795-F746-AA69-F8B523189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AE3D-1998-0C42-B62B-8B0263CC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D43F1-285B-0847-A593-A66D61FD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6847-F7DD-3543-AED3-70EE4989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0720-E56B-404D-AAFA-DE5EFEC1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FC839-D4E4-3144-9530-9EDA33356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DE6F-A699-014F-9F18-54ED44E1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E9A2-AC6B-2C49-A984-68BE983C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C727-067C-5F49-B1DA-FD06EFA3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9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D1566-9654-374F-8CAB-3FF560742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FFBDB-64CD-F943-B726-83B126F0D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B4E9A-4F96-9740-99AC-24713172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6779-BE59-2948-9A29-4B9C7292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A166-EEA3-F749-8A3B-91FD9E97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4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3226-262C-A147-91EC-88A01EE0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28A1-7FC7-7849-AD64-99BDFDA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148E-0CEE-4848-87ED-96D83759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A48B-431E-2348-A1B9-415B7286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D448-B08E-E244-BB92-E76E6130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4F9D-F07B-DE4D-BF89-845FFEEA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CFED3-254D-B94E-AA56-AA3B59F5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B928-BDCE-2948-95BE-C006DA4E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E388-1C1A-6549-84E9-ECA23FCB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6E6B-7592-D04F-95F0-006377AF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1787-1BD7-9C46-A939-33ED7E89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55B8-FEB7-2F4E-95D6-A1E3777CB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20F98-046E-0148-82E6-8EE8C9529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973D3-5144-8243-ACDB-A3F34A3D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3F782-3800-C64C-B65C-DA8CCA8A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0E5CD-8939-0D42-960B-24F89388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FAEA-F622-E24A-B96C-C01678FC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0C11-7449-AB4F-885A-5A77DD020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1FF34-D66C-C24F-935F-11D988BEE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3C777-DF67-564A-A105-75040FD31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C54C3-F234-CE47-AFF2-FC500AE16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5318B-90C1-D147-AF5F-A59019D4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12280-4B80-0145-A543-9C9596DA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7F88C-004A-C94E-86E9-91D5E2A9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B921-76BC-0048-BBCE-453DBBD4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40107-E6AE-3247-916E-F90AFD71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89836-E82F-9248-8265-8AEFA90F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379F-D372-6147-BCA4-7CB110E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7894F-34CC-CB48-BC83-C806DC07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E68B3-0360-3542-B9A5-41DCB0F7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2F5D5-5278-674E-95A3-8145474D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ECFB-C43A-694D-B9FF-3657602D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18A9-1D66-F446-98C9-222AD02C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D2DD5-BF84-7F4F-BE29-6633079A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F85DB-3A38-F34D-B604-14228B20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0C26-09EE-974C-8C79-AA89CD01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66A10-6218-A241-ADFB-860C2C70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E7B1-5554-C943-92BE-7ECAE540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4C403-246C-3B4C-A107-511D158FB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9FCAD-2905-DC42-BAEE-D912B9A53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6181-1A69-614B-9930-9CE6E8E3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4203-8145-CC4C-9ACB-196F5170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71445-BD80-8E4B-B702-05A4D312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28221-430B-CD44-8AB4-EE3D1333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09666-48D7-DD45-AB66-3E7E8AB03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E3E6-8F1C-AD43-8D26-E73AE3800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B1BD-A45F-C043-A995-4F0D6275041F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DE527-B58C-8043-B087-98ECE8584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7335-E608-DA43-B539-E067D28DF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7265-2595-EA47-A27B-0FB5BDF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A18A-BC72-C544-B5B9-A51C89176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ENEE150 – Discussion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74677-FEBF-C140-B226-7E2B87ED2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Pratik Rathore</a:t>
            </a:r>
          </a:p>
          <a:p>
            <a:r>
              <a:rPr lang="en-US" dirty="0"/>
              <a:t>2/4/21</a:t>
            </a:r>
          </a:p>
        </p:txBody>
      </p:sp>
    </p:spTree>
    <p:extLst>
      <p:ext uri="{BB962C8B-B14F-4D97-AF65-F5344CB8AC3E}">
        <p14:creationId xmlns:p14="http://schemas.microsoft.com/office/powerpoint/2010/main" val="227842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FEAB-CC89-334B-AF76-C6DCCBAA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functions – </a:t>
            </a:r>
            <a:r>
              <a:rPr lang="en-US" dirty="0" err="1"/>
              <a:t>check_jump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765D-F583-424F-B218-EF6F5976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Declaration: int </a:t>
            </a:r>
            <a:r>
              <a:rPr lang="en-US" dirty="0" err="1"/>
              <a:t>check_jump</a:t>
            </a:r>
            <a:r>
              <a:rPr lang="en-US" dirty="0"/>
              <a:t>(int </a:t>
            </a:r>
            <a:r>
              <a:rPr lang="en-US" dirty="0" err="1"/>
              <a:t>x_from</a:t>
            </a:r>
            <a:r>
              <a:rPr lang="en-US" dirty="0"/>
              <a:t>, int </a:t>
            </a:r>
            <a:r>
              <a:rPr lang="en-US" dirty="0" err="1"/>
              <a:t>y_from</a:t>
            </a:r>
            <a:r>
              <a:rPr lang="en-US" dirty="0"/>
              <a:t>, int </a:t>
            </a:r>
            <a:r>
              <a:rPr lang="en-US" dirty="0" err="1"/>
              <a:t>x_to</a:t>
            </a:r>
            <a:r>
              <a:rPr lang="en-US" dirty="0"/>
              <a:t>, int </a:t>
            </a:r>
            <a:r>
              <a:rPr lang="en-US" dirty="0" err="1"/>
              <a:t>y_to</a:t>
            </a:r>
            <a:r>
              <a:rPr lang="en-US" dirty="0"/>
              <a:t>, int </a:t>
            </a:r>
            <a:r>
              <a:rPr lang="en-US" dirty="0" err="1"/>
              <a:t>dir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x_from</a:t>
            </a:r>
            <a:r>
              <a:rPr lang="en-US" dirty="0"/>
              <a:t>, </a:t>
            </a:r>
            <a:r>
              <a:rPr lang="en-US" dirty="0" err="1"/>
              <a:t>y_from</a:t>
            </a:r>
            <a:r>
              <a:rPr lang="en-US" dirty="0"/>
              <a:t>: current position of piece</a:t>
            </a:r>
          </a:p>
          <a:p>
            <a:pPr lvl="1"/>
            <a:r>
              <a:rPr lang="en-US" dirty="0" err="1"/>
              <a:t>x_to</a:t>
            </a:r>
            <a:r>
              <a:rPr lang="en-US" dirty="0"/>
              <a:t>, </a:t>
            </a:r>
            <a:r>
              <a:rPr lang="en-US" dirty="0" err="1"/>
              <a:t>y_to</a:t>
            </a:r>
            <a:r>
              <a:rPr lang="en-US" dirty="0"/>
              <a:t>: intended position of piece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: +1 if move is in positive y-direction, -1 if move is in negative y-direction</a:t>
            </a:r>
          </a:p>
          <a:p>
            <a:r>
              <a:rPr lang="en-US" dirty="0"/>
              <a:t>We use this function to check whether a given move is a valid </a:t>
            </a:r>
            <a:r>
              <a:rPr lang="en-US" b="1" dirty="0"/>
              <a:t>jumping</a:t>
            </a:r>
            <a:r>
              <a:rPr lang="en-US" b="1" i="1" dirty="0"/>
              <a:t> </a:t>
            </a:r>
            <a:r>
              <a:rPr lang="en-US" dirty="0"/>
              <a:t>move</a:t>
            </a:r>
          </a:p>
          <a:p>
            <a:r>
              <a:rPr lang="en-US" dirty="0"/>
              <a:t>If valid, return VALID_MOVE, if invalid return INVALID_MOVE</a:t>
            </a:r>
          </a:p>
          <a:p>
            <a:r>
              <a:rPr lang="en-US" dirty="0"/>
              <a:t>Use this function as a helper to </a:t>
            </a:r>
            <a:r>
              <a:rPr lang="en-US" dirty="0" err="1"/>
              <a:t>check_move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8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9726-9691-E946-83C7-8584E7CF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functions – </a:t>
            </a:r>
            <a:r>
              <a:rPr lang="en-US" dirty="0" err="1"/>
              <a:t>is_jumper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D614-49EE-A840-B4D9-A1620D39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Declaration: int </a:t>
            </a:r>
            <a:r>
              <a:rPr lang="en-US" dirty="0" err="1"/>
              <a:t>is_jumper</a:t>
            </a:r>
            <a:r>
              <a:rPr lang="en-US" dirty="0"/>
              <a:t>(int x, int y)</a:t>
            </a:r>
          </a:p>
          <a:p>
            <a:pPr lvl="1"/>
            <a:r>
              <a:rPr lang="en-US" dirty="0"/>
              <a:t>x, y: A location on the board</a:t>
            </a:r>
          </a:p>
          <a:p>
            <a:r>
              <a:rPr lang="en-US" dirty="0"/>
              <a:t>Takes into consideration: the color of the piece; whether or not the piece is a king</a:t>
            </a:r>
          </a:p>
          <a:p>
            <a:r>
              <a:rPr lang="en-US" dirty="0"/>
              <a:t>Returns TRUE is the piece can jump, FALSE if the piece cannot jump</a:t>
            </a:r>
          </a:p>
          <a:p>
            <a:r>
              <a:rPr lang="en-US" dirty="0"/>
              <a:t>Multiple applications:</a:t>
            </a:r>
          </a:p>
          <a:p>
            <a:pPr lvl="1"/>
            <a:r>
              <a:rPr lang="en-US" dirty="0" err="1"/>
              <a:t>check_move</a:t>
            </a:r>
            <a:r>
              <a:rPr lang="en-US" dirty="0"/>
              <a:t>: Use </a:t>
            </a:r>
            <a:r>
              <a:rPr lang="en-US" dirty="0" err="1"/>
              <a:t>is_jumper</a:t>
            </a:r>
            <a:r>
              <a:rPr lang="en-US" dirty="0"/>
              <a:t> to verify that a jumping move is in fact being performed when the jump argument is true</a:t>
            </a:r>
          </a:p>
          <a:p>
            <a:pPr lvl="1"/>
            <a:r>
              <a:rPr lang="en-US" dirty="0" err="1"/>
              <a:t>jump_exists</a:t>
            </a:r>
            <a:r>
              <a:rPr lang="en-US" dirty="0"/>
              <a:t>: Use </a:t>
            </a:r>
            <a:r>
              <a:rPr lang="en-US" dirty="0" err="1"/>
              <a:t>is_jumper</a:t>
            </a:r>
            <a:r>
              <a:rPr lang="en-US" dirty="0"/>
              <a:t> to determine jumping status of the pieces on the board</a:t>
            </a:r>
          </a:p>
          <a:p>
            <a:pPr lvl="1"/>
            <a:r>
              <a:rPr lang="en-US" dirty="0"/>
              <a:t>Use to determine whether a player can make multiple jumps (“multiple-jump move”)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4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788E-8523-0F4E-AC96-572A7D6C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11A69E-7589-D147-9C59-F4879466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013" y="1825625"/>
            <a:ext cx="553878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checkers is the executable file</a:t>
            </a:r>
          </a:p>
          <a:p>
            <a:r>
              <a:rPr lang="en-US" dirty="0"/>
              <a:t>&lt; testcases/test1.in tells the command line to use testcases/test1.in as input to checkers</a:t>
            </a:r>
          </a:p>
          <a:p>
            <a:r>
              <a:rPr lang="en-US" dirty="0"/>
              <a:t>&gt; test1.out tells the command line to place output in test1.out</a:t>
            </a:r>
          </a:p>
          <a:p>
            <a:r>
              <a:rPr lang="en-US" dirty="0"/>
              <a:t>diff test1.out testcases/test1.out checks for differences between the actual and expected output</a:t>
            </a:r>
          </a:p>
          <a:p>
            <a:r>
              <a:rPr lang="en-US" dirty="0"/>
              <a:t>Since diff does not print anything, the output of the executable is a perfect match to the expected output!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59BDB-622E-E541-84EC-85D0B9FC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895200"/>
            <a:ext cx="5457826" cy="5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788E-8523-0F4E-AC96-572A7D6C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11A69E-7589-D147-9C59-F4879466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013" y="1825625"/>
            <a:ext cx="553878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time we use testcases/test2.out as the expected output</a:t>
            </a:r>
          </a:p>
          <a:p>
            <a:r>
              <a:rPr lang="en-US" dirty="0"/>
              <a:t>diff now produces output, since the actual and expected output are no longer the same</a:t>
            </a:r>
          </a:p>
          <a:p>
            <a:r>
              <a:rPr lang="en-US" dirty="0"/>
              <a:t>If diff had produced output when we used testcases/test1.out, this would mean that something is wrong with our code!</a:t>
            </a:r>
          </a:p>
          <a:p>
            <a:r>
              <a:rPr lang="en-US" dirty="0"/>
              <a:t>In general, </a:t>
            </a:r>
            <a:r>
              <a:rPr lang="en-US" b="1" dirty="0"/>
              <a:t>make sure that the output from the executable exactly matches the expected output!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58FE251-4972-234A-AA89-7FA61851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79" y="1663701"/>
            <a:ext cx="5125709" cy="45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4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669D-B7F1-C141-98A4-4AA65C5D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1A95-1576-5740-835E-E46C2040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points </a:t>
            </a:r>
            <a:r>
              <a:rPr lang="en-US" b="1" dirty="0"/>
              <a:t>(80%) </a:t>
            </a:r>
            <a:r>
              <a:rPr lang="en-US" dirty="0"/>
              <a:t>will be awarded based on how your program performs on both public and private testcases</a:t>
            </a:r>
          </a:p>
          <a:p>
            <a:r>
              <a:rPr lang="en-US" dirty="0"/>
              <a:t>For a given testcase:</a:t>
            </a:r>
          </a:p>
          <a:p>
            <a:pPr lvl="1"/>
            <a:r>
              <a:rPr lang="en-US" dirty="0"/>
              <a:t>If outputs match exactly using diff, you will receive full credit</a:t>
            </a:r>
          </a:p>
          <a:p>
            <a:pPr lvl="1"/>
            <a:r>
              <a:rPr lang="en-US" dirty="0"/>
              <a:t>If outputs do not match, partial points may be awarded </a:t>
            </a:r>
          </a:p>
          <a:p>
            <a:r>
              <a:rPr lang="en-US" b="1" dirty="0"/>
              <a:t>10% </a:t>
            </a:r>
            <a:r>
              <a:rPr lang="en-US" dirty="0"/>
              <a:t>will be awarded based on program compilation (this is all or none)</a:t>
            </a:r>
          </a:p>
          <a:p>
            <a:r>
              <a:rPr lang="en-US" b="1" dirty="0"/>
              <a:t>10% </a:t>
            </a:r>
            <a:r>
              <a:rPr lang="en-US" dirty="0"/>
              <a:t>will be awarded based on style (I will be looking for readability, indentation, variable names, and commenting)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2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5B2B-5C84-754E-940E-74A34906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4F6D-2F66-C54D-96F3-11B3F77C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as soon as possible! </a:t>
            </a:r>
          </a:p>
          <a:p>
            <a:r>
              <a:rPr lang="en-US" dirty="0"/>
              <a:t>Attend office hours and ask questions via email</a:t>
            </a:r>
          </a:p>
          <a:p>
            <a:r>
              <a:rPr lang="en-US" dirty="0"/>
              <a:t>Before coding, consider sketching out the connections between the functions and seeing how they all fit together. Having this “big picture” can be helpful as you write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15383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54FF-5302-9841-B2C4-45A12F9B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718A-1CFD-2D44-AFE9-56066187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6FCE-09AB-1C4B-ACF2-9AB312FE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5893-B1F4-8841-A1D1-1D0B51A9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project 1 (description, </a:t>
            </a:r>
            <a:r>
              <a:rPr lang="en-US" dirty="0" err="1"/>
              <a:t>checkers.h</a:t>
            </a:r>
            <a:r>
              <a:rPr lang="en-US" dirty="0"/>
              <a:t>, required functions)</a:t>
            </a:r>
          </a:p>
          <a:p>
            <a:r>
              <a:rPr lang="en-US" dirty="0"/>
              <a:t>How to run testcases</a:t>
            </a:r>
          </a:p>
          <a:p>
            <a:r>
              <a:rPr lang="en-US" dirty="0"/>
              <a:t>Grading policy for project 1</a:t>
            </a:r>
          </a:p>
          <a:p>
            <a:r>
              <a:rPr lang="en-US" dirty="0"/>
              <a:t>Project 1 demo</a:t>
            </a:r>
          </a:p>
        </p:txBody>
      </p:sp>
    </p:spTree>
    <p:extLst>
      <p:ext uri="{BB962C8B-B14F-4D97-AF65-F5344CB8AC3E}">
        <p14:creationId xmlns:p14="http://schemas.microsoft.com/office/powerpoint/2010/main" val="278910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DB9A-40D6-894F-83E3-0F6CF950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9F1F-6BF6-6149-B3F1-F1FDFF74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developing a 2-player Checkers game in C</a:t>
            </a:r>
          </a:p>
          <a:p>
            <a:r>
              <a:rPr lang="en-US" dirty="0"/>
              <a:t>Start by looking at pr1.pdf and </a:t>
            </a:r>
            <a:r>
              <a:rPr lang="en-US" dirty="0" err="1"/>
              <a:t>checkers.h</a:t>
            </a:r>
            <a:r>
              <a:rPr lang="en-US" dirty="0"/>
              <a:t> on ELMS</a:t>
            </a:r>
          </a:p>
          <a:p>
            <a:r>
              <a:rPr lang="en-US" dirty="0"/>
              <a:t>Due on 2/17 at 11:59 PM</a:t>
            </a:r>
          </a:p>
          <a:p>
            <a:r>
              <a:rPr lang="en-US" dirty="0"/>
              <a:t>Please submit as a .zip file, using assignment number 10</a:t>
            </a:r>
          </a:p>
        </p:txBody>
      </p:sp>
    </p:spTree>
    <p:extLst>
      <p:ext uri="{BB962C8B-B14F-4D97-AF65-F5344CB8AC3E}">
        <p14:creationId xmlns:p14="http://schemas.microsoft.com/office/powerpoint/2010/main" val="89884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934B-3D08-AF49-855A-CE24660C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checkers.h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23E8B3-7C76-C94F-B77D-85B73AE0B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045" y="306825"/>
            <a:ext cx="4733925" cy="618605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CA55E1-31C2-0948-B00A-4E723A669128}"/>
              </a:ext>
            </a:extLst>
          </p:cNvPr>
          <p:cNvSpPr/>
          <p:nvPr/>
        </p:nvSpPr>
        <p:spPr>
          <a:xfrm>
            <a:off x="4508045" y="4953000"/>
            <a:ext cx="3307896" cy="150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34A1F-1669-824A-BC48-52EA113CEA87}"/>
              </a:ext>
            </a:extLst>
          </p:cNvPr>
          <p:cNvSpPr/>
          <p:nvPr/>
        </p:nvSpPr>
        <p:spPr>
          <a:xfrm>
            <a:off x="4508045" y="1690688"/>
            <a:ext cx="4494439" cy="2478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6B5E-D947-FC4C-8E65-15546A11C5CD}"/>
              </a:ext>
            </a:extLst>
          </p:cNvPr>
          <p:cNvSpPr txBox="1"/>
          <p:nvPr/>
        </p:nvSpPr>
        <p:spPr>
          <a:xfrm>
            <a:off x="2808511" y="2083868"/>
            <a:ext cx="1774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Predefined constants – using these will make your code easier to understand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411E4-3758-1F48-A3B2-D419070EFCD2}"/>
              </a:ext>
            </a:extLst>
          </p:cNvPr>
          <p:cNvSpPr txBox="1"/>
          <p:nvPr/>
        </p:nvSpPr>
        <p:spPr>
          <a:xfrm>
            <a:off x="2799667" y="4680859"/>
            <a:ext cx="1774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will have to fill out these functions in the program. You can create more functions if you like.</a:t>
            </a:r>
          </a:p>
        </p:txBody>
      </p:sp>
    </p:spTree>
    <p:extLst>
      <p:ext uri="{BB962C8B-B14F-4D97-AF65-F5344CB8AC3E}">
        <p14:creationId xmlns:p14="http://schemas.microsoft.com/office/powerpoint/2010/main" val="148699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8073-2247-0149-B3D4-DE0B1501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functions – </a:t>
            </a:r>
            <a:r>
              <a:rPr lang="en-US" dirty="0" err="1"/>
              <a:t>print_board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A284-BB9F-674C-B4C2-AE7A2FCE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800" y="1825625"/>
            <a:ext cx="7366000" cy="4351338"/>
          </a:xfrm>
        </p:spPr>
        <p:txBody>
          <a:bodyPr/>
          <a:lstStyle/>
          <a:p>
            <a:r>
              <a:rPr lang="en-US" dirty="0"/>
              <a:t>Declaration: void </a:t>
            </a:r>
            <a:r>
              <a:rPr lang="en-US" dirty="0" err="1"/>
              <a:t>print_board</a:t>
            </a:r>
            <a:r>
              <a:rPr lang="en-US" dirty="0"/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print_board</a:t>
            </a:r>
            <a:r>
              <a:rPr lang="en-US" dirty="0"/>
              <a:t> function is the same as the </a:t>
            </a:r>
            <a:r>
              <a:rPr lang="en-US" dirty="0" err="1"/>
              <a:t>print_board</a:t>
            </a:r>
            <a:r>
              <a:rPr lang="en-US" dirty="0"/>
              <a:t> function written in HW1</a:t>
            </a:r>
          </a:p>
          <a:p>
            <a:r>
              <a:rPr lang="en-US" dirty="0"/>
              <a:t>The board at the start of the game is shown on the left</a:t>
            </a:r>
          </a:p>
          <a:p>
            <a:r>
              <a:rPr lang="en-US" dirty="0"/>
              <a:t>The board is updated and printed after every valid move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F09BC14D-D497-B744-ADA6-E47740DF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5344"/>
            <a:ext cx="3149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0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33A2-ED44-7D41-8791-F4708D13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functions – </a:t>
            </a:r>
            <a:r>
              <a:rPr lang="en-US" dirty="0" err="1"/>
              <a:t>jump_exists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1552-E424-2A42-BE9D-C0689567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 int </a:t>
            </a:r>
            <a:r>
              <a:rPr lang="en-US" dirty="0" err="1"/>
              <a:t>jump_exists</a:t>
            </a:r>
            <a:r>
              <a:rPr lang="en-US" dirty="0"/>
              <a:t>(int color)</a:t>
            </a:r>
          </a:p>
          <a:p>
            <a:pPr lvl="1"/>
            <a:r>
              <a:rPr lang="en-US" dirty="0"/>
              <a:t>color: either RED or WHITE</a:t>
            </a:r>
          </a:p>
          <a:p>
            <a:r>
              <a:rPr lang="en-US" dirty="0"/>
              <a:t>For the given color, if a jumping move can be made, the function returns TRUE, otherwise it returns FALSE</a:t>
            </a:r>
          </a:p>
          <a:p>
            <a:r>
              <a:rPr lang="en-US" dirty="0"/>
              <a:t>Call this function before prompting a player for a move and checking its validity – a player cannot avoid a jumping move if such a move exists</a:t>
            </a:r>
          </a:p>
        </p:txBody>
      </p:sp>
    </p:spTree>
    <p:extLst>
      <p:ext uri="{BB962C8B-B14F-4D97-AF65-F5344CB8AC3E}">
        <p14:creationId xmlns:p14="http://schemas.microsoft.com/office/powerpoint/2010/main" val="33889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EA02-811C-4441-BDE7-D0901466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functions – </a:t>
            </a:r>
            <a:r>
              <a:rPr lang="en-US" dirty="0" err="1"/>
              <a:t>check_move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81ED-88ED-BC46-BEFC-B6563E68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 int </a:t>
            </a:r>
            <a:r>
              <a:rPr lang="en-US" dirty="0" err="1"/>
              <a:t>check_move</a:t>
            </a:r>
            <a:r>
              <a:rPr lang="en-US" dirty="0"/>
              <a:t>(int color, int </a:t>
            </a:r>
            <a:r>
              <a:rPr lang="en-US" dirty="0" err="1"/>
              <a:t>x_from</a:t>
            </a:r>
            <a:r>
              <a:rPr lang="en-US" dirty="0"/>
              <a:t>, int </a:t>
            </a:r>
            <a:r>
              <a:rPr lang="en-US" dirty="0" err="1"/>
              <a:t>y_from</a:t>
            </a:r>
            <a:r>
              <a:rPr lang="en-US" dirty="0"/>
              <a:t>, int </a:t>
            </a:r>
            <a:r>
              <a:rPr lang="en-US" dirty="0" err="1"/>
              <a:t>x_to</a:t>
            </a:r>
            <a:r>
              <a:rPr lang="en-US" dirty="0"/>
              <a:t>, int </a:t>
            </a:r>
            <a:r>
              <a:rPr lang="en-US" dirty="0" err="1"/>
              <a:t>y_to</a:t>
            </a:r>
            <a:r>
              <a:rPr lang="en-US" dirty="0"/>
              <a:t>, int jump)</a:t>
            </a:r>
          </a:p>
          <a:p>
            <a:pPr lvl="1"/>
            <a:r>
              <a:rPr lang="en-US" dirty="0"/>
              <a:t>color: either RED or WHITE</a:t>
            </a:r>
          </a:p>
          <a:p>
            <a:pPr lvl="1"/>
            <a:r>
              <a:rPr lang="en-US" dirty="0" err="1"/>
              <a:t>x_from</a:t>
            </a:r>
            <a:r>
              <a:rPr lang="en-US" dirty="0"/>
              <a:t>, </a:t>
            </a:r>
            <a:r>
              <a:rPr lang="en-US" dirty="0" err="1"/>
              <a:t>y_from</a:t>
            </a:r>
            <a:r>
              <a:rPr lang="en-US" dirty="0"/>
              <a:t>: current position of piece</a:t>
            </a:r>
          </a:p>
          <a:p>
            <a:pPr lvl="1"/>
            <a:r>
              <a:rPr lang="en-US" dirty="0" err="1"/>
              <a:t>x_to</a:t>
            </a:r>
            <a:r>
              <a:rPr lang="en-US" dirty="0"/>
              <a:t>, </a:t>
            </a:r>
            <a:r>
              <a:rPr lang="en-US" dirty="0" err="1"/>
              <a:t>y_to</a:t>
            </a:r>
            <a:r>
              <a:rPr lang="en-US" dirty="0"/>
              <a:t>: intended position of piece</a:t>
            </a:r>
          </a:p>
          <a:p>
            <a:pPr lvl="1"/>
            <a:r>
              <a:rPr lang="en-US" dirty="0"/>
              <a:t>jump: Flag that indicates whether the move must be a jump (either TRUE or FALSE)</a:t>
            </a:r>
          </a:p>
          <a:p>
            <a:r>
              <a:rPr lang="en-US" dirty="0"/>
              <a:t>If the move is valid, return VALID_MOVE, else return INVALID_MOVE</a:t>
            </a:r>
          </a:p>
        </p:txBody>
      </p:sp>
    </p:spTree>
    <p:extLst>
      <p:ext uri="{BB962C8B-B14F-4D97-AF65-F5344CB8AC3E}">
        <p14:creationId xmlns:p14="http://schemas.microsoft.com/office/powerpoint/2010/main" val="259091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67A1-4267-034F-B2D0-654857F9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functions – </a:t>
            </a:r>
            <a:r>
              <a:rPr lang="en-US" dirty="0" err="1"/>
              <a:t>move_piece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E536-CEAE-C749-A8CA-A3A96227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 void </a:t>
            </a:r>
            <a:r>
              <a:rPr lang="en-US" dirty="0" err="1"/>
              <a:t>move_piece</a:t>
            </a:r>
            <a:r>
              <a:rPr lang="en-US" dirty="0"/>
              <a:t>(int color, int </a:t>
            </a:r>
            <a:r>
              <a:rPr lang="en-US" dirty="0" err="1"/>
              <a:t>x_from</a:t>
            </a:r>
            <a:r>
              <a:rPr lang="en-US" dirty="0"/>
              <a:t>, int </a:t>
            </a:r>
            <a:r>
              <a:rPr lang="en-US" dirty="0" err="1"/>
              <a:t>x_to</a:t>
            </a:r>
            <a:r>
              <a:rPr lang="en-US" dirty="0"/>
              <a:t>, int </a:t>
            </a:r>
            <a:r>
              <a:rPr lang="en-US" dirty="0" err="1"/>
              <a:t>y_to</a:t>
            </a:r>
            <a:r>
              <a:rPr lang="en-US" dirty="0"/>
              <a:t>, int jump)</a:t>
            </a:r>
          </a:p>
          <a:p>
            <a:pPr lvl="1"/>
            <a:r>
              <a:rPr lang="en-US" dirty="0"/>
              <a:t>Identical parameters to </a:t>
            </a:r>
            <a:r>
              <a:rPr lang="en-US" dirty="0" err="1"/>
              <a:t>check_move</a:t>
            </a:r>
            <a:endParaRPr lang="en-US" dirty="0"/>
          </a:p>
          <a:p>
            <a:r>
              <a:rPr lang="en-US" dirty="0"/>
              <a:t>Call this function only if </a:t>
            </a:r>
            <a:r>
              <a:rPr lang="en-US" dirty="0" err="1"/>
              <a:t>check_move</a:t>
            </a:r>
            <a:r>
              <a:rPr lang="en-US" dirty="0"/>
              <a:t> returns VALID_MOVE</a:t>
            </a:r>
          </a:p>
          <a:p>
            <a:r>
              <a:rPr lang="en-US" dirty="0"/>
              <a:t>If jump is TRUE, then move both the player’s piece and remove the opponent’s piece</a:t>
            </a:r>
          </a:p>
          <a:p>
            <a:r>
              <a:rPr lang="en-US" dirty="0"/>
              <a:t>If jump is FALSE, only move the player’s piece</a:t>
            </a:r>
          </a:p>
        </p:txBody>
      </p:sp>
    </p:spTree>
    <p:extLst>
      <p:ext uri="{BB962C8B-B14F-4D97-AF65-F5344CB8AC3E}">
        <p14:creationId xmlns:p14="http://schemas.microsoft.com/office/powerpoint/2010/main" val="193084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D04B-47F4-0344-98DB-1BA7D3FB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functions – </a:t>
            </a:r>
            <a:r>
              <a:rPr lang="en-US" dirty="0" err="1"/>
              <a:t>check_step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031E-C6F7-7C45-8D08-A3CC47A7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 int </a:t>
            </a:r>
            <a:r>
              <a:rPr lang="en-US" dirty="0" err="1"/>
              <a:t>check_step</a:t>
            </a:r>
            <a:r>
              <a:rPr lang="en-US" dirty="0"/>
              <a:t>(int </a:t>
            </a:r>
            <a:r>
              <a:rPr lang="en-US" dirty="0" err="1"/>
              <a:t>x_from</a:t>
            </a:r>
            <a:r>
              <a:rPr lang="en-US" dirty="0"/>
              <a:t>, int </a:t>
            </a:r>
            <a:r>
              <a:rPr lang="en-US" dirty="0" err="1"/>
              <a:t>y_from</a:t>
            </a:r>
            <a:r>
              <a:rPr lang="en-US" dirty="0"/>
              <a:t>, int </a:t>
            </a:r>
            <a:r>
              <a:rPr lang="en-US" dirty="0" err="1"/>
              <a:t>x_to</a:t>
            </a:r>
            <a:r>
              <a:rPr lang="en-US" dirty="0"/>
              <a:t>, int </a:t>
            </a:r>
            <a:r>
              <a:rPr lang="en-US" dirty="0" err="1"/>
              <a:t>y_to</a:t>
            </a:r>
            <a:r>
              <a:rPr lang="en-US" dirty="0"/>
              <a:t>, int </a:t>
            </a:r>
            <a:r>
              <a:rPr lang="en-US" dirty="0" err="1"/>
              <a:t>dir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x_from</a:t>
            </a:r>
            <a:r>
              <a:rPr lang="en-US" dirty="0"/>
              <a:t>, </a:t>
            </a:r>
            <a:r>
              <a:rPr lang="en-US" dirty="0" err="1"/>
              <a:t>y_from</a:t>
            </a:r>
            <a:r>
              <a:rPr lang="en-US" dirty="0"/>
              <a:t>: current position of piece</a:t>
            </a:r>
          </a:p>
          <a:p>
            <a:pPr lvl="1"/>
            <a:r>
              <a:rPr lang="en-US" dirty="0" err="1"/>
              <a:t>x_to</a:t>
            </a:r>
            <a:r>
              <a:rPr lang="en-US" dirty="0"/>
              <a:t>, </a:t>
            </a:r>
            <a:r>
              <a:rPr lang="en-US" dirty="0" err="1"/>
              <a:t>y_to</a:t>
            </a:r>
            <a:r>
              <a:rPr lang="en-US" dirty="0"/>
              <a:t>: intended position of piece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: +1 if move is in positive y-direction, -1 if move is in negative y-direction</a:t>
            </a:r>
          </a:p>
          <a:p>
            <a:r>
              <a:rPr lang="en-US" dirty="0"/>
              <a:t>We use this function to check whether a given move is a valid </a:t>
            </a:r>
            <a:r>
              <a:rPr lang="en-US" b="1" dirty="0"/>
              <a:t>stepping</a:t>
            </a:r>
            <a:r>
              <a:rPr lang="en-US" b="1" i="1" dirty="0"/>
              <a:t> </a:t>
            </a:r>
            <a:r>
              <a:rPr lang="en-US" dirty="0"/>
              <a:t>move</a:t>
            </a:r>
          </a:p>
          <a:p>
            <a:r>
              <a:rPr lang="en-US" dirty="0"/>
              <a:t>If valid, return VALID_MOVE, if invalid return INVALID_MOVE</a:t>
            </a:r>
          </a:p>
          <a:p>
            <a:r>
              <a:rPr lang="en-US" dirty="0"/>
              <a:t>Use this function as a helper to </a:t>
            </a:r>
            <a:r>
              <a:rPr lang="en-US" dirty="0" err="1"/>
              <a:t>check_move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8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1078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ENEE150 – Discussion 2</vt:lpstr>
      <vt:lpstr>Agenda</vt:lpstr>
      <vt:lpstr>Project 1 – Overview</vt:lpstr>
      <vt:lpstr>checkers.h</vt:lpstr>
      <vt:lpstr>Required functions – print_board</vt:lpstr>
      <vt:lpstr>Required functions – jump_exists</vt:lpstr>
      <vt:lpstr>Required functions – check_move </vt:lpstr>
      <vt:lpstr>Required functions – move_piece</vt:lpstr>
      <vt:lpstr>Required functions – check_step</vt:lpstr>
      <vt:lpstr>Required functions – check_jump</vt:lpstr>
      <vt:lpstr>Required functions – is_jumper</vt:lpstr>
      <vt:lpstr>How to Run Testcases</vt:lpstr>
      <vt:lpstr>How to Run Testcases</vt:lpstr>
      <vt:lpstr>Grading Policy</vt:lpstr>
      <vt:lpstr>Tips</vt:lpstr>
      <vt:lpstr>Checkers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ENEE150 – Discussion 2</dc:title>
  <dc:creator>Pratik Rathore</dc:creator>
  <cp:lastModifiedBy>Pratik Rathore</cp:lastModifiedBy>
  <cp:revision>41</cp:revision>
  <dcterms:created xsi:type="dcterms:W3CDTF">2021-02-04T00:02:45Z</dcterms:created>
  <dcterms:modified xsi:type="dcterms:W3CDTF">2021-02-04T02:11:25Z</dcterms:modified>
</cp:coreProperties>
</file>