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E8CDA-E7B0-F248-952A-680A8DA03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27853-ECF4-D94F-AB9D-227E6A21A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FCE48-78F9-9045-A249-39EE5C37E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9652-14D6-B740-82F2-031EC80985AC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869E2-725E-964C-8284-4BB27EC5D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D5E1F-2A93-BD46-A468-CB853C70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1FA2-088B-C844-891B-E5D123C8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D2009-F188-5C43-8317-2B9C93758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A2C9B-834B-2A41-8D65-4D3BEBE05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D791E-BAD9-3440-9DAF-99032FCD5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9652-14D6-B740-82F2-031EC80985AC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2B619-8D03-A24D-8307-38A6585C9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B9A20-90FA-0F44-9AA1-47DCAF5C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1FA2-088B-C844-891B-E5D123C8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24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4769E6-9B26-9747-B801-79BDF536F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6C6DA-EC71-934F-B31E-DBF81204A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85BE3-9EEB-2D4B-BFA3-58062DD5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9652-14D6-B740-82F2-031EC80985AC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5BA86-CDC2-6145-AA13-DF210F030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0493F-A9FD-8044-BD58-02E24126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1FA2-088B-C844-891B-E5D123C8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8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EA8B-6E2A-D640-A570-0B89754AA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F750B-2BD6-B145-91D6-7D71211B4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01DB5-9DA1-9D48-8DB3-A82EC40A7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9652-14D6-B740-82F2-031EC80985AC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3E8B9-B0F7-E447-9AB3-43D0AEF3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6C44-D9CE-C04E-91D1-328E212B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1FA2-088B-C844-891B-E5D123C8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0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656F4-9457-4942-954D-3D1451133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4876B-AB7E-BF49-B9A4-61F2745B8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1776C-CF1C-1641-AC2C-701E4375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9652-14D6-B740-82F2-031EC80985AC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BF75F-3380-BB41-AF5B-B7F6C71E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710BC-05A7-D543-9F82-846DB8A0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1FA2-088B-C844-891B-E5D123C8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20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F613-444C-3744-B331-6CA796D5A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575A6-4C45-3142-89EE-BEF1889A8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FE93C5-1643-864D-AAB7-B99034DB2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F27A7-074F-504D-83EF-DC2AFF6E9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9652-14D6-B740-82F2-031EC80985AC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E5ED7-B70A-C14E-937B-90BDC70A6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7C476-18CB-F64B-8061-6E4388E0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1FA2-088B-C844-891B-E5D123C8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61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36C25-8588-3143-94FB-7A64B3EDB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E91B5-D5A9-624F-B60D-933EF4485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79003-32D6-F140-BC26-3D4CFBB66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861232-EBB0-4F4C-91CE-2C676F6B7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4D146-1995-D343-80BC-300834FCB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F5CC95-EBAE-8443-A105-6155CEFC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9652-14D6-B740-82F2-031EC80985AC}" type="datetimeFigureOut">
              <a:rPr lang="en-US" smtClean="0"/>
              <a:t>2/10/21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D6263-7D55-664B-B0C0-5CD14263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229614-CDA9-6942-AB62-66168CB3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1FA2-088B-C844-891B-E5D123C8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37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582C-0475-4445-8C53-72A7685C0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EB093F-F76F-E84D-BF3E-56DCA0185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9652-14D6-B740-82F2-031EC80985AC}" type="datetimeFigureOut">
              <a:rPr lang="en-US" smtClean="0"/>
              <a:t>2/10/21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024C1-55CF-A044-A135-DBAC91AB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BF1DB-E1B0-E341-8EF5-BD1085BA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1FA2-088B-C844-891B-E5D123C8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4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D3CCA7-293A-A843-9C70-7737FEEA7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9652-14D6-B740-82F2-031EC80985AC}" type="datetimeFigureOut">
              <a:rPr lang="en-US" smtClean="0"/>
              <a:t>2/10/21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C736BC-699B-1E4E-B654-837B9EC74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D63FD-6CE8-BB4E-B0C7-2D6C44434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1FA2-088B-C844-891B-E5D123C8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2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0D57B-6937-E348-998E-E5C815444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DEF75-0B74-A248-BDEE-F5DB29173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F2558-2019-4D44-AF71-95793A330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7735E-7AB0-FA49-ADFC-B28224FE6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9652-14D6-B740-82F2-031EC80985AC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3E529-01BF-8E49-88F8-5ABF1BED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EB114-B0AB-9B48-A401-A62573B2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1FA2-088B-C844-891B-E5D123C8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8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1ACD5-D2BC-294D-AC68-F91627E92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151FB1-3CBB-024F-97ED-D31179670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D8438-4A76-A349-AB8A-5958A40B6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17B4A-305F-B444-B49A-34B2CB3C4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9652-14D6-B740-82F2-031EC80985AC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EA84C-1BBE-064C-92AE-4180EFFD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41B6F-DC9B-6D43-AA4B-B15DA9D1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A1FA2-088B-C844-891B-E5D123C8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94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BE785B-30F5-9C40-9D19-1F06AEDD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97408-E6F7-3845-9F43-624A8515E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051E7-207C-A74E-96E5-1D2DEC60E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69652-14D6-B740-82F2-031EC80985AC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CCF9A-5CC1-2F47-B215-685759EE2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7E764-A41A-5743-8533-CDB6D3273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A1FA2-088B-C844-891B-E5D123C85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5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B342-1CD0-4847-840D-4E4FD3010A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ENEE150 Discussion #3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022BC-3C9C-844F-BE50-C8FDC1453F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Pratik Rathore</a:t>
            </a:r>
          </a:p>
          <a:p>
            <a:r>
              <a:rPr lang="en-US" dirty="0"/>
              <a:t>2/10/21</a:t>
            </a:r>
          </a:p>
        </p:txBody>
      </p:sp>
    </p:spTree>
    <p:extLst>
      <p:ext uri="{BB962C8B-B14F-4D97-AF65-F5344CB8AC3E}">
        <p14:creationId xmlns:p14="http://schemas.microsoft.com/office/powerpoint/2010/main" val="4029702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0C1B-B315-5546-80F0-88F37808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</a:t>
            </a:r>
            <a:r>
              <a:rPr lang="en-US" dirty="0" err="1"/>
              <a:t>seg_fault_ex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F3660-AB46-5D41-85F0-BC2A677BA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ever encounter a segmentation fault, using run in </a:t>
            </a:r>
            <a:r>
              <a:rPr lang="en-US" dirty="0" err="1"/>
              <a:t>gdb</a:t>
            </a:r>
            <a:r>
              <a:rPr lang="en-US" dirty="0"/>
              <a:t> is an excellent way to root out the cause! </a:t>
            </a:r>
          </a:p>
        </p:txBody>
      </p:sp>
    </p:spTree>
    <p:extLst>
      <p:ext uri="{BB962C8B-B14F-4D97-AF65-F5344CB8AC3E}">
        <p14:creationId xmlns:p14="http://schemas.microsoft.com/office/powerpoint/2010/main" val="3731457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3E0B3-1F9E-414F-9669-9F70051E7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factorial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8E4EF-9D35-CB41-A270-41FC49D09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executable outputs the wrong value – break, step, and print can be used in </a:t>
            </a:r>
            <a:r>
              <a:rPr lang="en-US" dirty="0" err="1"/>
              <a:t>gdb</a:t>
            </a:r>
            <a:r>
              <a:rPr lang="en-US" dirty="0"/>
              <a:t> to figure out why this is occurring</a:t>
            </a:r>
          </a:p>
        </p:txBody>
      </p:sp>
    </p:spTree>
    <p:extLst>
      <p:ext uri="{BB962C8B-B14F-4D97-AF65-F5344CB8AC3E}">
        <p14:creationId xmlns:p14="http://schemas.microsoft.com/office/powerpoint/2010/main" val="1721253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B3A92-2FD3-FF4D-AF8E-AE6743F99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C2049-A378-5D4A-8256-99BD866BA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Testing with drivers</a:t>
            </a:r>
          </a:p>
          <a:p>
            <a:r>
              <a:rPr lang="en-US" dirty="0"/>
              <a:t>Debugging with </a:t>
            </a:r>
            <a:r>
              <a:rPr lang="en-US" dirty="0" err="1"/>
              <a:t>gdb</a:t>
            </a:r>
            <a:r>
              <a:rPr lang="en-US" dirty="0"/>
              <a:t> + Demo</a:t>
            </a:r>
          </a:p>
          <a:p>
            <a:r>
              <a:rPr lang="en-US" dirty="0"/>
              <a:t>Questions about Project 1 (</a:t>
            </a:r>
            <a:r>
              <a:rPr lang="en-US"/>
              <a:t>if time)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862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BD8DA-195D-2641-8712-27119A4B1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5372D-B6C4-A443-AEBF-BDCE16DAA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programming complex projects, you should test throughout the build process to make sure that your code is working</a:t>
            </a:r>
          </a:p>
          <a:p>
            <a:r>
              <a:rPr lang="en-US" dirty="0"/>
              <a:t>Waiting until the end can make it difficult to root out bugs in code</a:t>
            </a:r>
          </a:p>
          <a:p>
            <a:r>
              <a:rPr lang="en-US" dirty="0"/>
              <a:t>One way to test code throughout the dev process is unit testing</a:t>
            </a:r>
          </a:p>
          <a:p>
            <a:r>
              <a:rPr lang="en-US" dirty="0"/>
              <a:t>Unit testing is usually used to test individual functions in the code</a:t>
            </a:r>
          </a:p>
        </p:txBody>
      </p:sp>
    </p:spTree>
    <p:extLst>
      <p:ext uri="{BB962C8B-B14F-4D97-AF65-F5344CB8AC3E}">
        <p14:creationId xmlns:p14="http://schemas.microsoft.com/office/powerpoint/2010/main" val="1890483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E1FD1-4478-5842-AEE2-E871C6416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– with checkers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02FA5B-FD9E-F742-8E27-ACBEDFB947C6}"/>
              </a:ext>
            </a:extLst>
          </p:cNvPr>
          <p:cNvSpPr/>
          <p:nvPr/>
        </p:nvSpPr>
        <p:spPr>
          <a:xfrm>
            <a:off x="838200" y="1774371"/>
            <a:ext cx="1839686" cy="12083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EAC63A-ECC5-C948-9219-B1C52555FF0F}"/>
              </a:ext>
            </a:extLst>
          </p:cNvPr>
          <p:cNvSpPr/>
          <p:nvPr/>
        </p:nvSpPr>
        <p:spPr>
          <a:xfrm>
            <a:off x="8773886" y="1774371"/>
            <a:ext cx="1839686" cy="12083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Actual Output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933A2C-DF45-4847-B588-60467A964ACA}"/>
              </a:ext>
            </a:extLst>
          </p:cNvPr>
          <p:cNvSpPr/>
          <p:nvPr/>
        </p:nvSpPr>
        <p:spPr>
          <a:xfrm>
            <a:off x="4724400" y="4664075"/>
            <a:ext cx="1839686" cy="12083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checkers.c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DD87F8-276B-6542-897C-AFA9A2164A90}"/>
              </a:ext>
            </a:extLst>
          </p:cNvPr>
          <p:cNvSpPr/>
          <p:nvPr/>
        </p:nvSpPr>
        <p:spPr>
          <a:xfrm>
            <a:off x="4740729" y="1774370"/>
            <a:ext cx="1839686" cy="12083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driver.c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B4268B-5169-B747-8682-8B3A2CF77BAC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2677886" y="2378528"/>
            <a:ext cx="20628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C037D3-CD37-074B-9BE1-6A49383023E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564086" y="2378529"/>
            <a:ext cx="2209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11B1CA3-FF6A-9846-A6B5-DE707B111AD1}"/>
              </a:ext>
            </a:extLst>
          </p:cNvPr>
          <p:cNvSpPr txBox="1"/>
          <p:nvPr/>
        </p:nvSpPr>
        <p:spPr>
          <a:xfrm>
            <a:off x="6580415" y="4234544"/>
            <a:ext cx="26615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print_board</a:t>
            </a:r>
            <a:endParaRPr lang="en-US" dirty="0"/>
          </a:p>
          <a:p>
            <a:r>
              <a:rPr lang="en-US" dirty="0" err="1"/>
              <a:t>jump_exists</a:t>
            </a:r>
            <a:endParaRPr lang="en-US" dirty="0"/>
          </a:p>
          <a:p>
            <a:r>
              <a:rPr lang="en-US" dirty="0" err="1"/>
              <a:t>check_move</a:t>
            </a:r>
            <a:endParaRPr lang="en-US" dirty="0"/>
          </a:p>
          <a:p>
            <a:r>
              <a:rPr lang="en-US" dirty="0" err="1"/>
              <a:t>move_piece</a:t>
            </a:r>
            <a:endParaRPr lang="en-US" dirty="0"/>
          </a:p>
          <a:p>
            <a:r>
              <a:rPr lang="en-US" dirty="0" err="1"/>
              <a:t>check_step</a:t>
            </a:r>
            <a:endParaRPr lang="en-US" dirty="0"/>
          </a:p>
          <a:p>
            <a:r>
              <a:rPr lang="en-US" dirty="0" err="1"/>
              <a:t>check_jump</a:t>
            </a:r>
            <a:endParaRPr lang="en-US" dirty="0"/>
          </a:p>
          <a:p>
            <a:r>
              <a:rPr lang="en-US" dirty="0" err="1"/>
              <a:t>is_jumper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DF4107-E4C8-7849-8480-6FE960FE4E49}"/>
              </a:ext>
            </a:extLst>
          </p:cNvPr>
          <p:cNvCxnSpPr>
            <a:stCxn id="6" idx="0"/>
            <a:endCxn id="7" idx="2"/>
          </p:cNvCxnSpPr>
          <p:nvPr/>
        </p:nvCxnSpPr>
        <p:spPr>
          <a:xfrm flipV="1">
            <a:off x="5644243" y="2982685"/>
            <a:ext cx="16329" cy="1681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6C95B8-587F-7147-BF2D-E0B189A2CA7B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5660572" y="2982685"/>
            <a:ext cx="1523999" cy="1251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78005AA-2D61-D443-ABC2-B8DED96B14FD}"/>
              </a:ext>
            </a:extLst>
          </p:cNvPr>
          <p:cNvSpPr txBox="1"/>
          <p:nvPr/>
        </p:nvSpPr>
        <p:spPr>
          <a:xfrm>
            <a:off x="4740729" y="3466648"/>
            <a:ext cx="963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“Hijack” main()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8B6CF1-D4B8-724E-9F6B-C76A18B00D30}"/>
              </a:ext>
            </a:extLst>
          </p:cNvPr>
          <p:cNvSpPr/>
          <p:nvPr/>
        </p:nvSpPr>
        <p:spPr>
          <a:xfrm>
            <a:off x="8773886" y="4646048"/>
            <a:ext cx="1839686" cy="12083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Expected Output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473A6E-9DF0-A14E-B5C0-27E36503862A}"/>
              </a:ext>
            </a:extLst>
          </p:cNvPr>
          <p:cNvCxnSpPr>
            <a:stCxn id="5" idx="2"/>
            <a:endCxn id="20" idx="0"/>
          </p:cNvCxnSpPr>
          <p:nvPr/>
        </p:nvCxnSpPr>
        <p:spPr>
          <a:xfrm>
            <a:off x="9693729" y="2982686"/>
            <a:ext cx="0" cy="16633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7725911-9DC3-404B-82BF-86EAD16B9DF3}"/>
              </a:ext>
            </a:extLst>
          </p:cNvPr>
          <p:cNvSpPr txBox="1"/>
          <p:nvPr/>
        </p:nvSpPr>
        <p:spPr>
          <a:xfrm>
            <a:off x="9693729" y="3491201"/>
            <a:ext cx="109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B15321-BF35-A740-84FA-3E25B9260617}"/>
              </a:ext>
            </a:extLst>
          </p:cNvPr>
          <p:cNvSpPr txBox="1"/>
          <p:nvPr/>
        </p:nvSpPr>
        <p:spPr>
          <a:xfrm>
            <a:off x="6623957" y="3263679"/>
            <a:ext cx="186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one of these functions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AEB3FDBB-553D-F84F-8795-93FDBD148142}"/>
              </a:ext>
            </a:extLst>
          </p:cNvPr>
          <p:cNvCxnSpPr>
            <a:stCxn id="4" idx="2"/>
            <a:endCxn id="6" idx="1"/>
          </p:cNvCxnSpPr>
          <p:nvPr/>
        </p:nvCxnSpPr>
        <p:spPr>
          <a:xfrm rot="16200000" flipH="1">
            <a:off x="2098448" y="2642280"/>
            <a:ext cx="2285547" cy="29663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7BE3E6DE-20BF-C04A-91A3-FB16AE8AC31E}"/>
              </a:ext>
            </a:extLst>
          </p:cNvPr>
          <p:cNvCxnSpPr>
            <a:stCxn id="6" idx="2"/>
          </p:cNvCxnSpPr>
          <p:nvPr/>
        </p:nvCxnSpPr>
        <p:spPr>
          <a:xfrm rot="16200000" flipH="1">
            <a:off x="7668986" y="3847647"/>
            <a:ext cx="12700" cy="4049486"/>
          </a:xfrm>
          <a:prstGeom prst="bentConnector4">
            <a:avLst>
              <a:gd name="adj1" fmla="val 4542858"/>
              <a:gd name="adj2" fmla="val 1000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AC2BF4C-A119-4948-8A3D-4FC296D57F2F}"/>
              </a:ext>
            </a:extLst>
          </p:cNvPr>
          <p:cNvSpPr txBox="1"/>
          <p:nvPr/>
        </p:nvSpPr>
        <p:spPr>
          <a:xfrm>
            <a:off x="4675415" y="1411389"/>
            <a:ext cx="194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 testing file</a:t>
            </a:r>
          </a:p>
        </p:txBody>
      </p:sp>
    </p:spTree>
    <p:extLst>
      <p:ext uri="{BB962C8B-B14F-4D97-AF65-F5344CB8AC3E}">
        <p14:creationId xmlns:p14="http://schemas.microsoft.com/office/powerpoint/2010/main" val="1075957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800E-2CD6-4747-8879-E0BA6BE18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6C669-A056-6B4A-84B4-C87E8D4E3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141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Used to test a single function in the code (</a:t>
            </a:r>
            <a:r>
              <a:rPr lang="en-US" dirty="0" err="1"/>
              <a:t>checkers.c</a:t>
            </a:r>
            <a:r>
              <a:rPr lang="en-US" dirty="0"/>
              <a:t>)</a:t>
            </a:r>
          </a:p>
          <a:p>
            <a:r>
              <a:rPr lang="en-US" dirty="0"/>
              <a:t>Contains a main() function that “hijacks” the main function in </a:t>
            </a:r>
            <a:r>
              <a:rPr lang="en-US" dirty="0" err="1"/>
              <a:t>checkers.c</a:t>
            </a:r>
            <a:endParaRPr lang="en-US" dirty="0"/>
          </a:p>
          <a:p>
            <a:r>
              <a:rPr lang="en-US" dirty="0"/>
              <a:t>#</a:t>
            </a:r>
            <a:r>
              <a:rPr lang="en-US" dirty="0" err="1"/>
              <a:t>ifndef</a:t>
            </a:r>
            <a:r>
              <a:rPr lang="en-US" dirty="0"/>
              <a:t> OMIT_MAIN … #endif around main() in </a:t>
            </a:r>
            <a:r>
              <a:rPr lang="en-US" dirty="0" err="1"/>
              <a:t>checkers.c</a:t>
            </a:r>
            <a:r>
              <a:rPr lang="en-US" dirty="0"/>
              <a:t> enables hijacking</a:t>
            </a:r>
          </a:p>
          <a:p>
            <a:r>
              <a:rPr lang="en-US" i="1" dirty="0" err="1"/>
              <a:t>gcc</a:t>
            </a:r>
            <a:r>
              <a:rPr lang="en-US" i="1" dirty="0"/>
              <a:t> –DOMIT_MAIN –o </a:t>
            </a:r>
            <a:r>
              <a:rPr lang="en-US" i="1" dirty="0" err="1"/>
              <a:t>checkers_test</a:t>
            </a:r>
            <a:r>
              <a:rPr lang="en-US" i="1" dirty="0"/>
              <a:t> </a:t>
            </a:r>
            <a:r>
              <a:rPr lang="en-US" i="1" dirty="0" err="1"/>
              <a:t>driver.c</a:t>
            </a:r>
            <a:r>
              <a:rPr lang="en-US" i="1" dirty="0"/>
              <a:t> </a:t>
            </a:r>
            <a:r>
              <a:rPr lang="en-US" i="1" dirty="0" err="1"/>
              <a:t>checkers.c</a:t>
            </a:r>
            <a:r>
              <a:rPr lang="en-US" i="1" dirty="0"/>
              <a:t> </a:t>
            </a:r>
            <a:r>
              <a:rPr lang="en-US" dirty="0"/>
              <a:t>defines OMIT_MAIN to the preprocessor, triggering the #</a:t>
            </a:r>
            <a:r>
              <a:rPr lang="en-US" dirty="0" err="1"/>
              <a:t>ifndef</a:t>
            </a:r>
            <a:r>
              <a:rPr lang="en-US" dirty="0"/>
              <a:t> in </a:t>
            </a:r>
            <a:r>
              <a:rPr lang="en-US" dirty="0" err="1"/>
              <a:t>checkers.c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C2920FB-8D9F-0344-8986-DD6109AF2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387" y="365125"/>
            <a:ext cx="5245100" cy="4457700"/>
          </a:xfrm>
          <a:prstGeom prst="rect">
            <a:avLst/>
          </a:prstGeom>
        </p:spPr>
      </p:pic>
      <p:pic>
        <p:nvPicPr>
          <p:cNvPr id="9" name="Picture 8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8087D1E3-8D74-EB49-846A-86D88D05A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387" y="5080000"/>
            <a:ext cx="1689100" cy="698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6D1B5C-4CBE-D143-84B9-0F8808C7283B}"/>
              </a:ext>
            </a:extLst>
          </p:cNvPr>
          <p:cNvSpPr txBox="1"/>
          <p:nvPr/>
        </p:nvSpPr>
        <p:spPr>
          <a:xfrm>
            <a:off x="8894307" y="2219396"/>
            <a:ext cx="3167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Modify global variable to create jumping opportunity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8F202A-DA26-2843-A9C8-CC9CFBF0299E}"/>
              </a:ext>
            </a:extLst>
          </p:cNvPr>
          <p:cNvSpPr txBox="1"/>
          <p:nvPr/>
        </p:nvSpPr>
        <p:spPr>
          <a:xfrm>
            <a:off x="10029365" y="2666978"/>
            <a:ext cx="2032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Call </a:t>
            </a:r>
            <a:r>
              <a:rPr lang="en-US" sz="1200" b="1" dirty="0" err="1">
                <a:solidFill>
                  <a:srgbClr val="FF0000"/>
                </a:solidFill>
              </a:rPr>
              <a:t>jump_exists</a:t>
            </a:r>
            <a:r>
              <a:rPr lang="en-US" sz="1200" b="1" dirty="0">
                <a:solidFill>
                  <a:srgbClr val="FF0000"/>
                </a:solidFill>
              </a:rPr>
              <a:t> function from </a:t>
            </a:r>
            <a:r>
              <a:rPr lang="en-US" sz="1200" b="1" dirty="0" err="1">
                <a:solidFill>
                  <a:srgbClr val="FF0000"/>
                </a:solidFill>
              </a:rPr>
              <a:t>checkers.c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FA7049-FBFE-394F-AE42-4E1C48856100}"/>
              </a:ext>
            </a:extLst>
          </p:cNvPr>
          <p:cNvSpPr txBox="1"/>
          <p:nvPr/>
        </p:nvSpPr>
        <p:spPr>
          <a:xfrm>
            <a:off x="9002476" y="3429000"/>
            <a:ext cx="2032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Compare actual and expected outputs</a:t>
            </a:r>
          </a:p>
        </p:txBody>
      </p:sp>
    </p:spTree>
    <p:extLst>
      <p:ext uri="{BB962C8B-B14F-4D97-AF65-F5344CB8AC3E}">
        <p14:creationId xmlns:p14="http://schemas.microsoft.com/office/powerpoint/2010/main" val="3737626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5BC59-800D-E34F-8E2D-C65966D0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suites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218E1-855A-984A-A67B-2ECC934EF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you make more unit tests, you should test all of them together by forming a test suite</a:t>
            </a:r>
          </a:p>
          <a:p>
            <a:r>
              <a:rPr lang="en-US" dirty="0"/>
              <a:t>You want to be sure that new changes to your code are not breaking older tests</a:t>
            </a:r>
          </a:p>
          <a:p>
            <a:r>
              <a:rPr lang="en-US" dirty="0"/>
              <a:t>Shell scripts make running test suites easier – just run the shell script at the command line!</a:t>
            </a:r>
          </a:p>
        </p:txBody>
      </p:sp>
    </p:spTree>
    <p:extLst>
      <p:ext uri="{BB962C8B-B14F-4D97-AF65-F5344CB8AC3E}">
        <p14:creationId xmlns:p14="http://schemas.microsoft.com/office/powerpoint/2010/main" val="2459399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1E805-F9D4-B846-A036-D4A77EA6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gdb</a:t>
            </a:r>
            <a:r>
              <a:rPr lang="en-US" dirty="0"/>
              <a:t> – GNU Debugger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9731D-E914-004B-B033-36121CAAB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 is a common way to debug, but doing so can be tedious</a:t>
            </a:r>
          </a:p>
          <a:p>
            <a:r>
              <a:rPr lang="en-US" dirty="0"/>
              <a:t>We want a more organized way to see what can be causing bugs in code – i.e., we want a proper debugger</a:t>
            </a:r>
          </a:p>
          <a:p>
            <a:r>
              <a:rPr lang="en-US" dirty="0" err="1"/>
              <a:t>gdb</a:t>
            </a:r>
            <a:r>
              <a:rPr lang="en-US" dirty="0"/>
              <a:t> is the default debugger for C files on Glue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075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2406F-4EC9-3E4A-A005-A1559F8BB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gdb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6900C-DE56-3842-8D8A-42D4ED800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–g flag when compiling the executable</a:t>
            </a:r>
          </a:p>
          <a:p>
            <a:pPr lvl="1"/>
            <a:r>
              <a:rPr lang="en-US" dirty="0" err="1"/>
              <a:t>gcc</a:t>
            </a:r>
            <a:r>
              <a:rPr lang="en-US" dirty="0"/>
              <a:t> –g –o hello </a:t>
            </a:r>
            <a:r>
              <a:rPr lang="en-US" dirty="0" err="1"/>
              <a:t>hello_world.c</a:t>
            </a:r>
            <a:endParaRPr lang="en-US" dirty="0"/>
          </a:p>
          <a:p>
            <a:r>
              <a:rPr lang="en-US" dirty="0"/>
              <a:t>Run </a:t>
            </a:r>
            <a:r>
              <a:rPr lang="en-US" dirty="0" err="1"/>
              <a:t>gdb</a:t>
            </a:r>
            <a:r>
              <a:rPr lang="en-US" dirty="0"/>
              <a:t> using </a:t>
            </a:r>
            <a:r>
              <a:rPr lang="en-US" dirty="0" err="1"/>
              <a:t>gdb</a:t>
            </a:r>
            <a:r>
              <a:rPr lang="en-US" dirty="0"/>
              <a:t> &lt;executable&gt;</a:t>
            </a:r>
          </a:p>
          <a:p>
            <a:pPr lvl="1"/>
            <a:r>
              <a:rPr lang="en-US" dirty="0" err="1"/>
              <a:t>gdb</a:t>
            </a:r>
            <a:r>
              <a:rPr lang="en-US" dirty="0"/>
              <a:t> hello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375AAAE5-386C-444C-82F0-08CF8B80D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871" y="3429000"/>
            <a:ext cx="5403943" cy="252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832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F81F1-28DB-4C4C-8744-507C580E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gdb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6CC6-2F0A-A942-A697-F478249D0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(runs the executable)</a:t>
            </a:r>
          </a:p>
          <a:p>
            <a:r>
              <a:rPr lang="en-US" dirty="0"/>
              <a:t>print (print out values of variables)</a:t>
            </a:r>
          </a:p>
          <a:p>
            <a:r>
              <a:rPr lang="en-US" dirty="0"/>
              <a:t>break (set a breakpoint)</a:t>
            </a:r>
          </a:p>
          <a:p>
            <a:pPr lvl="1"/>
            <a:r>
              <a:rPr lang="en-US" dirty="0"/>
              <a:t>break foo (breakpoint at a function foo(…))</a:t>
            </a:r>
          </a:p>
          <a:p>
            <a:pPr lvl="1"/>
            <a:r>
              <a:rPr lang="en-US" dirty="0"/>
              <a:t>break code.c:7 (breakpoint at line 7 of file </a:t>
            </a:r>
            <a:r>
              <a:rPr lang="en-US" dirty="0" err="1"/>
              <a:t>code.c</a:t>
            </a:r>
            <a:r>
              <a:rPr lang="en-US" dirty="0"/>
              <a:t>)</a:t>
            </a:r>
          </a:p>
          <a:p>
            <a:r>
              <a:rPr lang="en-US" dirty="0"/>
              <a:t>continue (run until the next breakpoint is reached)</a:t>
            </a:r>
          </a:p>
          <a:p>
            <a:r>
              <a:rPr lang="en-US" dirty="0"/>
              <a:t>step (execute the next line of code)</a:t>
            </a:r>
          </a:p>
          <a:p>
            <a:r>
              <a:rPr lang="en-US" dirty="0"/>
              <a:t>list (show code near the current line)</a:t>
            </a:r>
          </a:p>
          <a:p>
            <a:r>
              <a:rPr lang="en-US" dirty="0"/>
              <a:t>delete (opens prompt to delete all breakpoints)</a:t>
            </a:r>
          </a:p>
          <a:p>
            <a:r>
              <a:rPr lang="en-US" dirty="0"/>
              <a:t>quit (quit debugger)</a:t>
            </a:r>
          </a:p>
        </p:txBody>
      </p:sp>
    </p:spTree>
    <p:extLst>
      <p:ext uri="{BB962C8B-B14F-4D97-AF65-F5344CB8AC3E}">
        <p14:creationId xmlns:p14="http://schemas.microsoft.com/office/powerpoint/2010/main" val="3891880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523</Words>
  <Application>Microsoft Macintosh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ENEE150 Discussion #3</vt:lpstr>
      <vt:lpstr>Agenda</vt:lpstr>
      <vt:lpstr>Unit Testing</vt:lpstr>
      <vt:lpstr>Unit Testing – with checkers</vt:lpstr>
      <vt:lpstr>Driver files</vt:lpstr>
      <vt:lpstr>Test suites</vt:lpstr>
      <vt:lpstr>gdb – GNU Debugger </vt:lpstr>
      <vt:lpstr>Running gdb</vt:lpstr>
      <vt:lpstr>gdb Commands</vt:lpstr>
      <vt:lpstr>Demo – seg_fault_ex</vt:lpstr>
      <vt:lpstr>Demo – factorial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ENEE150 Discussion #3</dc:title>
  <dc:creator>Pratik Rathore</dc:creator>
  <cp:lastModifiedBy>Pratik Rathore</cp:lastModifiedBy>
  <cp:revision>25</cp:revision>
  <dcterms:created xsi:type="dcterms:W3CDTF">2021-02-11T00:56:42Z</dcterms:created>
  <dcterms:modified xsi:type="dcterms:W3CDTF">2021-02-11T03:28:48Z</dcterms:modified>
</cp:coreProperties>
</file>