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7" r:id="rId10"/>
    <p:sldId id="265" r:id="rId11"/>
    <p:sldId id="266" r:id="rId12"/>
    <p:sldId id="268" r:id="rId13"/>
    <p:sldId id="270" r:id="rId14"/>
    <p:sldId id="271" r:id="rId15"/>
    <p:sldId id="26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72D0-6613-724E-AD22-1A42936BFB3E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8E609-0CD8-8946-8038-0C23C2D48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8E609-0CD8-8946-8038-0C23C2D48F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39E7-DE84-8342-9EA1-C08DC2E6C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4F308-001E-9942-935E-7BADF57CD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27CA-04BC-6F42-B490-F413E8AC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62EE-FD32-5241-8DFC-38CAFE34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A170-034E-AB45-878E-86B968EC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9C50-0655-5749-BED1-1EDDCA97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AF43-D050-EE43-9DDA-270C30338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4758-5C05-2847-A062-AC896D12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3D4A-09B3-E845-8D64-963CCC56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1376-D93B-F745-82AC-38ECA460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9ACA4-C711-6540-A664-19605605F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9020A-5DFC-B544-B794-C75293A1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5857-A725-B545-8012-1F5B08C9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FE0B-6C03-4F4C-806C-33735959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93C4-23DA-A946-BE65-35E58F60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5BF9-CFA4-3044-8A03-9E3EC895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B4A9-213E-E540-BCCD-695EBEBD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0386-2DF4-2A4C-94A8-236F6654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9E8B-5863-0B4E-9789-CD15DF2E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4C7E-0AB7-6B46-973C-424F32B2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CE6B-E1B5-884E-BC43-43119D2C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E2174-F4A3-BD4C-BEE1-CC4AD137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8197-8282-BC41-BAE4-B2C68FC6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412C-3969-744A-9FB8-20AEB380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5ACEE-7393-A346-816D-F7FC9424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6B39-4A56-1240-B184-96570EB2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75A9-766B-7D43-A175-7993A3846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B8A88-CFAF-8045-9AA8-DA5B2A76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912C-9A06-3A4A-8C9A-C7635A72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C2B02-873F-7741-A775-BFA33609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D9A3-098E-504C-8385-9412F198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9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E716-15CB-0241-9944-0D482452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B7B2-2E88-094F-8777-E7DBA78A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520F7-4BAB-5F4F-9E40-972AC53CC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B9CB5-4804-A14C-8E0F-952CDB344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1CC67-E34A-3745-9947-663FED81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5DC81-7DB1-B446-884B-F59A54C1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21C27-BA5D-CC46-AD97-01CFE6E7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95350-8249-4443-9BF0-A02F412E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B7B3-7222-B145-A108-91425E93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F9A0F-2133-F743-A56B-D7FB4DE3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22EFC-80D1-7B45-93D3-78F6CEC2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169E4-D951-464C-ADFD-A23FB639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22D2F-45E6-4343-BCDF-6CCA7350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ED7D6-3C19-7645-9475-64FE68DA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F4C55-086A-2A46-B6F4-F169C00E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5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9A1C-A06E-B944-B732-AECE8E73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3A94-51EA-E843-95BF-1E71867E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52FEE-1AD5-DF41-9815-9E259D5F9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9D78-8841-A146-A793-2A943F1C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74909-4D9E-784B-BFE5-0CBEDE2C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B3B6-D0CC-9343-A6F9-AD10BF24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BB91-02C1-5B4C-84A9-BCD4265E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AF8DC-8F2C-D344-9C42-0E446CFC8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E8238-5E7E-914D-AF47-D59829B82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20C14-026D-3F4A-9168-3972037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A15D9-708A-5743-966F-BB9357AA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DA2EA-6E66-E74D-8252-8E151645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C375F-7778-7549-B03A-B25C2EB3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969D-9736-DA4E-9E1C-DCF387D4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BED4E-B3E9-AA40-9D1E-5F8AB2EE4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17C45-C0F8-D742-947A-990746824CF2}" type="datetimeFigureOut">
              <a:rPr lang="en-US" smtClean="0"/>
              <a:t>3/31/21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0F97-E62C-8F4A-BE4A-CA0563B12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1E20-04A2-ED40-8387-AE4424FAE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203A9-D9FB-EB4C-A2B0-B3621EACE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ENEE150 Discussion #8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9BC9B-77B9-1E4A-AD0C-C4DD4DA5E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Pratik Rathore</a:t>
            </a:r>
          </a:p>
          <a:p>
            <a:r>
              <a:rPr lang="en-US" sz="2000" dirty="0">
                <a:solidFill>
                  <a:srgbClr val="080808"/>
                </a:solidFill>
              </a:rPr>
              <a:t>4/1/21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882A6-6084-E740-B10A-763E91B4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Server Operation –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90E8B-1946-1F4C-AB80-70E640B7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When the program starts up, it should read in all the album data into the appropriate data structure</a:t>
            </a:r>
          </a:p>
          <a:p>
            <a:r>
              <a:rPr lang="en-US" sz="2000" dirty="0"/>
              <a:t>The .album files contain information to help you dynamically allocate the memory for the album data structure</a:t>
            </a:r>
          </a:p>
          <a:p>
            <a:r>
              <a:rPr lang="en-US" sz="2000" dirty="0"/>
              <a:t>First line: The number of albums</a:t>
            </a:r>
          </a:p>
          <a:p>
            <a:r>
              <a:rPr lang="en-US" sz="2000" dirty="0"/>
              <a:t>This line is followed by the actual album information:</a:t>
            </a:r>
          </a:p>
          <a:p>
            <a:pPr lvl="1"/>
            <a:r>
              <a:rPr lang="en-US" sz="2000" dirty="0"/>
              <a:t>First line: Number of tracks (N)</a:t>
            </a:r>
          </a:p>
          <a:p>
            <a:pPr lvl="1"/>
            <a:r>
              <a:rPr lang="en-US" sz="2000" dirty="0"/>
              <a:t>Following N lines: The length of the song title (excluding ‘\0’), followed by the song title itself</a:t>
            </a:r>
          </a:p>
          <a:p>
            <a:r>
              <a:rPr lang="en-US" sz="2100" dirty="0"/>
              <a:t>When creating </a:t>
            </a:r>
            <a:r>
              <a:rPr lang="en-US" sz="2100" dirty="0" err="1"/>
              <a:t>playlist_hits</a:t>
            </a:r>
            <a:r>
              <a:rPr lang="en-US" sz="2100" dirty="0"/>
              <a:t>, initialize all values to 0 (</a:t>
            </a:r>
            <a:r>
              <a:rPr lang="en-US" sz="2100" dirty="0" err="1"/>
              <a:t>calloc</a:t>
            </a:r>
            <a:r>
              <a:rPr lang="en-US" sz="2100" dirty="0"/>
              <a:t> has this functionality)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36F1A3-28C4-1C45-A7AF-907C5307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987" y="713127"/>
            <a:ext cx="5282371" cy="543174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41B2666-1120-B54E-B6C5-EBBE431826A5}"/>
              </a:ext>
            </a:extLst>
          </p:cNvPr>
          <p:cNvSpPr txBox="1"/>
          <p:nvPr/>
        </p:nvSpPr>
        <p:spPr>
          <a:xfrm>
            <a:off x="6577658" y="622889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Albums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AA02CA-07D3-434B-A4F2-3D30D2B03CC3}"/>
              </a:ext>
            </a:extLst>
          </p:cNvPr>
          <p:cNvSpPr txBox="1"/>
          <p:nvPr/>
        </p:nvSpPr>
        <p:spPr>
          <a:xfrm>
            <a:off x="6577658" y="92047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Number of Tracks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8FBF6DE-47D2-0745-A013-B07B1DB2F5D1}"/>
              </a:ext>
            </a:extLst>
          </p:cNvPr>
          <p:cNvSpPr/>
          <p:nvPr/>
        </p:nvSpPr>
        <p:spPr>
          <a:xfrm>
            <a:off x="11094719" y="1289806"/>
            <a:ext cx="215538" cy="488715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C300C8-1215-2D47-A011-67961C61BEFF}"/>
              </a:ext>
            </a:extLst>
          </p:cNvPr>
          <p:cNvSpPr txBox="1"/>
          <p:nvPr/>
        </p:nvSpPr>
        <p:spPr>
          <a:xfrm>
            <a:off x="9081373" y="352479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Song Titles w/ Length</a:t>
            </a:r>
          </a:p>
        </p:txBody>
      </p:sp>
    </p:spTree>
    <p:extLst>
      <p:ext uri="{BB962C8B-B14F-4D97-AF65-F5344CB8AC3E}">
        <p14:creationId xmlns:p14="http://schemas.microsoft.com/office/powerpoint/2010/main" val="120833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2D5E9-511C-7B4E-A85D-BDBEB7DB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Server Operation – Transaction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450C-B369-4A46-B580-EFD7887C7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After initialization, the server will enter transaction mode</a:t>
            </a:r>
          </a:p>
          <a:p>
            <a:r>
              <a:rPr lang="en-US" sz="2000" dirty="0"/>
              <a:t>There are 6 different transaction types:</a:t>
            </a:r>
          </a:p>
          <a:p>
            <a:pPr lvl="1"/>
            <a:r>
              <a:rPr lang="en-US" sz="1600" dirty="0"/>
              <a:t>Print album (1)</a:t>
            </a:r>
          </a:p>
          <a:p>
            <a:pPr lvl="1"/>
            <a:r>
              <a:rPr lang="en-US" sz="1600" dirty="0"/>
              <a:t>Open account (2)</a:t>
            </a:r>
          </a:p>
          <a:p>
            <a:pPr lvl="1"/>
            <a:r>
              <a:rPr lang="en-US" sz="1600" dirty="0"/>
              <a:t>Print account (3)</a:t>
            </a:r>
          </a:p>
          <a:p>
            <a:pPr lvl="1"/>
            <a:r>
              <a:rPr lang="en-US" sz="1600" dirty="0"/>
              <a:t>Add playlist (4)</a:t>
            </a:r>
          </a:p>
          <a:p>
            <a:pPr lvl="1"/>
            <a:r>
              <a:rPr lang="en-US" sz="1600" dirty="0"/>
              <a:t>Close account (5)</a:t>
            </a:r>
          </a:p>
          <a:p>
            <a:pPr lvl="1"/>
            <a:r>
              <a:rPr lang="en-US" sz="1600" dirty="0"/>
              <a:t>Terminate (6)</a:t>
            </a:r>
          </a:p>
          <a:p>
            <a:r>
              <a:rPr lang="en-US" sz="2000" dirty="0"/>
              <a:t>Print album, print account, and terminate are fairly straightforward – I won’t cover them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59748-D868-984B-83F5-724425B2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Server Operation – Open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AEAE-88D6-9D4A-9399-B08C2107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Triggered by “2” in .</a:t>
            </a:r>
            <a:r>
              <a:rPr lang="en-US" sz="2000" dirty="0" err="1"/>
              <a:t>xact</a:t>
            </a:r>
            <a:r>
              <a:rPr lang="en-US" sz="2000" dirty="0"/>
              <a:t> file</a:t>
            </a:r>
          </a:p>
          <a:p>
            <a:r>
              <a:rPr lang="en-US" sz="2000" dirty="0"/>
              <a:t>The following line in the .</a:t>
            </a:r>
            <a:r>
              <a:rPr lang="en-US" sz="2000" dirty="0" err="1"/>
              <a:t>xact</a:t>
            </a:r>
            <a:r>
              <a:rPr lang="en-US" sz="2000" dirty="0"/>
              <a:t> file will contain the user ID; the program should create a new user account with that ID</a:t>
            </a:r>
          </a:p>
          <a:p>
            <a:r>
              <a:rPr lang="en-US" sz="2000" dirty="0"/>
              <a:t>Create the new user account as follows: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malloc an account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Initialize the ID field with the specified ID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Initialize playlist field to NULL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Insert the new account </a:t>
            </a:r>
            <a:r>
              <a:rPr lang="en-US" sz="1600" b="1" dirty="0"/>
              <a:t>at the head </a:t>
            </a:r>
            <a:r>
              <a:rPr lang="en-US" sz="1600" dirty="0"/>
              <a:t>of the user account 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9748-D868-984B-83F5-724425B2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Server Operation – Add Playlist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AEAE-88D6-9D4A-9399-B08C2107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Triggered by “4” in .</a:t>
            </a:r>
            <a:r>
              <a:rPr lang="en-US" sz="2000" dirty="0" err="1"/>
              <a:t>xact</a:t>
            </a:r>
            <a:r>
              <a:rPr lang="en-US" sz="2000" dirty="0"/>
              <a:t> file</a:t>
            </a:r>
          </a:p>
          <a:p>
            <a:r>
              <a:rPr lang="en-US" sz="2000" dirty="0"/>
              <a:t>The following lines in the .</a:t>
            </a:r>
            <a:r>
              <a:rPr lang="en-US" sz="2000" dirty="0" err="1"/>
              <a:t>xact</a:t>
            </a:r>
            <a:r>
              <a:rPr lang="en-US" sz="2000" dirty="0"/>
              <a:t> file will contain a user ID, album ID, and track number</a:t>
            </a:r>
          </a:p>
          <a:p>
            <a:r>
              <a:rPr lang="en-US" sz="2000" dirty="0"/>
              <a:t>The program should find the corresponding user account and add a new playlist entry for the user based on the album ID and track number</a:t>
            </a:r>
          </a:p>
          <a:p>
            <a:r>
              <a:rPr lang="en-US" sz="2000" dirty="0"/>
              <a:t>We do so as follows: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malloc a playlist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Initialize the album and </a:t>
            </a:r>
            <a:r>
              <a:rPr lang="en-US" sz="1600" dirty="0" err="1"/>
              <a:t>track_num</a:t>
            </a:r>
            <a:r>
              <a:rPr lang="en-US" sz="1600" dirty="0"/>
              <a:t> fields with the specified values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Insert the new playlist structure </a:t>
            </a:r>
            <a:r>
              <a:rPr lang="en-US" sz="1600" b="1" dirty="0"/>
              <a:t>at the tail </a:t>
            </a:r>
            <a:r>
              <a:rPr lang="en-US" sz="1600" dirty="0"/>
              <a:t>of the playlist linked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Increment the </a:t>
            </a:r>
            <a:r>
              <a:rPr lang="en-US" sz="1600" dirty="0" err="1"/>
              <a:t>playlist_hits</a:t>
            </a:r>
            <a:r>
              <a:rPr lang="en-US" sz="1600" dirty="0"/>
              <a:t> value for the corresponding track in the correct album structure</a:t>
            </a:r>
          </a:p>
        </p:txBody>
      </p:sp>
    </p:spTree>
    <p:extLst>
      <p:ext uri="{BB962C8B-B14F-4D97-AF65-F5344CB8AC3E}">
        <p14:creationId xmlns:p14="http://schemas.microsoft.com/office/powerpoint/2010/main" val="91981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9748-D868-984B-83F5-724425B2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Server Operation – Close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AEAE-88D6-9D4A-9399-B08C2107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Triggered by “5” in .</a:t>
            </a:r>
            <a:r>
              <a:rPr lang="en-US" sz="2000" dirty="0" err="1"/>
              <a:t>xact</a:t>
            </a:r>
            <a:r>
              <a:rPr lang="en-US" sz="2000" dirty="0"/>
              <a:t> file</a:t>
            </a:r>
          </a:p>
          <a:p>
            <a:r>
              <a:rPr lang="en-US" sz="2000" dirty="0"/>
              <a:t>The following line in the .</a:t>
            </a:r>
            <a:r>
              <a:rPr lang="en-US" sz="2000" dirty="0" err="1"/>
              <a:t>xact</a:t>
            </a:r>
            <a:r>
              <a:rPr lang="en-US" sz="2000" dirty="0"/>
              <a:t> file will contain the user ID corresponding to the account we want to remove</a:t>
            </a:r>
          </a:p>
          <a:p>
            <a:r>
              <a:rPr lang="en-US" sz="2000" dirty="0"/>
              <a:t>Remove the user account as follows: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Find the specified account in the accounts linked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Remove the account node from the accounts linked list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Traverse the playlist linked list and remove every node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For every node in the playlist, find the album and track specified by that node and decrement the corresponding </a:t>
            </a:r>
            <a:r>
              <a:rPr lang="en-US" sz="1600" dirty="0" err="1"/>
              <a:t>playlist_hits</a:t>
            </a:r>
            <a:r>
              <a:rPr lang="en-US" sz="1600" dirty="0"/>
              <a:t> value</a:t>
            </a:r>
          </a:p>
          <a:p>
            <a:r>
              <a:rPr lang="en-US" sz="2000" dirty="0"/>
              <a:t>Make sure to free the associated playlist and account structures from memory!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6254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E7758-006F-804A-861A-67CE2295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2F57-84AE-8F45-89E3-8A289CA8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Make a functional decomposition of the project before writing any code</a:t>
            </a:r>
          </a:p>
          <a:p>
            <a:r>
              <a:rPr lang="en-US" sz="2000" dirty="0"/>
              <a:t>Consider creating your own unit tests to test functionality as you develop your project – don’t write your entire project and then test at the very end</a:t>
            </a:r>
          </a:p>
          <a:p>
            <a:pPr lvl="1"/>
            <a:r>
              <a:rPr lang="en-US" sz="1600" dirty="0"/>
              <a:t>Once you implement linked lists, I highly encourage you to test out the linked list functionality separately</a:t>
            </a:r>
          </a:p>
          <a:p>
            <a:pPr lvl="1"/>
            <a:r>
              <a:rPr lang="en-US" sz="1600" dirty="0"/>
              <a:t>The project description gives advice on how to run test cases as you develop your code</a:t>
            </a:r>
          </a:p>
          <a:p>
            <a:r>
              <a:rPr lang="en-US" sz="2000" dirty="0"/>
              <a:t>Get started early!</a:t>
            </a:r>
          </a:p>
          <a:p>
            <a:r>
              <a:rPr lang="en-US" sz="2000" dirty="0"/>
              <a:t>Feel free to reach out to TAs or Dr. Yeung through email/office hours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70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D126B-D415-2140-A2AC-D228F9AA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252C-9D3E-0A4B-8668-02EABA5D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8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8A9F9-97A1-9449-8235-08B41E84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6FA7-D853-064C-8F74-1284D67B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Project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2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877E6-6F8F-9E41-BE3C-FEE86AC3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Project 3 –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FDBE-606D-B040-87AB-778F734E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For this project, you will be building a “music server” in C</a:t>
            </a:r>
          </a:p>
          <a:p>
            <a:r>
              <a:rPr lang="en-US" sz="2000" dirty="0"/>
              <a:t>Program will startup in initialization mode and read in albums</a:t>
            </a:r>
          </a:p>
          <a:p>
            <a:r>
              <a:rPr lang="en-US" sz="2000" dirty="0"/>
              <a:t>Program will then go to transaction mode, where the user will request the server to perform different operations (opening/closing accounts, adding playlists, printing album and account information)</a:t>
            </a:r>
          </a:p>
          <a:p>
            <a:r>
              <a:rPr lang="en-US" sz="2000" dirty="0"/>
              <a:t>Program will handle initialization/transaction through input files to the executable</a:t>
            </a:r>
          </a:p>
          <a:p>
            <a:r>
              <a:rPr lang="en-US" sz="2000" dirty="0"/>
              <a:t>All information to the user will be provided through standard output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4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B60B5-735A-9142-946C-0D06C13F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B8F5-0BB4-E64B-AB10-3510CC35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Your program will store music albums, user accounts, and playlists</a:t>
            </a:r>
          </a:p>
          <a:p>
            <a:r>
              <a:rPr lang="en-US" sz="2000" dirty="0"/>
              <a:t>Albums will be stored as an array of structs, user accounts and playlists will be stored as a linked list of structs</a:t>
            </a:r>
          </a:p>
          <a:p>
            <a:r>
              <a:rPr lang="en-US" sz="2000" dirty="0"/>
              <a:t>All of these data structures must be allocated dynamically</a:t>
            </a:r>
          </a:p>
          <a:p>
            <a:endParaRPr lang="en-US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3D2990B-6603-D047-BC87-3627467E4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533505"/>
            <a:ext cx="6253212" cy="286084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140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66816-D3D6-8B4D-A616-5D29359C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Structures – Music Albums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A016-570D-2F4E-AA7E-6627963F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Stored as a dynamically allocated array of structures</a:t>
            </a:r>
          </a:p>
          <a:p>
            <a:r>
              <a:rPr lang="en-US" sz="2000" dirty="0"/>
              <a:t>A given structure will associate the information associated with a single album</a:t>
            </a:r>
          </a:p>
          <a:p>
            <a:r>
              <a:rPr lang="en-US" sz="2000" dirty="0"/>
              <a:t>Three fields:</a:t>
            </a:r>
          </a:p>
          <a:p>
            <a:pPr lvl="1"/>
            <a:r>
              <a:rPr lang="en-US" sz="1600" dirty="0" err="1"/>
              <a:t>num_tracks</a:t>
            </a:r>
            <a:r>
              <a:rPr lang="en-US" sz="1600" dirty="0"/>
              <a:t> (int) – number of tracks in the album</a:t>
            </a:r>
          </a:p>
          <a:p>
            <a:pPr lvl="1"/>
            <a:r>
              <a:rPr lang="en-US" sz="1600" dirty="0"/>
              <a:t>track (char**) – pointer to a pointer array that holds the title of each track</a:t>
            </a:r>
          </a:p>
          <a:p>
            <a:pPr lvl="1"/>
            <a:r>
              <a:rPr lang="en-US" sz="1600" dirty="0" err="1"/>
              <a:t>playlist_hits</a:t>
            </a:r>
            <a:r>
              <a:rPr lang="en-US" sz="1600" dirty="0"/>
              <a:t> (int*) – a pointer to an array of integers that contains the number of users that have included the corresponding track in their playlists</a:t>
            </a:r>
          </a:p>
          <a:p>
            <a:r>
              <a:rPr lang="en-US" sz="2000" dirty="0"/>
              <a:t>The pointer array that is pointed to by track will have </a:t>
            </a:r>
            <a:r>
              <a:rPr lang="en-US" sz="2000" dirty="0" err="1"/>
              <a:t>num_tracks</a:t>
            </a:r>
            <a:r>
              <a:rPr lang="en-US" sz="2000" dirty="0"/>
              <a:t> entries, since there are </a:t>
            </a:r>
            <a:r>
              <a:rPr lang="en-US" sz="2000" dirty="0" err="1"/>
              <a:t>num_tracks</a:t>
            </a:r>
            <a:r>
              <a:rPr lang="en-US" sz="2000" dirty="0"/>
              <a:t> songs on the entire album</a:t>
            </a:r>
          </a:p>
          <a:p>
            <a:r>
              <a:rPr lang="en-US" sz="2000" dirty="0"/>
              <a:t>Similarly, </a:t>
            </a:r>
            <a:r>
              <a:rPr lang="en-US" sz="2000" dirty="0" err="1"/>
              <a:t>playlist_hits</a:t>
            </a:r>
            <a:r>
              <a:rPr lang="en-US" sz="2000" dirty="0"/>
              <a:t> will also have </a:t>
            </a:r>
            <a:r>
              <a:rPr lang="en-US" sz="2000" dirty="0" err="1"/>
              <a:t>num_tracks</a:t>
            </a:r>
            <a:r>
              <a:rPr lang="en-US" sz="2000" dirty="0"/>
              <a:t> entries</a:t>
            </a:r>
          </a:p>
          <a:p>
            <a:r>
              <a:rPr lang="en-US" sz="2000" dirty="0"/>
              <a:t>track and </a:t>
            </a:r>
            <a:r>
              <a:rPr lang="en-US" sz="2000" dirty="0" err="1"/>
              <a:t>playlist_hits</a:t>
            </a:r>
            <a:r>
              <a:rPr lang="en-US" sz="2000" dirty="0"/>
              <a:t> must both be dynamically allocated</a:t>
            </a:r>
          </a:p>
          <a:p>
            <a:r>
              <a:rPr lang="en-US" sz="2000" dirty="0"/>
              <a:t>The pointers within track will also have to be dynamically allocated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5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547508-EAA1-0C43-91F5-E6AD5F3B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861131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Album Malloc Example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D7625A-89A9-D440-B8E8-E7DD5AB78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344" y="344314"/>
            <a:ext cx="5804155" cy="627476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020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4F0D1-7E4A-1341-B31E-1ADCC8FB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Structures – User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C630-FAB7-E344-8B96-D249F3A63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Stored as a linked list</a:t>
            </a:r>
          </a:p>
          <a:p>
            <a:r>
              <a:rPr lang="en-US" sz="2000" dirty="0"/>
              <a:t>Contains the information associated with a single user</a:t>
            </a:r>
          </a:p>
          <a:p>
            <a:r>
              <a:rPr lang="en-US" sz="2000" dirty="0"/>
              <a:t>Three fields: </a:t>
            </a:r>
          </a:p>
          <a:p>
            <a:pPr lvl="1"/>
            <a:r>
              <a:rPr lang="en-US" sz="1600" dirty="0"/>
              <a:t>ID (int) – unique user ID</a:t>
            </a:r>
          </a:p>
          <a:p>
            <a:pPr lvl="1"/>
            <a:r>
              <a:rPr lang="en-US" sz="1600" dirty="0"/>
              <a:t>playlist (node*) – head pointer to linked list containing playlist info</a:t>
            </a:r>
          </a:p>
          <a:p>
            <a:pPr lvl="1"/>
            <a:r>
              <a:rPr lang="en-US" sz="1600" dirty="0"/>
              <a:t>next (account*) – next account in the linked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8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F04CB-6427-2E4F-A7D0-B21F85F7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Data Structures – Playlists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07C5-2F1D-F946-B14A-A1A8A62B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Also stored as a linked list</a:t>
            </a:r>
          </a:p>
          <a:p>
            <a:r>
              <a:rPr lang="en-US" sz="2000" dirty="0"/>
              <a:t>Three fields in a playlist node:</a:t>
            </a:r>
          </a:p>
          <a:p>
            <a:pPr lvl="1"/>
            <a:r>
              <a:rPr lang="en-US" sz="1600" dirty="0"/>
              <a:t>album (int) – album ID corresponding to playlist entry</a:t>
            </a:r>
          </a:p>
          <a:p>
            <a:pPr lvl="1"/>
            <a:r>
              <a:rPr lang="en-US" sz="1600" dirty="0" err="1"/>
              <a:t>track_num</a:t>
            </a:r>
            <a:r>
              <a:rPr lang="en-US" sz="1600" dirty="0"/>
              <a:t> (int) – corresponding track number in album</a:t>
            </a:r>
          </a:p>
          <a:p>
            <a:pPr lvl="1"/>
            <a:r>
              <a:rPr lang="en-US" sz="1600" dirty="0"/>
              <a:t>next (node*) – pointer to next song in the linked list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6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D5F48-27C5-2E4B-8CDC-57C99DBB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Input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3AD6-179D-0C4B-81E2-97BB4ACB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The executable will take a .album (album data) and .</a:t>
            </a:r>
            <a:r>
              <a:rPr lang="en-US" sz="2000" dirty="0" err="1"/>
              <a:t>xact</a:t>
            </a:r>
            <a:r>
              <a:rPr lang="en-US" sz="2000" dirty="0"/>
              <a:t> file (user transactions) as command line inputs</a:t>
            </a:r>
          </a:p>
          <a:p>
            <a:r>
              <a:rPr lang="en-US" sz="2000" dirty="0"/>
              <a:t>Five testcases will be provided for the purposes of this project</a:t>
            </a:r>
          </a:p>
          <a:p>
            <a:r>
              <a:rPr lang="en-US" sz="2000" dirty="0"/>
              <a:t>To run the first testcase (using executable ‘pr3’):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E3DA6-F65C-1C4B-B1EF-EDC5E6F9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168" y="3226708"/>
            <a:ext cx="38481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5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1016</Words>
  <Application>Microsoft Macintosh PowerPoint</Application>
  <PresentationFormat>Widescreen</PresentationFormat>
  <Paragraphs>101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ENEE150 Discussion #8</vt:lpstr>
      <vt:lpstr>Agenda</vt:lpstr>
      <vt:lpstr>Project 3 – Overview </vt:lpstr>
      <vt:lpstr>Data Structures</vt:lpstr>
      <vt:lpstr>Data Structures – Music Albums</vt:lpstr>
      <vt:lpstr>Album Malloc Example</vt:lpstr>
      <vt:lpstr>Data Structures – User Accounts</vt:lpstr>
      <vt:lpstr>Data Structures – Playlists</vt:lpstr>
      <vt:lpstr>Input Files</vt:lpstr>
      <vt:lpstr>Server Operation – Initialization</vt:lpstr>
      <vt:lpstr>Server Operation – Transaction Handling</vt:lpstr>
      <vt:lpstr>Server Operation – Open Account</vt:lpstr>
      <vt:lpstr>Server Operation – Add Playlist</vt:lpstr>
      <vt:lpstr>Server Operation – Close Account</vt:lpstr>
      <vt:lpstr>Tips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Rathore</dc:creator>
  <cp:lastModifiedBy>Pratik Rathore</cp:lastModifiedBy>
  <cp:revision>209</cp:revision>
  <dcterms:created xsi:type="dcterms:W3CDTF">2021-03-11T01:38:22Z</dcterms:created>
  <dcterms:modified xsi:type="dcterms:W3CDTF">2021-04-01T01:31:11Z</dcterms:modified>
</cp:coreProperties>
</file>