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82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3" r:id="rId17"/>
    <p:sldId id="281" r:id="rId18"/>
    <p:sldId id="26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FDBB-F70F-479B-9F1C-59D0ECF45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8184B-824F-46AE-B856-9D6A7C5F2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B3CD-6D7B-4E7F-87BD-5903702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BF96-FC07-4B54-9F96-7237E4D5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864B-892B-4269-A631-947BD0A8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0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072D-BC92-433B-8A91-7DBE3169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722E9-C720-4984-80EC-C11071EA2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84F6-C833-48A8-87E0-79E08B36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2407-C8BE-40EB-BF07-C572E510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90E6-F8B6-453B-85BA-8981EDDC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3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4FA68-FA03-48D0-8FA3-F1CB61B18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92664-38C7-4F93-90BD-0BCC30282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B8895-BE92-4604-B1BB-8828E060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AD1CC-540C-4388-B9E0-AD28D8E9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4698-CA82-45E8-B80C-99172AB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45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2EF6-558C-44F4-A1FD-F1AB8AD4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309E-CBE3-402C-B0B2-45226854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8F733-B5BD-45D7-8B6B-E2873ECF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76965-F8F4-492B-892F-F5A630C4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0089-E584-443B-9E2B-8F4627FE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9B79-3D43-4699-8AE9-37D413B5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AE689-E326-4C41-91E0-8679B14B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E07C-B37D-41F2-A755-11EF0321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0C41-7B87-454D-AAE1-2D4BD3ED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6883-3AD3-4D63-BDCD-048C038F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4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CD6E-2C27-4501-A9FB-0906F026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03D1-346E-462D-80AA-C0DE0147D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6AF4B-BBE0-400E-91A2-1AD8046D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332FF-C568-4036-9173-5A20F3E6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C2492-3FE1-4E32-AA4D-0D67DB88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F3774-4160-4002-AEF6-804509F1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0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99FE-171D-4247-B364-8995722A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141F4-4690-465D-934F-D64FAA0E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62574-4022-47DA-BDC6-8043371EA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960B1-7AE8-4FE8-A651-7CA7CAC7B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76D59-7AE7-4568-8EAF-9CBA0D031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8D12C-38BA-4651-A225-828CCB4C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547A1-3640-4D38-AF7B-7FFAEF4B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8EFD1-CCD9-4D8A-85FD-A0EDCAD9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E86-76DA-4891-8C56-549D3B01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A0641-2A14-4FFF-B7EE-26E67DC7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D0A2B-F23F-486B-90A2-7911848F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F2CED-6BFC-4794-A254-BEB90801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3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2DAF0-5FF7-47FB-84DD-FF435869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54C63-B394-43B6-A96F-74A42111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EA6EB-A393-469E-8F43-35CF9984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37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185A-E20B-49CB-8901-3F3CF967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B775-0914-41DD-8F04-C5C1B7D1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881C7-A303-4AFB-861D-F656A4DC5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94EF7-58F5-48BC-A55D-71021D28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AB834-AF8A-4062-9C69-1B901777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7C16-6F52-4A47-A8B6-B2D0512A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9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DBF5-20E3-4CE6-930E-D06D5E8F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4124A-CFB9-4E47-83A5-65C086B01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1A714-C04B-49EC-B876-6F9616C14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23388-DB43-4580-A00D-434A736D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3C4BA-6DA5-4A05-B22F-A175A09B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D900C-7D97-466F-BE1D-85DBC0EB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9A496-E42F-4104-AB15-C6EE33D0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E261F-7817-4AC7-8BB7-3563275FB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F147-C59F-4202-A643-9192D8EAB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AC71-29F9-4EAC-9EAD-693A73E81D2B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823C-1B90-4EC1-81AA-1B0E2F2C0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CEC7-E3D5-41C4-A9E7-AA10E775E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7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C8EA-7D2D-44C0-BCAB-31A286CD6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64" y="1242875"/>
            <a:ext cx="11765871" cy="1166258"/>
          </a:xfrm>
        </p:spPr>
        <p:txBody>
          <a:bodyPr/>
          <a:lstStyle/>
          <a:p>
            <a:r>
              <a:rPr lang="en-US" dirty="0"/>
              <a:t>Customer Retention Model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74158-E162-4B06-95D3-68148E56E9FE}"/>
              </a:ext>
            </a:extLst>
          </p:cNvPr>
          <p:cNvSpPr txBox="1"/>
          <p:nvPr/>
        </p:nvSpPr>
        <p:spPr>
          <a:xfrm>
            <a:off x="6751285" y="6116715"/>
            <a:ext cx="522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tool that make your customer loyal to your business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03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AA1B-D8C3-41D5-BED7-3D0DE8E1A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Smart mobile devices impact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46203-711C-4E06-9644-AC5C831D01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5862" y="989548"/>
            <a:ext cx="6019331" cy="48756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972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D00C-8F19-4733-9AF8-2FEA6CAAD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Guaranteed Privacy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BA610-01D2-4ED4-A1C8-D62A4290F8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5862" y="1132508"/>
            <a:ext cx="6019331" cy="45897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6427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54EF-BA54-45DE-850B-1B908C28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Secure and convenient payment options</a:t>
            </a: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7A7A7-76F2-4252-8F4E-4370375383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5862" y="899258"/>
            <a:ext cx="6019331" cy="50562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3986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5AA9-037C-49F6-9F66-E45237C5C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Website’s Speed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4679C-E841-445D-9FCB-1D1E73073B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52376" y="807593"/>
            <a:ext cx="572630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814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42D5-F945-4402-A0B6-97948F9B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Helvetica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asy and user-friendly navigations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E7DBC-E7FE-4153-9790-C509199E5C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30019" y="807593"/>
            <a:ext cx="597101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208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29A9-7312-47D5-B627-5175536C3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Discounts and loyalty bonus</a:t>
            </a: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041DC-CF84-4F90-BA76-EE7ED34360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5862" y="966975"/>
            <a:ext cx="6019331" cy="49208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4001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B98A859-684E-4D43-AE6C-196F8AD017F5}"/>
              </a:ext>
            </a:extLst>
          </p:cNvPr>
          <p:cNvSpPr txBox="1"/>
          <p:nvPr/>
        </p:nvSpPr>
        <p:spPr>
          <a:xfrm>
            <a:off x="4628965" y="3429000"/>
            <a:ext cx="293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Conclusion…..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43193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7FA8-4189-4CED-84F6-23DFA2F4F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Amazon.in is most preferred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3B939-A809-4774-8AAC-AB0983FE95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5862" y="1072314"/>
            <a:ext cx="6019331" cy="47101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9664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8C5497-1261-4C64-A82A-2813D792EBFB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Conclusion…..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A43B2-F8AE-4007-AD57-2855E5C798F8}"/>
              </a:ext>
            </a:extLst>
          </p:cNvPr>
          <p:cNvSpPr txBox="1"/>
          <p:nvPr/>
        </p:nvSpPr>
        <p:spPr>
          <a:xfrm>
            <a:off x="759041" y="1393794"/>
            <a:ext cx="10799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effectLst/>
              </a:rPr>
              <a:t>Gender, Age, Metro Cities, Smart phone, </a:t>
            </a:r>
            <a:r>
              <a:rPr lang="en-US" dirty="0">
                <a:solidFill>
                  <a:srgbClr val="000000"/>
                </a:solidFill>
              </a:rPr>
              <a:t>better internet infrastructure, Customer rating are few of the factors which helps online shopping business to create an impact among their customers.</a:t>
            </a:r>
          </a:p>
          <a:p>
            <a:pPr algn="l" rtl="0"/>
            <a:endParaRPr lang="en-US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effectLst/>
              </a:rPr>
              <a:t>The business which </a:t>
            </a:r>
            <a:r>
              <a:rPr lang="en-US" dirty="0">
                <a:solidFill>
                  <a:srgbClr val="000000"/>
                </a:solidFill>
              </a:rPr>
              <a:t>has focus on the ease of navigation in their app, better site performance, faster deliveries, and discounts got an edge in this online world.</a:t>
            </a:r>
          </a:p>
          <a:p>
            <a:pPr algn="l" rtl="0"/>
            <a:endParaRPr lang="en-US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Besides, many customers do prefer secure and easy payment method, and their privacy.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96938-5CAD-4695-832A-3EF6DA6AF2CF}"/>
              </a:ext>
            </a:extLst>
          </p:cNvPr>
          <p:cNvSpPr txBox="1"/>
          <p:nvPr/>
        </p:nvSpPr>
        <p:spPr>
          <a:xfrm>
            <a:off x="1114149" y="5718339"/>
            <a:ext cx="1079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b="1" i="1" dirty="0">
                <a:solidFill>
                  <a:srgbClr val="000000"/>
                </a:solidFill>
                <a:effectLst/>
              </a:rPr>
              <a:t>Amazon show their leadership in these features and able to influence customer more than any other online business platform.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80664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8C5497-1261-4C64-A82A-2813D792EBFB}"/>
              </a:ext>
            </a:extLst>
          </p:cNvPr>
          <p:cNvSpPr txBox="1"/>
          <p:nvPr/>
        </p:nvSpPr>
        <p:spPr>
          <a:xfrm>
            <a:off x="4168066" y="2459114"/>
            <a:ext cx="2525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621A3-144C-4C3E-8A4D-1BE86A908C03}"/>
              </a:ext>
            </a:extLst>
          </p:cNvPr>
          <p:cNvSpPr txBox="1"/>
          <p:nvPr/>
        </p:nvSpPr>
        <p:spPr>
          <a:xfrm>
            <a:off x="8189651" y="5415378"/>
            <a:ext cx="3688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Submitted by:</a:t>
            </a:r>
          </a:p>
          <a:p>
            <a:pPr algn="r"/>
            <a:r>
              <a:rPr lang="en-US" sz="2800" dirty="0"/>
              <a:t>Ujjwal Pratik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2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F1CF8-06E4-4C31-A50B-F5B4792FB34D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problem statement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3A152-F2E9-4EEF-A4C9-5BF119226ADD}"/>
              </a:ext>
            </a:extLst>
          </p:cNvPr>
          <p:cNvSpPr txBox="1"/>
          <p:nvPr/>
        </p:nvSpPr>
        <p:spPr>
          <a:xfrm>
            <a:off x="1819918" y="2541389"/>
            <a:ext cx="642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How to make more effective product and marketing decisions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C8D02-95A7-4DDD-83F8-65001B4B9D81}"/>
              </a:ext>
            </a:extLst>
          </p:cNvPr>
          <p:cNvSpPr txBox="1"/>
          <p:nvPr/>
        </p:nvSpPr>
        <p:spPr>
          <a:xfrm>
            <a:off x="1819918" y="3231714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iscern which features impact retention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190DF-8D36-468A-A033-3A46A04833F3}"/>
              </a:ext>
            </a:extLst>
          </p:cNvPr>
          <p:cNvSpPr txBox="1"/>
          <p:nvPr/>
        </p:nvSpPr>
        <p:spPr>
          <a:xfrm>
            <a:off x="1790326" y="3922039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How long customers usually stick around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9C65A-2EBA-4666-BAB9-2F0CC40C8629}"/>
              </a:ext>
            </a:extLst>
          </p:cNvPr>
          <p:cNvSpPr txBox="1"/>
          <p:nvPr/>
        </p:nvSpPr>
        <p:spPr>
          <a:xfrm>
            <a:off x="1797729" y="4612364"/>
            <a:ext cx="735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Service quality, system quality, information quality, trust and net benefit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79585-A647-4277-9FEA-3FA5B7B018C1}"/>
              </a:ext>
            </a:extLst>
          </p:cNvPr>
          <p:cNvSpPr txBox="1"/>
          <p:nvPr/>
        </p:nvSpPr>
        <p:spPr>
          <a:xfrm>
            <a:off x="895752" y="1458439"/>
            <a:ext cx="5427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What are the key factor which helps in figure out: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266244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F4A367-6E7F-497A-A844-73EFCE047AA7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solutioning …..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D1B5F-32F1-43EF-A4FB-BC29F865C321}"/>
              </a:ext>
            </a:extLst>
          </p:cNvPr>
          <p:cNvSpPr txBox="1"/>
          <p:nvPr/>
        </p:nvSpPr>
        <p:spPr>
          <a:xfrm>
            <a:off x="840509" y="1773382"/>
            <a:ext cx="52816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Analyze the relationship between the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410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8F47B2-1F60-4149-AE03-0943340FB19D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Achieved using exploratory data analysis ……..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CE55F-F9A4-4669-9BCA-29A64CC482CF}"/>
              </a:ext>
            </a:extLst>
          </p:cNvPr>
          <p:cNvSpPr txBox="1"/>
          <p:nvPr/>
        </p:nvSpPr>
        <p:spPr>
          <a:xfrm>
            <a:off x="843020" y="1305341"/>
            <a:ext cx="71489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Missing value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Outlier detection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correlation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Shape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 Features analysis</a:t>
            </a:r>
          </a:p>
        </p:txBody>
      </p:sp>
    </p:spTree>
    <p:extLst>
      <p:ext uri="{BB962C8B-B14F-4D97-AF65-F5344CB8AC3E}">
        <p14:creationId xmlns:p14="http://schemas.microsoft.com/office/powerpoint/2010/main" val="379606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C8EA-7D2D-44C0-BCAB-31A286CD6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br>
              <a:rPr lang="en-US" sz="2000" dirty="0"/>
            </a:b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C3F25-075D-4EF3-BA61-F7FAFF8E38DC}"/>
              </a:ext>
            </a:extLst>
          </p:cNvPr>
          <p:cNvSpPr txBox="1"/>
          <p:nvPr/>
        </p:nvSpPr>
        <p:spPr>
          <a:xfrm>
            <a:off x="665825" y="1340528"/>
            <a:ext cx="101827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Pandas: Data analysis and manipulation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NumPy: Provide support for mathematical functions, random number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Matplotlib: is a low-level graph plotting library in python that serves as 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Seaborn: is a library mostly used for statistical plotting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Scikit-Learn: is an open-source Python library that has powerful tools for data analysis and data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8A859-684E-4D43-AE6C-196F8AD017F5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Approach followed………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9111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8C3F25-075D-4EF3-BA61-F7FAFF8E38DC}"/>
              </a:ext>
            </a:extLst>
          </p:cNvPr>
          <p:cNvSpPr txBox="1"/>
          <p:nvPr/>
        </p:nvSpPr>
        <p:spPr>
          <a:xfrm>
            <a:off x="4387048" y="3228945"/>
            <a:ext cx="3417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EDA and it’s Visualizations</a:t>
            </a:r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8A859-684E-4D43-AE6C-196F8AD017F5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Exploratory Data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1091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321A-87D3-4B3B-877A-FF25AB33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Interests of male vs female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01C9C-B1A5-4341-B4F1-BC4FF56C92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5862" y="1012120"/>
            <a:ext cx="6019331" cy="48305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9857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F542-C3C5-4C10-BAA8-E89DCEC4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Metro vs Non-Metro users</a:t>
            </a: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1EA95-6419-4A47-9F2B-353F108ADB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16667" y="807593"/>
            <a:ext cx="4597721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318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4D4F-E0C9-4688-B17C-BD46E6A04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Young and Elderly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A5B03-7C1F-470E-B794-8987AA6B5A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90962" y="807593"/>
            <a:ext cx="5649130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6293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325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Times New Roman</vt:lpstr>
      <vt:lpstr>Office Theme</vt:lpstr>
      <vt:lpstr>Customer Retention Model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MODEL</dc:title>
  <dc:creator>ujjwal pratik</dc:creator>
  <cp:lastModifiedBy>ujjwal pratik</cp:lastModifiedBy>
  <cp:revision>110</cp:revision>
  <dcterms:created xsi:type="dcterms:W3CDTF">2021-05-19T11:14:23Z</dcterms:created>
  <dcterms:modified xsi:type="dcterms:W3CDTF">2021-07-28T04:24:52Z</dcterms:modified>
</cp:coreProperties>
</file>