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7" r:id="rId9"/>
    <p:sldId id="268" r:id="rId10"/>
    <p:sldId id="270" r:id="rId11"/>
    <p:sldId id="272" r:id="rId12"/>
    <p:sldId id="263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FDBB-F70F-479B-9F1C-59D0ECF4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8184B-824F-46AE-B856-9D6A7C5F2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B3CD-6D7B-4E7F-87BD-5903702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BF96-FC07-4B54-9F96-7237E4D5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864B-892B-4269-A631-947BD0A8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72D-BC92-433B-8A91-7DBE3169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722E9-C720-4984-80EC-C11071EA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84F6-C833-48A8-87E0-79E08B36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2407-C8BE-40EB-BF07-C572E510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90E6-F8B6-453B-85BA-8981EDDC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4FA68-FA03-48D0-8FA3-F1CB61B18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92664-38C7-4F93-90BD-0BCC3028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8895-BE92-4604-B1BB-8828E060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D1CC-540C-4388-B9E0-AD28D8E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4698-CA82-45E8-B80C-99172AB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4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2EF6-558C-44F4-A1FD-F1AB8AD4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09E-CBE3-402C-B0B2-45226854C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F733-B5BD-45D7-8B6B-E2873ECF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76965-F8F4-492B-892F-F5A630C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0089-E584-443B-9E2B-8F4627FE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9B79-3D43-4699-8AE9-37D413B5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AE689-E326-4C41-91E0-8679B14B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E07C-B37D-41F2-A755-11EF032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0C41-7B87-454D-AAE1-2D4BD3ED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6883-3AD3-4D63-BDCD-048C038F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4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D6E-2C27-4501-A9FB-0906F026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03D1-346E-462D-80AA-C0DE0147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6AF4B-BBE0-400E-91A2-1AD8046D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332FF-C568-4036-9173-5A20F3E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C2492-3FE1-4E32-AA4D-0D67DB88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F3774-4160-4002-AEF6-804509F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99FE-171D-4247-B364-8995722A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41F4-4690-465D-934F-D64FAA0E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62574-4022-47DA-BDC6-8043371EA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960B1-7AE8-4FE8-A651-7CA7CAC7B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76D59-7AE7-4568-8EAF-9CBA0D031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8D12C-38BA-4651-A225-828CCB4C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547A1-3640-4D38-AF7B-7FFAEF4B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8EFD1-CCD9-4D8A-85FD-A0EDCAD9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E86-76DA-4891-8C56-549D3B01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A0641-2A14-4FFF-B7EE-26E67DC7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D0A2B-F23F-486B-90A2-7911848F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F2CED-6BFC-4794-A254-BEB9080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3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2DAF0-5FF7-47FB-84DD-FF435869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54C63-B394-43B6-A96F-74A42111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EA6EB-A393-469E-8F43-35CF9984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7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85A-E20B-49CB-8901-3F3CF967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B775-0914-41DD-8F04-C5C1B7D1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81C7-A303-4AFB-861D-F656A4DC5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4EF7-58F5-48BC-A55D-71021D28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B834-AF8A-4062-9C69-1B901777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7C16-6F52-4A47-A8B6-B2D0512A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9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DBF5-20E3-4CE6-930E-D06D5E8F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4124A-CFB9-4E47-83A5-65C086B01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1A714-C04B-49EC-B876-6F9616C14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3388-DB43-4580-A00D-434A736D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3C4BA-6DA5-4A05-B22F-A175A09B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D900C-7D97-466F-BE1D-85DBC0EB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9A496-E42F-4104-AB15-C6EE33D0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261F-7817-4AC7-8BB7-3563275F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F147-C59F-4202-A643-9192D8EAB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AC71-29F9-4EAC-9EAD-693A73E81D2B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823C-1B90-4EC1-81AA-1B0E2F2C0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CEC7-E3D5-41C4-A9E7-AA10E775E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AC82-67C2-4D29-A6C9-181AF62EE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7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C8EA-7D2D-44C0-BCAB-31A286CD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64" y="1242875"/>
            <a:ext cx="11765871" cy="1166258"/>
          </a:xfrm>
        </p:spPr>
        <p:txBody>
          <a:bodyPr>
            <a:normAutofit/>
          </a:bodyPr>
          <a:lstStyle/>
          <a:p>
            <a:r>
              <a:rPr lang="en-US" dirty="0"/>
              <a:t>CAR PRICE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03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336742" y="1455938"/>
            <a:ext cx="282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Elastic Net Regularization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8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Snapshot: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EFD98-AB6E-47A4-9707-EB435653FDB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89%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768FA-0002-4A7E-A4DB-7F1CC9F3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05" y="2876550"/>
            <a:ext cx="38957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647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336742" y="1455938"/>
            <a:ext cx="284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 Forest Regressor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8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Snapshot: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EFD98-AB6E-47A4-9707-EB435653FDB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99.96%</a:t>
            </a:r>
            <a:endParaRPr lang="en-IN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D6E0D-AFD5-49DE-B48D-B28FDC0A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04" y="2980921"/>
            <a:ext cx="3602033" cy="7121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80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91362F-88F0-4759-AEA8-AB874E54F6BF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…….Most suitable Model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5AB69-0E47-41E0-B3CA-ABF63A651F06}"/>
              </a:ext>
            </a:extLst>
          </p:cNvPr>
          <p:cNvSpPr txBox="1"/>
          <p:nvPr/>
        </p:nvSpPr>
        <p:spPr>
          <a:xfrm>
            <a:off x="759040" y="2317072"/>
            <a:ext cx="1079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dashboard shows that Random Forest Regressor is able to predict car price with the most accuracy of 99.95%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0440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8C5497-1261-4C64-A82A-2813D792EBFB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Conclusion…..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A43B2-F8AE-4007-AD57-2855E5C798F8}"/>
              </a:ext>
            </a:extLst>
          </p:cNvPr>
          <p:cNvSpPr txBox="1"/>
          <p:nvPr/>
        </p:nvSpPr>
        <p:spPr>
          <a:xfrm>
            <a:off x="759040" y="2317072"/>
            <a:ext cx="1079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Random Forest Regressor this study is able to predict the price of house with 99% accuracy after hyper parameter tuning.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0664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8C5497-1261-4C64-A82A-2813D792EBFB}"/>
              </a:ext>
            </a:extLst>
          </p:cNvPr>
          <p:cNvSpPr txBox="1"/>
          <p:nvPr/>
        </p:nvSpPr>
        <p:spPr>
          <a:xfrm>
            <a:off x="4168066" y="2459114"/>
            <a:ext cx="2525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621A3-144C-4C3E-8A4D-1BE86A908C03}"/>
              </a:ext>
            </a:extLst>
          </p:cNvPr>
          <p:cNvSpPr txBox="1"/>
          <p:nvPr/>
        </p:nvSpPr>
        <p:spPr>
          <a:xfrm>
            <a:off x="8189651" y="5415378"/>
            <a:ext cx="368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Submitted by:</a:t>
            </a:r>
          </a:p>
          <a:p>
            <a:pPr algn="r"/>
            <a:r>
              <a:rPr lang="en-US" sz="2800" dirty="0"/>
              <a:t>Ujjwal Pratik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F1CF8-06E4-4C31-A50B-F5B4792FB34D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problem statement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3A152-F2E9-4EEF-A4C9-5BF119226ADD}"/>
              </a:ext>
            </a:extLst>
          </p:cNvPr>
          <p:cNvSpPr txBox="1"/>
          <p:nvPr/>
        </p:nvSpPr>
        <p:spPr>
          <a:xfrm>
            <a:off x="914400" y="1367161"/>
            <a:ext cx="705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enable buyers and sellers to create their buying and marketing strategy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C8D02-95A7-4DDD-83F8-65001B4B9D81}"/>
              </a:ext>
            </a:extLst>
          </p:cNvPr>
          <p:cNvSpPr txBox="1"/>
          <p:nvPr/>
        </p:nvSpPr>
        <p:spPr>
          <a:xfrm>
            <a:off x="914400" y="2057486"/>
            <a:ext cx="100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model enable car sale's management team to focus on the right direction for best marketing strategy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190DF-8D36-468A-A033-3A46A04833F3}"/>
              </a:ext>
            </a:extLst>
          </p:cNvPr>
          <p:cNvSpPr txBox="1"/>
          <p:nvPr/>
        </p:nvSpPr>
        <p:spPr>
          <a:xfrm>
            <a:off x="884808" y="2747811"/>
            <a:ext cx="514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aim of this study is to predict the price of the car</a:t>
            </a:r>
          </a:p>
        </p:txBody>
      </p:sp>
    </p:spTree>
    <p:extLst>
      <p:ext uri="{BB962C8B-B14F-4D97-AF65-F5344CB8AC3E}">
        <p14:creationId xmlns:p14="http://schemas.microsoft.com/office/powerpoint/2010/main" val="266244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F4A367-6E7F-497A-A844-73EFCE047AA7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solutioning …..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D1B5F-32F1-43EF-A4FB-BC29F865C321}"/>
              </a:ext>
            </a:extLst>
          </p:cNvPr>
          <p:cNvSpPr txBox="1"/>
          <p:nvPr/>
        </p:nvSpPr>
        <p:spPr>
          <a:xfrm>
            <a:off x="840509" y="1773382"/>
            <a:ext cx="52816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Scrapping the Data for the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Cleanup the data from irregularities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the relationship between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410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F47B2-1F60-4149-AE03-0943340FB19D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Achieved using exploratory data analysis ……..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CE55F-F9A4-4669-9BCA-29A64CC482CF}"/>
              </a:ext>
            </a:extLst>
          </p:cNvPr>
          <p:cNvSpPr txBox="1"/>
          <p:nvPr/>
        </p:nvSpPr>
        <p:spPr>
          <a:xfrm>
            <a:off x="905164" y="1859339"/>
            <a:ext cx="7148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Missing value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Outlier detection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Statistical Summary</a:t>
            </a:r>
          </a:p>
        </p:txBody>
      </p:sp>
    </p:spTree>
    <p:extLst>
      <p:ext uri="{BB962C8B-B14F-4D97-AF65-F5344CB8AC3E}">
        <p14:creationId xmlns:p14="http://schemas.microsoft.com/office/powerpoint/2010/main" val="37960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6782E9-5024-4C07-BB42-53679E7A7909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followed……… 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FB9AD-A43A-4158-8EB2-8B4713DFBFCE}"/>
              </a:ext>
            </a:extLst>
          </p:cNvPr>
          <p:cNvSpPr txBox="1"/>
          <p:nvPr/>
        </p:nvSpPr>
        <p:spPr>
          <a:xfrm>
            <a:off x="759041" y="1195526"/>
            <a:ext cx="796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followed Mathematical and statistical approach.  Following key areas analyzed 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9843F-85EC-404E-99E7-614D6144DE51}"/>
              </a:ext>
            </a:extLst>
          </p:cNvPr>
          <p:cNvSpPr txBox="1"/>
          <p:nvPr/>
        </p:nvSpPr>
        <p:spPr>
          <a:xfrm>
            <a:off x="759041" y="1195526"/>
            <a:ext cx="65192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  <a:r>
              <a:rPr lang="en-US"/>
              <a:t>Encoding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33916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C8EA-7D2D-44C0-BCAB-31A286CD6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br>
              <a:rPr lang="en-US" sz="2000" dirty="0"/>
            </a:b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665825" y="1340528"/>
            <a:ext cx="100721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Pandas: Data analysis and manipulation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NumPy: Provide support for mathematical functions, random number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Matplotlib: is a low-level graph plotting library in python that serves as 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Seaborn: is a library mostly used for statistical plotting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Scikit-Learn: is an open-source Python library that has powerful tools for data analysis and data 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Approach followed………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111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485911" y="1408889"/>
            <a:ext cx="23208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  Linear Regression</a:t>
            </a:r>
            <a:endParaRPr lang="en-IN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4A5FD-227C-4CF4-8378-E1974998563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100 </a:t>
            </a:r>
            <a:r>
              <a:rPr lang="en-US" sz="2200" dirty="0"/>
              <a:t>%</a:t>
            </a:r>
            <a:endParaRPr lang="en-IN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8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Snapshot: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6C12-7058-4F5D-A3D1-1CB47E54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8" y="2844474"/>
            <a:ext cx="4352925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54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8C3F25-075D-4EF3-BA61-F7FAFF8E38DC}"/>
              </a:ext>
            </a:extLst>
          </p:cNvPr>
          <p:cNvSpPr txBox="1"/>
          <p:nvPr/>
        </p:nvSpPr>
        <p:spPr>
          <a:xfrm>
            <a:off x="4336742" y="1455938"/>
            <a:ext cx="2292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Lasso Regularization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8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Snapshot: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B8653-E327-48AC-8B4A-C7A4FB4F7A1F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99%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A5452-8B0D-4617-A072-CA8FA883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05" y="2849237"/>
            <a:ext cx="4048125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2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98A859-684E-4D43-AE6C-196F8AD017F5}"/>
              </a:ext>
            </a:extLst>
          </p:cNvPr>
          <p:cNvSpPr txBox="1"/>
          <p:nvPr/>
        </p:nvSpPr>
        <p:spPr>
          <a:xfrm>
            <a:off x="759041" y="408373"/>
            <a:ext cx="1067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Dashboard …….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78EF-654B-4544-872E-66E84258E3EC}"/>
              </a:ext>
            </a:extLst>
          </p:cNvPr>
          <p:cNvSpPr txBox="1"/>
          <p:nvPr/>
        </p:nvSpPr>
        <p:spPr>
          <a:xfrm>
            <a:off x="759040" y="3020627"/>
            <a:ext cx="185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Score Snapshot: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B12C5-D1A9-4147-BBE9-C30FBCF7F248}"/>
              </a:ext>
            </a:extLst>
          </p:cNvPr>
          <p:cNvSpPr txBox="1"/>
          <p:nvPr/>
        </p:nvSpPr>
        <p:spPr>
          <a:xfrm>
            <a:off x="759040" y="2317072"/>
            <a:ext cx="3972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Percentage:         </a:t>
            </a:r>
            <a:r>
              <a:rPr lang="en-US" sz="2200" dirty="0"/>
              <a:t>99%</a:t>
            </a:r>
            <a:endParaRPr lang="en-IN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FFED0-8248-4CBB-B164-E0432BCCF83D}"/>
              </a:ext>
            </a:extLst>
          </p:cNvPr>
          <p:cNvSpPr txBox="1"/>
          <p:nvPr/>
        </p:nvSpPr>
        <p:spPr>
          <a:xfrm>
            <a:off x="4336742" y="1455938"/>
            <a:ext cx="2305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Ridge Regularization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1F076-B2C2-4BC0-A960-4168F34F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9" y="2862262"/>
            <a:ext cx="40671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565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316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CAR PRICE MODEL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MODEL</dc:title>
  <dc:creator>ujjwal pratik</dc:creator>
  <cp:lastModifiedBy>ujjwal pratik</cp:lastModifiedBy>
  <cp:revision>89</cp:revision>
  <dcterms:created xsi:type="dcterms:W3CDTF">2021-05-19T11:14:23Z</dcterms:created>
  <dcterms:modified xsi:type="dcterms:W3CDTF">2021-10-01T11:31:34Z</dcterms:modified>
</cp:coreProperties>
</file>