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7" r:id="rId2"/>
  </p:sldMasterIdLst>
  <p:sldIdLst>
    <p:sldId id="278" r:id="rId3"/>
    <p:sldId id="279" r:id="rId4"/>
    <p:sldId id="257" r:id="rId5"/>
    <p:sldId id="285" r:id="rId6"/>
    <p:sldId id="283" r:id="rId7"/>
    <p:sldId id="299" r:id="rId8"/>
    <p:sldId id="282" r:id="rId9"/>
    <p:sldId id="290" r:id="rId10"/>
    <p:sldId id="293" r:id="rId11"/>
    <p:sldId id="294" r:id="rId12"/>
    <p:sldId id="296" r:id="rId13"/>
    <p:sldId id="297" r:id="rId14"/>
    <p:sldId id="295" r:id="rId15"/>
    <p:sldId id="298" r:id="rId16"/>
    <p:sldId id="30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626"/>
    <a:srgbClr val="87EDEB"/>
    <a:srgbClr val="1AAEAA"/>
    <a:srgbClr val="E763C1"/>
    <a:srgbClr val="FF19C3"/>
    <a:srgbClr val="FFB3D5"/>
    <a:srgbClr val="44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4D747-0486-4408-9A0B-0E919B5D08DC}" v="325" dt="2020-07-05T14:19:10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Nagarajan" userId="44c5304a5b2e4bf6" providerId="LiveId" clId="{D798FEB1-52F7-4A65-9CF4-F23A98FF7E36}"/>
    <pc:docChg chg="undo custSel addSld delSld modSld sldOrd modMainMaster">
      <pc:chgData name="Kaushik Nagarajan" userId="44c5304a5b2e4bf6" providerId="LiveId" clId="{D798FEB1-52F7-4A65-9CF4-F23A98FF7E36}" dt="2020-07-04T10:22:38.951" v="6249" actId="20577"/>
      <pc:docMkLst>
        <pc:docMk/>
      </pc:docMkLst>
      <pc:sldChg chg="modSp mod setBg">
        <pc:chgData name="Kaushik Nagarajan" userId="44c5304a5b2e4bf6" providerId="LiveId" clId="{D798FEB1-52F7-4A65-9CF4-F23A98FF7E36}" dt="2020-07-04T10:19:53.174" v="6235" actId="20577"/>
        <pc:sldMkLst>
          <pc:docMk/>
          <pc:sldMk cId="4013662957" sldId="256"/>
        </pc:sldMkLst>
        <pc:spChg chg="mod">
          <ac:chgData name="Kaushik Nagarajan" userId="44c5304a5b2e4bf6" providerId="LiveId" clId="{D798FEB1-52F7-4A65-9CF4-F23A98FF7E36}" dt="2020-07-04T10:19:44.970" v="6232" actId="2711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D798FEB1-52F7-4A65-9CF4-F23A98FF7E36}" dt="2020-07-04T10:19:53.174" v="6235" actId="20577"/>
          <ac:spMkLst>
            <pc:docMk/>
            <pc:sldMk cId="4013662957" sldId="256"/>
            <ac:spMk id="3" creationId="{C8899AE6-39B8-4C03-B0EF-6D42E070D495}"/>
          </ac:spMkLst>
        </pc:spChg>
      </pc:sldChg>
      <pc:sldChg chg="modSp new mod setBg">
        <pc:chgData name="Kaushik Nagarajan" userId="44c5304a5b2e4bf6" providerId="LiveId" clId="{D798FEB1-52F7-4A65-9CF4-F23A98FF7E36}" dt="2020-07-04T10:19:37.785" v="6231" actId="2711"/>
        <pc:sldMkLst>
          <pc:docMk/>
          <pc:sldMk cId="2123170272" sldId="257"/>
        </pc:sldMkLst>
        <pc:spChg chg="mod">
          <ac:chgData name="Kaushik Nagarajan" userId="44c5304a5b2e4bf6" providerId="LiveId" clId="{D798FEB1-52F7-4A65-9CF4-F23A98FF7E36}" dt="2020-07-04T10:19:37.785" v="6231" actId="2711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D798FEB1-52F7-4A65-9CF4-F23A98FF7E36}" dt="2020-07-04T10:19:33.034" v="6230" actId="2711"/>
          <ac:spMkLst>
            <pc:docMk/>
            <pc:sldMk cId="2123170272" sldId="257"/>
            <ac:spMk id="3" creationId="{C2CB5C19-C632-4662-BEFB-9BB0CECD9600}"/>
          </ac:spMkLst>
        </pc:spChg>
      </pc:sldChg>
      <pc:sldChg chg="modSp new del mod">
        <pc:chgData name="Kaushik Nagarajan" userId="44c5304a5b2e4bf6" providerId="LiveId" clId="{D798FEB1-52F7-4A65-9CF4-F23A98FF7E36}" dt="2020-07-03T13:19:51.082" v="261" actId="47"/>
        <pc:sldMkLst>
          <pc:docMk/>
          <pc:sldMk cId="2687548536" sldId="258"/>
        </pc:sldMkLst>
        <pc:spChg chg="mod">
          <ac:chgData name="Kaushik Nagarajan" userId="44c5304a5b2e4bf6" providerId="LiveId" clId="{D798FEB1-52F7-4A65-9CF4-F23A98FF7E36}" dt="2020-07-03T13:19:16.087" v="259" actId="20577"/>
          <ac:spMkLst>
            <pc:docMk/>
            <pc:sldMk cId="2687548536" sldId="258"/>
            <ac:spMk id="2" creationId="{F6A3E59F-DECA-424C-A12A-1FE9AB996800}"/>
          </ac:spMkLst>
        </pc:spChg>
      </pc:sldChg>
      <pc:sldChg chg="modSp add mod setBg">
        <pc:chgData name="Kaushik Nagarajan" userId="44c5304a5b2e4bf6" providerId="LiveId" clId="{D798FEB1-52F7-4A65-9CF4-F23A98FF7E36}" dt="2020-07-03T15:51:09.828" v="1021" actId="20577"/>
        <pc:sldMkLst>
          <pc:docMk/>
          <pc:sldMk cId="3188450022" sldId="259"/>
        </pc:sldMkLst>
        <pc:spChg chg="mod">
          <ac:chgData name="Kaushik Nagarajan" userId="44c5304a5b2e4bf6" providerId="LiveId" clId="{D798FEB1-52F7-4A65-9CF4-F23A98FF7E36}" dt="2020-07-03T15:50:59.646" v="1019" actId="255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D798FEB1-52F7-4A65-9CF4-F23A98FF7E36}" dt="2020-07-03T15:51:09.828" v="1021" actId="20577"/>
          <ac:spMkLst>
            <pc:docMk/>
            <pc:sldMk cId="3188450022" sldId="259"/>
            <ac:spMk id="3" creationId="{91030D9B-EF59-43E5-8545-FE8E886D8BE7}"/>
          </ac:spMkLst>
        </pc:spChg>
      </pc:sldChg>
      <pc:sldChg chg="new del">
        <pc:chgData name="Kaushik Nagarajan" userId="44c5304a5b2e4bf6" providerId="LiveId" clId="{D798FEB1-52F7-4A65-9CF4-F23A98FF7E36}" dt="2020-07-04T06:41:59.371" v="4690" actId="47"/>
        <pc:sldMkLst>
          <pc:docMk/>
          <pc:sldMk cId="3817288862" sldId="260"/>
        </pc:sldMkLst>
      </pc:sldChg>
      <pc:sldChg chg="modSp new mod">
        <pc:chgData name="Kaushik Nagarajan" userId="44c5304a5b2e4bf6" providerId="LiveId" clId="{D798FEB1-52F7-4A65-9CF4-F23A98FF7E36}" dt="2020-07-04T06:23:30.386" v="4092" actId="20577"/>
        <pc:sldMkLst>
          <pc:docMk/>
          <pc:sldMk cId="2024780618" sldId="261"/>
        </pc:sldMkLst>
        <pc:spChg chg="mod">
          <ac:chgData name="Kaushik Nagarajan" userId="44c5304a5b2e4bf6" providerId="LiveId" clId="{D798FEB1-52F7-4A65-9CF4-F23A98FF7E36}" dt="2020-07-03T15:40:14.474" v="853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D798FEB1-52F7-4A65-9CF4-F23A98FF7E36}" dt="2020-07-04T06:23:30.386" v="4092" actId="20577"/>
          <ac:spMkLst>
            <pc:docMk/>
            <pc:sldMk cId="2024780618" sldId="261"/>
            <ac:spMk id="3" creationId="{43B9C93C-E1E9-426B-96AD-398D84448A17}"/>
          </ac:spMkLst>
        </pc:spChg>
      </pc:sldChg>
      <pc:sldChg chg="addSp delSp modSp new mod setBg">
        <pc:chgData name="Kaushik Nagarajan" userId="44c5304a5b2e4bf6" providerId="LiveId" clId="{D798FEB1-52F7-4A65-9CF4-F23A98FF7E36}" dt="2020-07-04T05:19:55.175" v="3009"/>
        <pc:sldMkLst>
          <pc:docMk/>
          <pc:sldMk cId="2273023507" sldId="262"/>
        </pc:sldMkLst>
        <pc:spChg chg="del">
          <ac:chgData name="Kaushik Nagarajan" userId="44c5304a5b2e4bf6" providerId="LiveId" clId="{D798FEB1-52F7-4A65-9CF4-F23A98FF7E36}" dt="2020-07-03T13:48:45.392" v="498" actId="478"/>
          <ac:spMkLst>
            <pc:docMk/>
            <pc:sldMk cId="2273023507" sldId="262"/>
            <ac:spMk id="2" creationId="{B21C4B5A-E7A4-4CB8-8F8D-23EF151A69A6}"/>
          </ac:spMkLst>
        </pc:spChg>
        <pc:spChg chg="del">
          <ac:chgData name="Kaushik Nagarajan" userId="44c5304a5b2e4bf6" providerId="LiveId" clId="{D798FEB1-52F7-4A65-9CF4-F23A98FF7E36}" dt="2020-07-03T13:30:31.023" v="419" actId="1957"/>
          <ac:spMkLst>
            <pc:docMk/>
            <pc:sldMk cId="2273023507" sldId="262"/>
            <ac:spMk id="3" creationId="{307ABFA3-BFC4-44A3-8A6A-ADC753377B36}"/>
          </ac:spMkLst>
        </pc:spChg>
        <pc:spChg chg="add del mod">
          <ac:chgData name="Kaushik Nagarajan" userId="44c5304a5b2e4bf6" providerId="LiveId" clId="{D798FEB1-52F7-4A65-9CF4-F23A98FF7E36}" dt="2020-07-04T05:12:25.488" v="2523" actId="478"/>
          <ac:spMkLst>
            <pc:docMk/>
            <pc:sldMk cId="2273023507" sldId="262"/>
            <ac:spMk id="4" creationId="{B357AC11-4C58-4B9B-A902-F275C967AC2C}"/>
          </ac:spMkLst>
        </pc:spChg>
        <pc:spChg chg="add del mod">
          <ac:chgData name="Kaushik Nagarajan" userId="44c5304a5b2e4bf6" providerId="LiveId" clId="{D798FEB1-52F7-4A65-9CF4-F23A98FF7E36}" dt="2020-07-03T13:36:36.875" v="424" actId="1957"/>
          <ac:spMkLst>
            <pc:docMk/>
            <pc:sldMk cId="2273023507" sldId="262"/>
            <ac:spMk id="8" creationId="{D11C4A14-4818-41FD-9C9D-C0C9DDCEC5D8}"/>
          </ac:spMkLst>
        </pc:spChg>
        <pc:spChg chg="add del mod">
          <ac:chgData name="Kaushik Nagarajan" userId="44c5304a5b2e4bf6" providerId="LiveId" clId="{D798FEB1-52F7-4A65-9CF4-F23A98FF7E36}" dt="2020-07-03T13:45:07.332" v="437" actId="21"/>
          <ac:spMkLst>
            <pc:docMk/>
            <pc:sldMk cId="2273023507" sldId="262"/>
            <ac:spMk id="13" creationId="{E7DA6702-4637-4BE9-BB0B-E458563FDA2E}"/>
          </ac:spMkLst>
        </pc:spChg>
        <pc:spChg chg="add del mod">
          <ac:chgData name="Kaushik Nagarajan" userId="44c5304a5b2e4bf6" providerId="LiveId" clId="{D798FEB1-52F7-4A65-9CF4-F23A98FF7E36}" dt="2020-07-03T13:46:24.195" v="442" actId="1957"/>
          <ac:spMkLst>
            <pc:docMk/>
            <pc:sldMk cId="2273023507" sldId="262"/>
            <ac:spMk id="15" creationId="{009ABCA8-F71F-4B22-8318-2F90E7085365}"/>
          </ac:spMkLst>
        </pc:spChg>
        <pc:graphicFrameChg chg="add del modGraphic">
          <ac:chgData name="Kaushik Nagarajan" userId="44c5304a5b2e4bf6" providerId="LiveId" clId="{D798FEB1-52F7-4A65-9CF4-F23A98FF7E36}" dt="2020-07-04T04:50:22.378" v="1839" actId="478"/>
          <ac:graphicFrameMkLst>
            <pc:docMk/>
            <pc:sldMk cId="2273023507" sldId="262"/>
            <ac:graphicFrameMk id="3" creationId="{3D24E5A7-9266-4940-8DF3-7679B9A6E737}"/>
          </ac:graphicFrameMkLst>
        </pc:graphicFrameChg>
        <pc:graphicFrameChg chg="add del mod">
          <ac:chgData name="Kaushik Nagarajan" userId="44c5304a5b2e4bf6" providerId="LiveId" clId="{D798FEB1-52F7-4A65-9CF4-F23A98FF7E36}" dt="2020-07-03T13:30:53.012" v="422" actId="478"/>
          <ac:graphicFrameMkLst>
            <pc:docMk/>
            <pc:sldMk cId="2273023507" sldId="262"/>
            <ac:graphicFrameMk id="6" creationId="{BBD8C040-72C5-44E6-93F5-63FB33FEB868}"/>
          </ac:graphicFrameMkLst>
        </pc:graphicFrameChg>
        <pc:graphicFrameChg chg="add del mod">
          <ac:chgData name="Kaushik Nagarajan" userId="44c5304a5b2e4bf6" providerId="LiveId" clId="{D798FEB1-52F7-4A65-9CF4-F23A98FF7E36}" dt="2020-07-03T13:45:30.938" v="440" actId="478"/>
          <ac:graphicFrameMkLst>
            <pc:docMk/>
            <pc:sldMk cId="2273023507" sldId="262"/>
            <ac:graphicFrameMk id="11" creationId="{A6FA44F9-129B-473E-A781-4FEFB6956311}"/>
          </ac:graphicFrameMkLst>
        </pc:graphicFrameChg>
        <pc:graphicFrameChg chg="add mod">
          <ac:chgData name="Kaushik Nagarajan" userId="44c5304a5b2e4bf6" providerId="LiveId" clId="{D798FEB1-52F7-4A65-9CF4-F23A98FF7E36}" dt="2020-07-04T05:12:33.861" v="2527" actId="14100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5:13:06.902" v="2594" actId="20577"/>
        <pc:sldMkLst>
          <pc:docMk/>
          <pc:sldMk cId="4230040019" sldId="263"/>
        </pc:sldMkLst>
        <pc:spChg chg="del">
          <ac:chgData name="Kaushik Nagarajan" userId="44c5304a5b2e4bf6" providerId="LiveId" clId="{D798FEB1-52F7-4A65-9CF4-F23A98FF7E36}" dt="2020-07-03T16:09:27.845" v="1032" actId="478"/>
          <ac:spMkLst>
            <pc:docMk/>
            <pc:sldMk cId="4230040019" sldId="263"/>
            <ac:spMk id="2" creationId="{E40062CE-BF9F-4ECF-AF6A-AF7E9361D622}"/>
          </ac:spMkLst>
        </pc:spChg>
        <pc:spChg chg="del">
          <ac:chgData name="Kaushik Nagarajan" userId="44c5304a5b2e4bf6" providerId="LiveId" clId="{D798FEB1-52F7-4A65-9CF4-F23A98FF7E36}" dt="2020-07-03T16:07:21.123" v="1024"/>
          <ac:spMkLst>
            <pc:docMk/>
            <pc:sldMk cId="4230040019" sldId="263"/>
            <ac:spMk id="3" creationId="{6A9772A9-0F03-4383-A61E-80E406C9DA73}"/>
          </ac:spMkLst>
        </pc:spChg>
        <pc:graphicFrameChg chg="add mod">
          <ac:chgData name="Kaushik Nagarajan" userId="44c5304a5b2e4bf6" providerId="LiveId" clId="{D798FEB1-52F7-4A65-9CF4-F23A98FF7E36}" dt="2020-07-04T05:13:06.902" v="2594" actId="20577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modSp add mod">
        <pc:chgData name="Kaushik Nagarajan" userId="44c5304a5b2e4bf6" providerId="LiveId" clId="{D798FEB1-52F7-4A65-9CF4-F23A98FF7E36}" dt="2020-07-03T15:51:20.477" v="1022" actId="20577"/>
        <pc:sldMkLst>
          <pc:docMk/>
          <pc:sldMk cId="4065846625" sldId="264"/>
        </pc:sldMkLst>
        <pc:spChg chg="mod">
          <ac:chgData name="Kaushik Nagarajan" userId="44c5304a5b2e4bf6" providerId="LiveId" clId="{D798FEB1-52F7-4A65-9CF4-F23A98FF7E36}" dt="2020-07-03T15:50:45.829" v="1016" actId="2711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D798FEB1-52F7-4A65-9CF4-F23A98FF7E36}" dt="2020-07-03T15:51:20.477" v="1022" actId="20577"/>
          <ac:spMkLst>
            <pc:docMk/>
            <pc:sldMk cId="4065846625" sldId="264"/>
            <ac:spMk id="3" creationId="{A7E92644-4DAC-4A5C-9E92-86D65A88282B}"/>
          </ac:spMkLst>
        </pc:spChg>
      </pc:sldChg>
      <pc:sldChg chg="addSp delSp modSp new mod ord modClrScheme chgLayout">
        <pc:chgData name="Kaushik Nagarajan" userId="44c5304a5b2e4bf6" providerId="LiveId" clId="{D798FEB1-52F7-4A65-9CF4-F23A98FF7E36}" dt="2020-07-04T06:29:12.384" v="4132" actId="14100"/>
        <pc:sldMkLst>
          <pc:docMk/>
          <pc:sldMk cId="141817062" sldId="265"/>
        </pc:sldMkLst>
        <pc:spChg chg="add del mod ord">
          <ac:chgData name="Kaushik Nagarajan" userId="44c5304a5b2e4bf6" providerId="LiveId" clId="{D798FEB1-52F7-4A65-9CF4-F23A98FF7E36}" dt="2020-07-04T04:19:09.047" v="1120" actId="478"/>
          <ac:spMkLst>
            <pc:docMk/>
            <pc:sldMk cId="141817062" sldId="265"/>
            <ac:spMk id="2" creationId="{873856AE-E845-4E72-89A6-2D560C0692F2}"/>
          </ac:spMkLst>
        </pc:spChg>
        <pc:spChg chg="del">
          <ac:chgData name="Kaushik Nagarajan" userId="44c5304a5b2e4bf6" providerId="LiveId" clId="{D798FEB1-52F7-4A65-9CF4-F23A98FF7E36}" dt="2020-07-03T16:30:15.679" v="1097" actId="478"/>
          <ac:spMkLst>
            <pc:docMk/>
            <pc:sldMk cId="141817062" sldId="265"/>
            <ac:spMk id="2" creationId="{CD09166D-860F-4C75-A69E-E58D4342485D}"/>
          </ac:spMkLst>
        </pc:spChg>
        <pc:spChg chg="del">
          <ac:chgData name="Kaushik Nagarajan" userId="44c5304a5b2e4bf6" providerId="LiveId" clId="{D798FEB1-52F7-4A65-9CF4-F23A98FF7E36}" dt="2020-07-03T16:17:25.896" v="1041" actId="1957"/>
          <ac:spMkLst>
            <pc:docMk/>
            <pc:sldMk cId="141817062" sldId="265"/>
            <ac:spMk id="3" creationId="{C4F24480-CF22-4BCF-8C53-6FC7FD55328E}"/>
          </ac:spMkLst>
        </pc:spChg>
        <pc:spChg chg="add del mod">
          <ac:chgData name="Kaushik Nagarajan" userId="44c5304a5b2e4bf6" providerId="LiveId" clId="{D798FEB1-52F7-4A65-9CF4-F23A98FF7E36}" dt="2020-07-04T04:25:17.871" v="1137" actId="478"/>
          <ac:spMkLst>
            <pc:docMk/>
            <pc:sldMk cId="141817062" sldId="265"/>
            <ac:spMk id="3" creationId="{F2EB95BD-21E8-48FA-B1E5-C9C0F0044673}"/>
          </ac:spMkLst>
        </pc:spChg>
        <pc:spChg chg="add mod">
          <ac:chgData name="Kaushik Nagarajan" userId="44c5304a5b2e4bf6" providerId="LiveId" clId="{D798FEB1-52F7-4A65-9CF4-F23A98FF7E36}" dt="2020-07-04T06:13:17.808" v="3657" actId="207"/>
          <ac:spMkLst>
            <pc:docMk/>
            <pc:sldMk cId="141817062" sldId="265"/>
            <ac:spMk id="4" creationId="{7C2929A1-B0F9-4783-9F0E-06981D71858F}"/>
          </ac:spMkLst>
        </pc:spChg>
        <pc:graphicFrameChg chg="add mod ord">
          <ac:chgData name="Kaushik Nagarajan" userId="44c5304a5b2e4bf6" providerId="LiveId" clId="{D798FEB1-52F7-4A65-9CF4-F23A98FF7E36}" dt="2020-07-04T06:29:12.384" v="4132" actId="14100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8:52:17.492" v="4822" actId="27918"/>
        <pc:sldMkLst>
          <pc:docMk/>
          <pc:sldMk cId="3373558840" sldId="266"/>
        </pc:sldMkLst>
        <pc:spChg chg="del mod">
          <ac:chgData name="Kaushik Nagarajan" userId="44c5304a5b2e4bf6" providerId="LiveId" clId="{D798FEB1-52F7-4A65-9CF4-F23A98FF7E36}" dt="2020-07-04T06:13:44.126" v="3659" actId="478"/>
          <ac:spMkLst>
            <pc:docMk/>
            <pc:sldMk cId="3373558840" sldId="266"/>
            <ac:spMk id="2" creationId="{6491838B-DC0A-4104-B555-438FA0786CA1}"/>
          </ac:spMkLst>
        </pc:spChg>
        <pc:spChg chg="del">
          <ac:chgData name="Kaushik Nagarajan" userId="44c5304a5b2e4bf6" providerId="LiveId" clId="{D798FEB1-52F7-4A65-9CF4-F23A98FF7E36}" dt="2020-07-03T17:28:46.928" v="1105" actId="1957"/>
          <ac:spMkLst>
            <pc:docMk/>
            <pc:sldMk cId="3373558840" sldId="266"/>
            <ac:spMk id="3" creationId="{F52B0304-91F2-4AE4-B10D-08555BC7EF0F}"/>
          </ac:spMkLst>
        </pc:spChg>
        <pc:spChg chg="add del mod">
          <ac:chgData name="Kaushik Nagarajan" userId="44c5304a5b2e4bf6" providerId="LiveId" clId="{D798FEB1-52F7-4A65-9CF4-F23A98FF7E36}" dt="2020-07-04T04:23:17.532" v="1127" actId="1957"/>
          <ac:spMkLst>
            <pc:docMk/>
            <pc:sldMk cId="3373558840" sldId="266"/>
            <ac:spMk id="4" creationId="{513A407C-AAB4-4E2A-8ABA-62CAA8A5F749}"/>
          </ac:spMkLst>
        </pc:spChg>
        <pc:spChg chg="add mod">
          <ac:chgData name="Kaushik Nagarajan" userId="44c5304a5b2e4bf6" providerId="LiveId" clId="{D798FEB1-52F7-4A65-9CF4-F23A98FF7E36}" dt="2020-07-04T06:23:53.257" v="4093" actId="20577"/>
          <ac:spMkLst>
            <pc:docMk/>
            <pc:sldMk cId="3373558840" sldId="266"/>
            <ac:spMk id="9" creationId="{0036657B-6FD4-4B56-9360-363A61A98EC2}"/>
          </ac:spMkLst>
        </pc:spChg>
        <pc:graphicFrameChg chg="add mod">
          <ac:chgData name="Kaushik Nagarajan" userId="44c5304a5b2e4bf6" providerId="LiveId" clId="{D798FEB1-52F7-4A65-9CF4-F23A98FF7E36}" dt="2020-07-04T06:16:36.092" v="3901" actId="14100"/>
          <ac:graphicFrameMkLst>
            <pc:docMk/>
            <pc:sldMk cId="3373558840" sldId="266"/>
            <ac:graphicFrameMk id="7" creationId="{7DFE5365-C87C-442B-B714-71FED0673A22}"/>
          </ac:graphicFrameMkLst>
        </pc:graphicFrameChg>
        <pc:graphicFrameChg chg="add del mod">
          <ac:chgData name="Kaushik Nagarajan" userId="44c5304a5b2e4bf6" providerId="LiveId" clId="{D798FEB1-52F7-4A65-9CF4-F23A98FF7E36}" dt="2020-07-04T04:23:11.025" v="1125" actId="478"/>
          <ac:graphicFrameMkLst>
            <pc:docMk/>
            <pc:sldMk cId="3373558840" sldId="266"/>
            <ac:graphicFrameMk id="8" creationId="{8673C96F-45F7-43AB-AFFB-213F7478B0F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4:49:15.165" v="1817" actId="20577"/>
        <pc:sldMkLst>
          <pc:docMk/>
          <pc:sldMk cId="4044336972" sldId="267"/>
        </pc:sldMkLst>
        <pc:spChg chg="mod">
          <ac:chgData name="Kaushik Nagarajan" userId="44c5304a5b2e4bf6" providerId="LiveId" clId="{D798FEB1-52F7-4A65-9CF4-F23A98FF7E36}" dt="2020-07-04T04:36:06.518" v="1365" actId="20577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D798FEB1-52F7-4A65-9CF4-F23A98FF7E36}" dt="2020-07-04T04:49:15.165" v="1817" actId="20577"/>
          <ac:spMkLst>
            <pc:docMk/>
            <pc:sldMk cId="4044336972" sldId="267"/>
            <ac:spMk id="3" creationId="{8E464AB1-DC94-4DDB-8F19-43884155BA8A}"/>
          </ac:spMkLst>
        </pc:spChg>
      </pc:sldChg>
      <pc:sldChg chg="addSp delSp modSp new mod">
        <pc:chgData name="Kaushik Nagarajan" userId="44c5304a5b2e4bf6" providerId="LiveId" clId="{D798FEB1-52F7-4A65-9CF4-F23A98FF7E36}" dt="2020-07-04T05:12:46.254" v="2580" actId="20577"/>
        <pc:sldMkLst>
          <pc:docMk/>
          <pc:sldMk cId="1293720732" sldId="268"/>
        </pc:sldMkLst>
        <pc:spChg chg="mod">
          <ac:chgData name="Kaushik Nagarajan" userId="44c5304a5b2e4bf6" providerId="LiveId" clId="{D798FEB1-52F7-4A65-9CF4-F23A98FF7E36}" dt="2020-07-04T04:55:31.008" v="1912" actId="20577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D798FEB1-52F7-4A65-9CF4-F23A98FF7E36}" dt="2020-07-04T05:12:46.254" v="2580" actId="20577"/>
          <ac:spMkLst>
            <pc:docMk/>
            <pc:sldMk cId="1293720732" sldId="268"/>
            <ac:spMk id="3" creationId="{4DBF8F91-1BCB-4112-8E7C-396675D53709}"/>
          </ac:spMkLst>
        </pc:spChg>
        <pc:graphicFrameChg chg="add del mod modGraphic">
          <ac:chgData name="Kaushik Nagarajan" userId="44c5304a5b2e4bf6" providerId="LiveId" clId="{D798FEB1-52F7-4A65-9CF4-F23A98FF7E36}" dt="2020-07-04T04:59:04.302" v="2164" actId="478"/>
          <ac:graphicFrameMkLst>
            <pc:docMk/>
            <pc:sldMk cId="1293720732" sldId="268"/>
            <ac:graphicFrameMk id="7" creationId="{8B262256-F9E0-4FBD-879F-9447437A90BA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4:59:57.639" v="2172" actId="478"/>
          <ac:graphicFrameMkLst>
            <pc:docMk/>
            <pc:sldMk cId="1293720732" sldId="268"/>
            <ac:graphicFrameMk id="10" creationId="{EBD26344-8171-40A1-BD06-2149F5E0F3AD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5:01:48.802" v="2193" actId="478"/>
          <ac:graphicFrameMkLst>
            <pc:docMk/>
            <pc:sldMk cId="1293720732" sldId="268"/>
            <ac:graphicFrameMk id="11" creationId="{07A86915-48BE-4F55-8096-F4EC510A64B1}"/>
          </ac:graphicFrameMkLst>
        </pc:graphicFrameChg>
        <pc:graphicFrameChg chg="add mod modGraphic">
          <ac:chgData name="Kaushik Nagarajan" userId="44c5304a5b2e4bf6" providerId="LiveId" clId="{D798FEB1-52F7-4A65-9CF4-F23A98FF7E36}" dt="2020-07-04T05:07:08.757" v="2333" actId="1076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5:23:13.993" v="3104" actId="20577"/>
        <pc:sldMkLst>
          <pc:docMk/>
          <pc:sldMk cId="1987367390" sldId="269"/>
        </pc:sldMkLst>
        <pc:spChg chg="mod">
          <ac:chgData name="Kaushik Nagarajan" userId="44c5304a5b2e4bf6" providerId="LiveId" clId="{D798FEB1-52F7-4A65-9CF4-F23A98FF7E36}" dt="2020-07-04T05:13:15.244" v="2617" actId="20577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D798FEB1-52F7-4A65-9CF4-F23A98FF7E36}" dt="2020-07-04T05:23:13.993" v="3104" actId="20577"/>
          <ac:spMkLst>
            <pc:docMk/>
            <pc:sldMk cId="1987367390" sldId="269"/>
            <ac:spMk id="3" creationId="{A006F503-EE35-40C1-B95E-3A2A6AA2D349}"/>
          </ac:spMkLst>
        </pc:spChg>
      </pc:sldChg>
      <pc:sldChg chg="modSp new mod">
        <pc:chgData name="Kaushik Nagarajan" userId="44c5304a5b2e4bf6" providerId="LiveId" clId="{D798FEB1-52F7-4A65-9CF4-F23A98FF7E36}" dt="2020-07-04T08:46:40.291" v="4821" actId="20577"/>
        <pc:sldMkLst>
          <pc:docMk/>
          <pc:sldMk cId="1642729103" sldId="270"/>
        </pc:sldMkLst>
        <pc:spChg chg="mod">
          <ac:chgData name="Kaushik Nagarajan" userId="44c5304a5b2e4bf6" providerId="LiveId" clId="{D798FEB1-52F7-4A65-9CF4-F23A98FF7E36}" dt="2020-07-04T06:06:40.270" v="3119" actId="20577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D798FEB1-52F7-4A65-9CF4-F23A98FF7E36}" dt="2020-07-04T08:46:40.291" v="4821" actId="20577"/>
          <ac:spMkLst>
            <pc:docMk/>
            <pc:sldMk cId="1642729103" sldId="270"/>
            <ac:spMk id="3" creationId="{81EDD5FC-5284-482C-9856-DBE7943459DA}"/>
          </ac:spMkLst>
        </pc:spChg>
      </pc:sldChg>
      <pc:sldChg chg="addSp delSp modSp new mod modClrScheme chgLayout">
        <pc:chgData name="Kaushik Nagarajan" userId="44c5304a5b2e4bf6" providerId="LiveId" clId="{D798FEB1-52F7-4A65-9CF4-F23A98FF7E36}" dt="2020-07-04T09:40:05.354" v="5681" actId="1076"/>
        <pc:sldMkLst>
          <pc:docMk/>
          <pc:sldMk cId="1393845951" sldId="271"/>
        </pc:sldMkLst>
        <pc:spChg chg="mod ord">
          <ac:chgData name="Kaushik Nagarajan" userId="44c5304a5b2e4bf6" providerId="LiveId" clId="{D798FEB1-52F7-4A65-9CF4-F23A98FF7E36}" dt="2020-07-04T06:20:40.600" v="3953" actId="700"/>
          <ac:spMkLst>
            <pc:docMk/>
            <pc:sldMk cId="1393845951" sldId="271"/>
            <ac:spMk id="2" creationId="{A2BB0C45-F801-4465-B0B3-3DB547C4F9CA}"/>
          </ac:spMkLst>
        </pc:spChg>
        <pc:spChg chg="del">
          <ac:chgData name="Kaushik Nagarajan" userId="44c5304a5b2e4bf6" providerId="LiveId" clId="{D798FEB1-52F7-4A65-9CF4-F23A98FF7E36}" dt="2020-07-04T06:19:24.921" v="3946" actId="1957"/>
          <ac:spMkLst>
            <pc:docMk/>
            <pc:sldMk cId="1393845951" sldId="271"/>
            <ac:spMk id="3" creationId="{8041E82B-7103-4F67-90DB-82D9935078A0}"/>
          </ac:spMkLst>
        </pc:spChg>
        <pc:spChg chg="add del mod ord">
          <ac:chgData name="Kaushik Nagarajan" userId="44c5304a5b2e4bf6" providerId="LiveId" clId="{D798FEB1-52F7-4A65-9CF4-F23A98FF7E36}" dt="2020-07-04T06:20:56.782" v="3956" actId="478"/>
          <ac:spMkLst>
            <pc:docMk/>
            <pc:sldMk cId="1393845951" sldId="271"/>
            <ac:spMk id="7" creationId="{331E4E79-3CD9-4F4D-B569-FEA13CB0BB8F}"/>
          </ac:spMkLst>
        </pc:spChg>
        <pc:spChg chg="add del mod ord">
          <ac:chgData name="Kaushik Nagarajan" userId="44c5304a5b2e4bf6" providerId="LiveId" clId="{D798FEB1-52F7-4A65-9CF4-F23A98FF7E36}" dt="2020-07-04T06:20:59.542" v="3957" actId="478"/>
          <ac:spMkLst>
            <pc:docMk/>
            <pc:sldMk cId="1393845951" sldId="271"/>
            <ac:spMk id="8" creationId="{4681DB81-747F-4707-A1EF-1FA99F77458D}"/>
          </ac:spMkLst>
        </pc:spChg>
        <pc:spChg chg="add mod ord">
          <ac:chgData name="Kaushik Nagarajan" userId="44c5304a5b2e4bf6" providerId="LiveId" clId="{D798FEB1-52F7-4A65-9CF4-F23A98FF7E36}" dt="2020-07-04T09:39:52.348" v="5680" actId="20577"/>
          <ac:spMkLst>
            <pc:docMk/>
            <pc:sldMk cId="1393845951" sldId="271"/>
            <ac:spMk id="9" creationId="{445E3D91-534E-4572-8327-E062CB9F33DA}"/>
          </ac:spMkLst>
        </pc:spChg>
        <pc:graphicFrameChg chg="add mod ord">
          <ac:chgData name="Kaushik Nagarajan" userId="44c5304a5b2e4bf6" providerId="LiveId" clId="{D798FEB1-52F7-4A65-9CF4-F23A98FF7E36}" dt="2020-07-04T09:40:05.354" v="5681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modSp new mod ord">
        <pc:chgData name="Kaushik Nagarajan" userId="44c5304a5b2e4bf6" providerId="LiveId" clId="{D798FEB1-52F7-4A65-9CF4-F23A98FF7E36}" dt="2020-07-04T06:46:46.191" v="4819" actId="20577"/>
        <pc:sldMkLst>
          <pc:docMk/>
          <pc:sldMk cId="3472998099" sldId="272"/>
        </pc:sldMkLst>
        <pc:spChg chg="mod">
          <ac:chgData name="Kaushik Nagarajan" userId="44c5304a5b2e4bf6" providerId="LiveId" clId="{D798FEB1-52F7-4A65-9CF4-F23A98FF7E36}" dt="2020-07-04T06:44:05.617" v="4698" actId="1076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D798FEB1-52F7-4A65-9CF4-F23A98FF7E36}" dt="2020-07-04T06:46:46.191" v="4819" actId="20577"/>
          <ac:spMkLst>
            <pc:docMk/>
            <pc:sldMk cId="3472998099" sldId="272"/>
            <ac:spMk id="3" creationId="{3D20AAE8-BD4E-441B-90D9-B4E17DBDB926}"/>
          </ac:spMkLst>
        </pc:spChg>
      </pc:sldChg>
      <pc:sldChg chg="modSp new mod ord">
        <pc:chgData name="Kaushik Nagarajan" userId="44c5304a5b2e4bf6" providerId="LiveId" clId="{D798FEB1-52F7-4A65-9CF4-F23A98FF7E36}" dt="2020-07-04T10:13:03.411" v="5843" actId="20577"/>
        <pc:sldMkLst>
          <pc:docMk/>
          <pc:sldMk cId="971598352" sldId="273"/>
        </pc:sldMkLst>
        <pc:spChg chg="mod">
          <ac:chgData name="Kaushik Nagarajan" userId="44c5304a5b2e4bf6" providerId="LiveId" clId="{D798FEB1-52F7-4A65-9CF4-F23A98FF7E36}" dt="2020-07-04T08:53:16.979" v="4848" actId="1076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D798FEB1-52F7-4A65-9CF4-F23A98FF7E36}" dt="2020-07-04T10:13:03.411" v="5843" actId="20577"/>
          <ac:spMkLst>
            <pc:docMk/>
            <pc:sldMk cId="971598352" sldId="273"/>
            <ac:spMk id="3" creationId="{61E34405-E404-479F-A2F0-C140A7B7C3F3}"/>
          </ac:spMkLst>
        </pc:spChg>
      </pc:sldChg>
      <pc:sldChg chg="addSp delSp modSp new mod">
        <pc:chgData name="Kaushik Nagarajan" userId="44c5304a5b2e4bf6" providerId="LiveId" clId="{D798FEB1-52F7-4A65-9CF4-F23A98FF7E36}" dt="2020-07-04T09:43:44.250" v="5686" actId="1076"/>
        <pc:sldMkLst>
          <pc:docMk/>
          <pc:sldMk cId="3619185467" sldId="274"/>
        </pc:sldMkLst>
        <pc:spChg chg="mod">
          <ac:chgData name="Kaushik Nagarajan" userId="44c5304a5b2e4bf6" providerId="LiveId" clId="{D798FEB1-52F7-4A65-9CF4-F23A98FF7E36}" dt="2020-07-04T09:43:44.250" v="5686" actId="1076"/>
          <ac:spMkLst>
            <pc:docMk/>
            <pc:sldMk cId="3619185467" sldId="274"/>
            <ac:spMk id="2" creationId="{AA00EA86-B14C-4F33-97D6-F1B33B252329}"/>
          </ac:spMkLst>
        </pc:spChg>
        <pc:spChg chg="del">
          <ac:chgData name="Kaushik Nagarajan" userId="44c5304a5b2e4bf6" providerId="LiveId" clId="{D798FEB1-52F7-4A65-9CF4-F23A98FF7E36}" dt="2020-07-04T09:18:59.064" v="5186" actId="1957"/>
          <ac:spMkLst>
            <pc:docMk/>
            <pc:sldMk cId="3619185467" sldId="274"/>
            <ac:spMk id="3" creationId="{F975326F-D045-401E-9FFD-F87F6FCCA752}"/>
          </ac:spMkLst>
        </pc:spChg>
        <pc:graphicFrameChg chg="add mod">
          <ac:chgData name="Kaushik Nagarajan" userId="44c5304a5b2e4bf6" providerId="LiveId" clId="{D798FEB1-52F7-4A65-9CF4-F23A98FF7E36}" dt="2020-07-04T09:26:35.550" v="5309" actId="14100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9:43:32.746" v="5685" actId="14100"/>
        <pc:sldMkLst>
          <pc:docMk/>
          <pc:sldMk cId="2690549099" sldId="275"/>
        </pc:sldMkLst>
        <pc:spChg chg="mod">
          <ac:chgData name="Kaushik Nagarajan" userId="44c5304a5b2e4bf6" providerId="LiveId" clId="{D798FEB1-52F7-4A65-9CF4-F23A98FF7E36}" dt="2020-07-04T09:43:32.746" v="5685" actId="14100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D798FEB1-52F7-4A65-9CF4-F23A98FF7E36}" dt="2020-07-04T09:33:57.021" v="5507" actId="1076"/>
          <ac:spMkLst>
            <pc:docMk/>
            <pc:sldMk cId="2690549099" sldId="275"/>
            <ac:spMk id="3" creationId="{230CD960-DCE6-4247-8525-DEC9225BBAF0}"/>
          </ac:spMkLst>
        </pc:spChg>
        <pc:spChg chg="add del mod">
          <ac:chgData name="Kaushik Nagarajan" userId="44c5304a5b2e4bf6" providerId="LiveId" clId="{D798FEB1-52F7-4A65-9CF4-F23A98FF7E36}" dt="2020-07-04T09:34:04.717" v="5509" actId="2711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D798FEB1-52F7-4A65-9CF4-F23A98FF7E36}" dt="2020-07-04T09:36:43.370" v="5579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D798FEB1-52F7-4A65-9CF4-F23A98FF7E36}" dt="2020-07-04T09:39:05.503" v="5643" actId="1076"/>
          <ac:spMkLst>
            <pc:docMk/>
            <pc:sldMk cId="2690549099" sldId="275"/>
            <ac:spMk id="6" creationId="{DA76E92D-061E-4934-B0EE-FD621D1F81AE}"/>
          </ac:spMkLst>
        </pc:spChg>
        <pc:graphicFrameChg chg="add del mod modGraphic">
          <ac:chgData name="Kaushik Nagarajan" userId="44c5304a5b2e4bf6" providerId="LiveId" clId="{D798FEB1-52F7-4A65-9CF4-F23A98FF7E36}" dt="2020-07-04T09:32:40.462" v="5420"/>
          <ac:graphicFrameMkLst>
            <pc:docMk/>
            <pc:sldMk cId="2690549099" sldId="275"/>
            <ac:graphicFrameMk id="7" creationId="{04B41F17-18CD-43EC-9AEC-5A5BAEBA7EDA}"/>
          </ac:graphicFrameMkLst>
        </pc:graphicFrameChg>
        <pc:graphicFrameChg chg="add del mod">
          <ac:chgData name="Kaushik Nagarajan" userId="44c5304a5b2e4bf6" providerId="LiveId" clId="{D798FEB1-52F7-4A65-9CF4-F23A98FF7E36}" dt="2020-07-04T09:32:51.217" v="5422"/>
          <ac:graphicFrameMkLst>
            <pc:docMk/>
            <pc:sldMk cId="2690549099" sldId="275"/>
            <ac:graphicFrameMk id="8" creationId="{7DD3590A-CB6F-4E48-BD21-5970870AAEC9}"/>
          </ac:graphicFrameMkLst>
        </pc:graphicFrameChg>
      </pc:sldChg>
      <pc:sldChg chg="modSp new mod">
        <pc:chgData name="Kaushik Nagarajan" userId="44c5304a5b2e4bf6" providerId="LiveId" clId="{D798FEB1-52F7-4A65-9CF4-F23A98FF7E36}" dt="2020-07-04T10:22:38.951" v="6249" actId="20577"/>
        <pc:sldMkLst>
          <pc:docMk/>
          <pc:sldMk cId="2845449986" sldId="276"/>
        </pc:sldMkLst>
        <pc:spChg chg="mod">
          <ac:chgData name="Kaushik Nagarajan" userId="44c5304a5b2e4bf6" providerId="LiveId" clId="{D798FEB1-52F7-4A65-9CF4-F23A98FF7E36}" dt="2020-07-04T10:11:54.500" v="5697" actId="20577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D798FEB1-52F7-4A65-9CF4-F23A98FF7E36}" dt="2020-07-04T10:22:38.951" v="6249" actId="20577"/>
          <ac:spMkLst>
            <pc:docMk/>
            <pc:sldMk cId="2845449986" sldId="276"/>
            <ac:spMk id="3" creationId="{B51438DB-33DF-4F09-B9B2-50E5D439A837}"/>
          </ac:spMkLst>
        </pc:spChg>
      </pc:sldChg>
      <pc:sldChg chg="modSp new mod">
        <pc:chgData name="Kaushik Nagarajan" userId="44c5304a5b2e4bf6" providerId="LiveId" clId="{D798FEB1-52F7-4A65-9CF4-F23A98FF7E36}" dt="2020-07-04T10:17:01.898" v="6229" actId="20577"/>
        <pc:sldMkLst>
          <pc:docMk/>
          <pc:sldMk cId="284512663" sldId="277"/>
        </pc:sldMkLst>
        <pc:spChg chg="mod">
          <ac:chgData name="Kaushik Nagarajan" userId="44c5304a5b2e4bf6" providerId="LiveId" clId="{D798FEB1-52F7-4A65-9CF4-F23A98FF7E36}" dt="2020-07-04T10:17:01.898" v="6229" actId="20577"/>
          <ac:spMkLst>
            <pc:docMk/>
            <pc:sldMk cId="284512663" sldId="277"/>
            <ac:spMk id="2" creationId="{99B7457D-88BF-4064-AE67-E5ACE5240958}"/>
          </ac:spMkLst>
        </pc:spChg>
      </pc:sldChg>
      <pc:sldMasterChg chg="setBg modSldLayout">
        <pc:chgData name="Kaushik Nagarajan" userId="44c5304a5b2e4bf6" providerId="LiveId" clId="{D798FEB1-52F7-4A65-9CF4-F23A98FF7E36}" dt="2020-07-03T13:21:14.454" v="320"/>
        <pc:sldMasterMkLst>
          <pc:docMk/>
          <pc:sldMasterMk cId="561841829" sldId="2147483726"/>
        </pc:sldMasterMkLst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664321787" sldId="214748372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13470096" sldId="214748372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031580370" sldId="214748372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00278682" sldId="214748373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89190310" sldId="214748373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282737959" sldId="214748373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732068453" sldId="2147483733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910640640" sldId="2147483734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428245131" sldId="2147483735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828157347" sldId="2147483736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42716319" sldId="214748373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638462843" sldId="214748373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315717712" sldId="214748373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21627524" sldId="214748374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651389618" sldId="214748374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76938880" sldId="214748374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78532366" sldId="2147483743"/>
          </pc:sldLayoutMkLst>
        </pc:sldLayoutChg>
      </pc:sldMasterChg>
    </pc:docChg>
  </pc:docChgLst>
  <pc:docChgLst>
    <pc:chgData name="Kaushik Nagarajan" userId="44c5304a5b2e4bf6" providerId="LiveId" clId="{6434D747-0486-4408-9A0B-0E919B5D08DC}"/>
    <pc:docChg chg="undo custSel mod addSld delSld modSld sldOrd">
      <pc:chgData name="Kaushik Nagarajan" userId="44c5304a5b2e4bf6" providerId="LiveId" clId="{6434D747-0486-4408-9A0B-0E919B5D08DC}" dt="2020-07-05T14:21:14.268" v="2047" actId="6549"/>
      <pc:docMkLst>
        <pc:docMk/>
      </pc:docMkLst>
      <pc:sldChg chg="addSp modSp del mod setBg">
        <pc:chgData name="Kaushik Nagarajan" userId="44c5304a5b2e4bf6" providerId="LiveId" clId="{6434D747-0486-4408-9A0B-0E919B5D08DC}" dt="2020-07-05T05:48:49.340" v="1291" actId="47"/>
        <pc:sldMkLst>
          <pc:docMk/>
          <pc:sldMk cId="4013662957" sldId="256"/>
        </pc:sldMkLst>
        <pc:spChg chg="mod">
          <ac:chgData name="Kaushik Nagarajan" userId="44c5304a5b2e4bf6" providerId="LiveId" clId="{6434D747-0486-4408-9A0B-0E919B5D08DC}" dt="2020-07-05T05:47:54.120" v="1280" actId="1076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6434D747-0486-4408-9A0B-0E919B5D08DC}" dt="2020-07-04T15:47:39.173" v="1163" actId="1076"/>
          <ac:spMkLst>
            <pc:docMk/>
            <pc:sldMk cId="4013662957" sldId="256"/>
            <ac:spMk id="3" creationId="{C8899AE6-39B8-4C03-B0EF-6D42E070D495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1" creationId="{35555856-9970-4BC3-9AA9-6A917F53AFBD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5" creationId="{13722DD7-BA73-4776-93A3-94491FEF7260}"/>
          </ac:spMkLst>
        </pc:spChg>
        <pc:picChg chg="ad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73" creationId="{7F487851-BFAF-46D8-A1ED-50CAD6E46F59}"/>
          </ac:picMkLst>
        </pc:picChg>
        <pc:picChg chg="add mo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1026" creationId="{325EDAA1-24E1-4CAA-B171-F4110548CD1B}"/>
          </ac:picMkLst>
        </pc:picChg>
      </pc:sldChg>
      <pc:sldChg chg="addSp delSp modSp mod ord setBg delDesignElem">
        <pc:chgData name="Kaushik Nagarajan" userId="44c5304a5b2e4bf6" providerId="LiveId" clId="{6434D747-0486-4408-9A0B-0E919B5D08DC}" dt="2020-07-05T14:20:14.162" v="1946" actId="20577"/>
        <pc:sldMkLst>
          <pc:docMk/>
          <pc:sldMk cId="2123170272" sldId="257"/>
        </pc:sldMkLst>
        <pc:spChg chg="mod">
          <ac:chgData name="Kaushik Nagarajan" userId="44c5304a5b2e4bf6" providerId="LiveId" clId="{6434D747-0486-4408-9A0B-0E919B5D08DC}" dt="2020-07-04T15:58:59.426" v="1194" actId="255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6434D747-0486-4408-9A0B-0E919B5D08DC}" dt="2020-07-05T14:20:14.162" v="1946" actId="20577"/>
          <ac:spMkLst>
            <pc:docMk/>
            <pc:sldMk cId="2123170272" sldId="257"/>
            <ac:spMk id="3" creationId="{C2CB5C19-C632-4662-BEFB-9BB0CECD9600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0" creationId="{D1942232-83D0-49E2-AF9B-1F97E3C1EF8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2" creationId="{E9E70D72-6E23-4015-A4A6-85C120C19167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26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2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9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41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14" creationId="{C28A977F-B603-4D81-B0FC-C8DE048A7931}"/>
          </ac:grpSpMkLst>
        </pc:gr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20" creationId="{C78D9229-E61D-4FEE-8321-2F8B64A8CADF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123170272" sldId="257"/>
            <ac:grpSpMk id="34" creationId="{032D8612-31EB-44CF-A1D0-14FD4C705424}"/>
          </ac:grpSpMkLst>
        </pc:grpChg>
        <pc:picChg chg="add del">
          <ac:chgData name="Kaushik Nagarajan" userId="44c5304a5b2e4bf6" providerId="LiveId" clId="{6434D747-0486-4408-9A0B-0E919B5D08DC}" dt="2020-07-04T15:50:51.651" v="1165" actId="26606"/>
          <ac:picMkLst>
            <pc:docMk/>
            <pc:sldMk cId="2123170272" sldId="257"/>
            <ac:picMk id="7" creationId="{EB378EA9-B8B0-446E-BDD1-E52ACB170060}"/>
          </ac:picMkLst>
        </pc:picChg>
        <pc:picChg chg="add del">
          <ac:chgData name="Kaushik Nagarajan" userId="44c5304a5b2e4bf6" providerId="LiveId" clId="{6434D747-0486-4408-9A0B-0E919B5D08DC}" dt="2020-07-04T15:51:48.917" v="1167" actId="26606"/>
          <ac:picMkLst>
            <pc:docMk/>
            <pc:sldMk cId="2123170272" sldId="257"/>
            <ac:picMk id="27" creationId="{2897127E-6CEF-446C-BE87-93B7C46E49D1}"/>
          </ac:picMkLst>
        </pc:picChg>
      </pc:sldChg>
      <pc:sldChg chg="addSp delSp modSp mod setBg setFolMasterObjs delDesignElem">
        <pc:chgData name="Kaushik Nagarajan" userId="44c5304a5b2e4bf6" providerId="LiveId" clId="{6434D747-0486-4408-9A0B-0E919B5D08DC}" dt="2020-07-05T14:21:14.268" v="2047" actId="6549"/>
        <pc:sldMkLst>
          <pc:docMk/>
          <pc:sldMk cId="3188450022" sldId="259"/>
        </pc:sldMkLst>
        <pc:spChg chg="mod">
          <ac:chgData name="Kaushik Nagarajan" userId="44c5304a5b2e4bf6" providerId="LiveId" clId="{6434D747-0486-4408-9A0B-0E919B5D08DC}" dt="2020-07-04T15:52:06.965" v="1168" actId="26606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6434D747-0486-4408-9A0B-0E919B5D08DC}" dt="2020-07-05T14:21:14.268" v="2047" actId="6549"/>
          <ac:spMkLst>
            <pc:docMk/>
            <pc:sldMk cId="3188450022" sldId="259"/>
            <ac:spMk id="3" creationId="{91030D9B-EF59-43E5-8545-FE8E886D8BE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15" creationId="{D5B0017B-2ECA-49AF-B397-DC140825DF8D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188450022" sldId="259"/>
            <ac:grpSpMk id="10" creationId="{AE1C45F0-260A-458C-96ED-C1F6D2151219}"/>
          </ac:grpSpMkLst>
        </pc:grpChg>
        <pc:cxnChg chg="add del">
          <ac:chgData name="Kaushik Nagarajan" userId="44c5304a5b2e4bf6" providerId="LiveId" clId="{6434D747-0486-4408-9A0B-0E919B5D08DC}" dt="2020-07-05T14:16:00.644" v="1875"/>
          <ac:cxnSpMkLst>
            <pc:docMk/>
            <pc:sldMk cId="3188450022" sldId="259"/>
            <ac:cxnSpMk id="17" creationId="{6CF1BAF6-AD41-4082-B212-8A1F9A2E8779}"/>
          </ac:cxnSpMkLst>
        </pc:cxn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024780618" sldId="261"/>
        </pc:sldMkLst>
        <pc:spChg chg="mod">
          <ac:chgData name="Kaushik Nagarajan" userId="44c5304a5b2e4bf6" providerId="LiveId" clId="{6434D747-0486-4408-9A0B-0E919B5D08DC}" dt="2020-07-04T15:59:54.661" v="1210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6434D747-0486-4408-9A0B-0E919B5D08DC}" dt="2020-07-04T16:00:03.686" v="1212" actId="27636"/>
          <ac:spMkLst>
            <pc:docMk/>
            <pc:sldMk cId="2024780618" sldId="261"/>
            <ac:spMk id="3" creationId="{43B9C93C-E1E9-426B-96AD-398D84448A17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15" creationId="{D5B0017B-2ECA-49AF-B397-DC140825DF8D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9" creationId="{4DA718D0-4865-4629-8134-44F68D41D574}"/>
          </ac:spMkLst>
        </pc:spChg>
        <pc:grpChg chg="add del">
          <ac:chgData name="Kaushik Nagarajan" userId="44c5304a5b2e4bf6" providerId="LiveId" clId="{6434D747-0486-4408-9A0B-0E919B5D08DC}" dt="2020-07-04T15:53:41.997" v="1174" actId="26606"/>
          <ac:grpSpMkLst>
            <pc:docMk/>
            <pc:sldMk cId="2024780618" sldId="261"/>
            <ac:grpSpMk id="10" creationId="{AE1C45F0-260A-458C-96ED-C1F6D2151219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024780618" sldId="261"/>
            <ac:grpSpMk id="20" creationId="{65167ED7-6315-43AB-B1B6-C326D5FD8F84}"/>
          </ac:grpSpMkLst>
        </pc:grpChg>
        <pc:cxnChg chg="add del">
          <ac:chgData name="Kaushik Nagarajan" userId="44c5304a5b2e4bf6" providerId="LiveId" clId="{6434D747-0486-4408-9A0B-0E919B5D08DC}" dt="2020-07-04T15:53:41.997" v="1174" actId="26606"/>
          <ac:cxnSpMkLst>
            <pc:docMk/>
            <pc:sldMk cId="2024780618" sldId="261"/>
            <ac:cxnSpMk id="17" creationId="{6CF1BAF6-AD41-4082-B212-8A1F9A2E8779}"/>
          </ac:cxnSpMkLst>
        </pc:cxnChg>
      </pc:sldChg>
      <pc:sldChg chg="modSp setBg">
        <pc:chgData name="Kaushik Nagarajan" userId="44c5304a5b2e4bf6" providerId="LiveId" clId="{6434D747-0486-4408-9A0B-0E919B5D08DC}" dt="2020-07-04T15:24:42.317" v="1063" actId="2711"/>
        <pc:sldMkLst>
          <pc:docMk/>
          <pc:sldMk cId="2273023507" sldId="262"/>
        </pc:sldMkLst>
        <pc:graphicFrameChg chg="mod">
          <ac:chgData name="Kaushik Nagarajan" userId="44c5304a5b2e4bf6" providerId="LiveId" clId="{6434D747-0486-4408-9A0B-0E919B5D08DC}" dt="2020-07-04T15:24:42.317" v="1063" actId="2711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modSp">
        <pc:chgData name="Kaushik Nagarajan" userId="44c5304a5b2e4bf6" providerId="LiveId" clId="{6434D747-0486-4408-9A0B-0E919B5D08DC}" dt="2020-07-04T15:34:01.890" v="1112" actId="113"/>
        <pc:sldMkLst>
          <pc:docMk/>
          <pc:sldMk cId="4230040019" sldId="263"/>
        </pc:sldMkLst>
        <pc:graphicFrameChg chg="mod">
          <ac:chgData name="Kaushik Nagarajan" userId="44c5304a5b2e4bf6" providerId="LiveId" clId="{6434D747-0486-4408-9A0B-0E919B5D08DC}" dt="2020-07-04T15:34:01.890" v="1112" actId="113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addSp delSp modSp mod setBg setClrOvrMap delDesignElem">
        <pc:chgData name="Kaushik Nagarajan" userId="44c5304a5b2e4bf6" providerId="LiveId" clId="{6434D747-0486-4408-9A0B-0E919B5D08DC}" dt="2020-07-05T14:16:00.644" v="1875"/>
        <pc:sldMkLst>
          <pc:docMk/>
          <pc:sldMk cId="4065846625" sldId="264"/>
        </pc:sldMkLst>
        <pc:spChg chg="mod">
          <ac:chgData name="Kaushik Nagarajan" userId="44c5304a5b2e4bf6" providerId="LiveId" clId="{6434D747-0486-4408-9A0B-0E919B5D08DC}" dt="2020-07-04T15:59:19.911" v="1195" actId="255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6434D747-0486-4408-9A0B-0E919B5D08DC}" dt="2020-07-04T15:53:17.289" v="1172" actId="20577"/>
          <ac:spMkLst>
            <pc:docMk/>
            <pc:sldMk cId="4065846625" sldId="264"/>
            <ac:spMk id="3" creationId="{A7E92644-4DAC-4A5C-9E92-86D65A88282B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0" creationId="{AFA67CD3-AB4E-4A7A-BEB8-53C445D8C44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4" creationId="{339C8D78-A644-462F-B674-F440635E5353}"/>
          </ac:spMkLst>
        </pc:spChg>
        <pc:picChg chg="add">
          <ac:chgData name="Kaushik Nagarajan" userId="44c5304a5b2e4bf6" providerId="LiveId" clId="{6434D747-0486-4408-9A0B-0E919B5D08DC}" dt="2020-07-04T15:53:03.792" v="1170" actId="26606"/>
          <ac:picMkLst>
            <pc:docMk/>
            <pc:sldMk cId="4065846625" sldId="264"/>
            <ac:picMk id="7" creationId="{2112CB33-E8A8-4449-9E6E-D90FB139EAD0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4065846625" sldId="264"/>
            <ac:picMk id="12" creationId="{07CF545F-9C2E-4446-97CD-AD92990C2B68}"/>
          </ac:picMkLst>
        </pc:pic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41817062" sldId="265"/>
        </pc:sldMkLst>
        <pc:spChg chg="mod">
          <ac:chgData name="Kaushik Nagarajan" userId="44c5304a5b2e4bf6" providerId="LiveId" clId="{6434D747-0486-4408-9A0B-0E919B5D08DC}" dt="2020-07-04T15:35:50.764" v="1123" actId="14100"/>
          <ac:spMkLst>
            <pc:docMk/>
            <pc:sldMk cId="141817062" sldId="265"/>
            <ac:spMk id="4" creationId="{7C2929A1-B0F9-4783-9F0E-06981D71858F}"/>
          </ac:spMkLst>
        </pc:spChg>
        <pc:graphicFrameChg chg="mod">
          <ac:chgData name="Kaushik Nagarajan" userId="44c5304a5b2e4bf6" providerId="LiveId" clId="{6434D747-0486-4408-9A0B-0E919B5D08DC}" dt="2020-07-05T14:16:00.644" v="1875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modSp">
        <pc:chgData name="Kaushik Nagarajan" userId="44c5304a5b2e4bf6" providerId="LiveId" clId="{6434D747-0486-4408-9A0B-0E919B5D08DC}" dt="2020-07-04T15:36:21.299" v="1126"/>
        <pc:sldMkLst>
          <pc:docMk/>
          <pc:sldMk cId="3373558840" sldId="266"/>
        </pc:sldMkLst>
        <pc:graphicFrameChg chg="mod">
          <ac:chgData name="Kaushik Nagarajan" userId="44c5304a5b2e4bf6" providerId="LiveId" clId="{6434D747-0486-4408-9A0B-0E919B5D08DC}" dt="2020-07-04T15:36:21.299" v="1126"/>
          <ac:graphicFrameMkLst>
            <pc:docMk/>
            <pc:sldMk cId="3373558840" sldId="266"/>
            <ac:graphicFrameMk id="7" creationId="{7DFE5365-C87C-442B-B714-71FED0673A22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4044336972" sldId="267"/>
        </pc:sldMkLst>
        <pc:spChg chg="mod">
          <ac:chgData name="Kaushik Nagarajan" userId="44c5304a5b2e4bf6" providerId="LiveId" clId="{6434D747-0486-4408-9A0B-0E919B5D08DC}" dt="2020-07-04T16:00:34.145" v="1214" actId="255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6434D747-0486-4408-9A0B-0E919B5D08DC}" dt="2020-07-04T15:54:00.614" v="1179" actId="26606"/>
          <ac:spMkLst>
            <pc:docMk/>
            <pc:sldMk cId="4044336972" sldId="267"/>
            <ac:spMk id="3" creationId="{8E464AB1-DC94-4DDB-8F19-43884155BA8A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8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14" creationId="{E659831F-0D9A-4C63-9EBB-8435B85A440F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6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4:00.595" v="1178" actId="26606"/>
          <ac:grpSpMkLst>
            <pc:docMk/>
            <pc:sldMk cId="4044336972" sldId="267"/>
            <ac:grpSpMk id="10" creationId="{28FAF094-D087-493F-8DF9-A486C2D6BBAA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4044336972" sldId="267"/>
            <ac:grpSpMk id="18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293720732" sldId="268"/>
        </pc:sldMkLst>
        <pc:spChg chg="mod">
          <ac:chgData name="Kaushik Nagarajan" userId="44c5304a5b2e4bf6" providerId="LiveId" clId="{6434D747-0486-4408-9A0B-0E919B5D08DC}" dt="2020-07-05T14:16:00.644" v="1875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6434D747-0486-4408-9A0B-0E919B5D08DC}" dt="2020-07-04T15:25:00.485" v="1064" actId="2711"/>
          <ac:spMkLst>
            <pc:docMk/>
            <pc:sldMk cId="1293720732" sldId="268"/>
            <ac:spMk id="3" creationId="{4DBF8F91-1BCB-4112-8E7C-396675D53709}"/>
          </ac:spMkLst>
        </pc:spChg>
        <pc:graphicFrameChg chg="mod">
          <ac:chgData name="Kaushik Nagarajan" userId="44c5304a5b2e4bf6" providerId="LiveId" clId="{6434D747-0486-4408-9A0B-0E919B5D08DC}" dt="2020-07-04T15:27:36.081" v="1074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987367390" sldId="269"/>
        </pc:sldMkLst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3" creationId="{A006F503-EE35-40C1-B95E-3A2A6AA2D34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987367390" sldId="269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642729103" sldId="270"/>
        </pc:sldMkLst>
        <pc:spChg chg="mod">
          <ac:chgData name="Kaushik Nagarajan" userId="44c5304a5b2e4bf6" providerId="LiveId" clId="{6434D747-0486-4408-9A0B-0E919B5D08DC}" dt="2020-07-04T16:01:33.242" v="1218" actId="255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6434D747-0486-4408-9A0B-0E919B5D08DC}" dt="2020-07-04T15:54:50.845" v="1181" actId="26606"/>
          <ac:spMkLst>
            <pc:docMk/>
            <pc:sldMk cId="1642729103" sldId="270"/>
            <ac:spMk id="3" creationId="{81EDD5FC-5284-482C-9856-DBE7943459D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642729103" sldId="270"/>
            <ac:grpSpMk id="10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4T16:00:51.489" v="1216" actId="20577"/>
        <pc:sldMkLst>
          <pc:docMk/>
          <pc:sldMk cId="1393845951" sldId="271"/>
        </pc:sldMkLst>
        <pc:spChg chg="mod">
          <ac:chgData name="Kaushik Nagarajan" userId="44c5304a5b2e4bf6" providerId="LiveId" clId="{6434D747-0486-4408-9A0B-0E919B5D08DC}" dt="2020-07-04T16:00:51.489" v="1216" actId="20577"/>
          <ac:spMkLst>
            <pc:docMk/>
            <pc:sldMk cId="1393845951" sldId="271"/>
            <ac:spMk id="2" creationId="{A2BB0C45-F801-4465-B0B3-3DB547C4F9CA}"/>
          </ac:spMkLst>
        </pc:spChg>
        <pc:spChg chg="mod">
          <ac:chgData name="Kaushik Nagarajan" userId="44c5304a5b2e4bf6" providerId="LiveId" clId="{6434D747-0486-4408-9A0B-0E919B5D08DC}" dt="2020-07-04T15:22:19.801" v="1056" actId="113"/>
          <ac:spMkLst>
            <pc:docMk/>
            <pc:sldMk cId="1393845951" sldId="271"/>
            <ac:spMk id="9" creationId="{445E3D91-534E-4572-8327-E062CB9F33DA}"/>
          </ac:spMkLst>
        </pc:spChg>
        <pc:graphicFrameChg chg="mod">
          <ac:chgData name="Kaushik Nagarajan" userId="44c5304a5b2e4bf6" providerId="LiveId" clId="{6434D747-0486-4408-9A0B-0E919B5D08DC}" dt="2020-07-04T14:56:24.002" v="100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3472998099" sldId="272"/>
        </pc:sldMkLst>
        <pc:spChg chg="mod">
          <ac:chgData name="Kaushik Nagarajan" userId="44c5304a5b2e4bf6" providerId="LiveId" clId="{6434D747-0486-4408-9A0B-0E919B5D08DC}" dt="2020-07-04T16:01:50.008" v="1219" actId="255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6434D747-0486-4408-9A0B-0E919B5D08DC}" dt="2020-07-04T15:54:55.227" v="1182" actId="26606"/>
          <ac:spMkLst>
            <pc:docMk/>
            <pc:sldMk cId="3472998099" sldId="272"/>
            <ac:spMk id="3" creationId="{3D20AAE8-BD4E-441B-90D9-B4E17DBDB92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472998099" sldId="272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971598352" sldId="273"/>
        </pc:sldMkLst>
        <pc:spChg chg="mod">
          <ac:chgData name="Kaushik Nagarajan" userId="44c5304a5b2e4bf6" providerId="LiveId" clId="{6434D747-0486-4408-9A0B-0E919B5D08DC}" dt="2020-07-04T16:03:12.415" v="1226" actId="255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6434D747-0486-4408-9A0B-0E919B5D08DC}" dt="2020-07-04T15:56:40.422" v="1186" actId="26606"/>
          <ac:spMkLst>
            <pc:docMk/>
            <pc:sldMk cId="971598352" sldId="273"/>
            <ac:spMk id="3" creationId="{61E34405-E404-479F-A2F0-C140A7B7C3F3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71598352" sldId="273"/>
            <ac:grpSpMk id="10" creationId="{032D8612-31EB-44CF-A1D0-14FD4C705424}"/>
          </ac:grpSpMkLst>
        </pc:grpChg>
      </pc:sldChg>
      <pc:sldChg chg="modSp">
        <pc:chgData name="Kaushik Nagarajan" userId="44c5304a5b2e4bf6" providerId="LiveId" clId="{6434D747-0486-4408-9A0B-0E919B5D08DC}" dt="2020-07-04T15:37:42.475" v="1133" actId="2711"/>
        <pc:sldMkLst>
          <pc:docMk/>
          <pc:sldMk cId="3619185467" sldId="274"/>
        </pc:sldMkLst>
        <pc:graphicFrameChg chg="mod">
          <ac:chgData name="Kaushik Nagarajan" userId="44c5304a5b2e4bf6" providerId="LiveId" clId="{6434D747-0486-4408-9A0B-0E919B5D08DC}" dt="2020-07-04T15:37:42.475" v="1133" actId="2711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modSp mod">
        <pc:chgData name="Kaushik Nagarajan" userId="44c5304a5b2e4bf6" providerId="LiveId" clId="{6434D747-0486-4408-9A0B-0E919B5D08DC}" dt="2020-07-04T16:02:48.908" v="1225" actId="692"/>
        <pc:sldMkLst>
          <pc:docMk/>
          <pc:sldMk cId="2690549099" sldId="275"/>
        </pc:sldMkLst>
        <pc:spChg chg="mod">
          <ac:chgData name="Kaushik Nagarajan" userId="44c5304a5b2e4bf6" providerId="LiveId" clId="{6434D747-0486-4408-9A0B-0E919B5D08DC}" dt="2020-07-04T16:02:10.722" v="1220" actId="255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6434D747-0486-4408-9A0B-0E919B5D08DC}" dt="2020-07-04T15:39:04.450" v="1134" actId="1076"/>
          <ac:spMkLst>
            <pc:docMk/>
            <pc:sldMk cId="2690549099" sldId="275"/>
            <ac:spMk id="3" creationId="{230CD960-DCE6-4247-8525-DEC9225BBAF0}"/>
          </ac:spMkLst>
        </pc:spChg>
        <pc:spChg chg="mod">
          <ac:chgData name="Kaushik Nagarajan" userId="44c5304a5b2e4bf6" providerId="LiveId" clId="{6434D747-0486-4408-9A0B-0E919B5D08DC}" dt="2020-07-04T16:02:43.319" v="1224" actId="692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6434D747-0486-4408-9A0B-0E919B5D08DC}" dt="2020-07-04T15:39:11.042" v="1135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6434D747-0486-4408-9A0B-0E919B5D08DC}" dt="2020-07-04T16:02:48.908" v="1225" actId="692"/>
          <ac:spMkLst>
            <pc:docMk/>
            <pc:sldMk cId="2690549099" sldId="275"/>
            <ac:spMk id="6" creationId="{DA76E92D-061E-4934-B0EE-FD621D1F81AE}"/>
          </ac:spMkLst>
        </pc:s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845449986" sldId="276"/>
        </pc:sldMkLst>
        <pc:spChg chg="mod">
          <ac:chgData name="Kaushik Nagarajan" userId="44c5304a5b2e4bf6" providerId="LiveId" clId="{6434D747-0486-4408-9A0B-0E919B5D08DC}" dt="2020-07-04T16:03:26.604" v="1227" actId="255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6434D747-0486-4408-9A0B-0E919B5D08DC}" dt="2020-07-04T15:56:47.697" v="1187" actId="26606"/>
          <ac:spMkLst>
            <pc:docMk/>
            <pc:sldMk cId="2845449986" sldId="276"/>
            <ac:spMk id="3" creationId="{B51438DB-33DF-4F09-B9B2-50E5D439A83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449986" sldId="276"/>
            <ac:grpSpMk id="10" creationId="{83EAB11A-76F7-48F4-9B4F-5BFDF4BF9670}"/>
          </ac:grpSpMkLst>
        </pc:grpChg>
      </pc:sldChg>
      <pc:sldChg chg="addSp delSp modSp mod ord setBg delDesignElem">
        <pc:chgData name="Kaushik Nagarajan" userId="44c5304a5b2e4bf6" providerId="LiveId" clId="{6434D747-0486-4408-9A0B-0E919B5D08DC}" dt="2020-07-05T14:16:00.644" v="1875"/>
        <pc:sldMkLst>
          <pc:docMk/>
          <pc:sldMk cId="284512663" sldId="277"/>
        </pc:sldMkLst>
        <pc:spChg chg="mod">
          <ac:chgData name="Kaushik Nagarajan" userId="44c5304a5b2e4bf6" providerId="LiveId" clId="{6434D747-0486-4408-9A0B-0E919B5D08DC}" dt="2020-07-05T14:07:40.218" v="1648" actId="20577"/>
          <ac:spMkLst>
            <pc:docMk/>
            <pc:sldMk cId="284512663" sldId="277"/>
            <ac:spMk id="2" creationId="{99B7457D-88BF-4064-AE67-E5ACE5240958}"/>
          </ac:spMkLst>
        </pc:spChg>
        <pc:spChg chg="mod">
          <ac:chgData name="Kaushik Nagarajan" userId="44c5304a5b2e4bf6" providerId="LiveId" clId="{6434D747-0486-4408-9A0B-0E919B5D08DC}" dt="2020-07-05T14:11:14.716" v="1757" actId="20577"/>
          <ac:spMkLst>
            <pc:docMk/>
            <pc:sldMk cId="284512663" sldId="277"/>
            <ac:spMk id="3" creationId="{E263B8DC-53D6-4CA8-AE26-E4A1FD1844DF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8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16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20" creationId="{E659831F-0D9A-4C63-9EBB-8435B85A440F}"/>
          </ac:spMkLst>
        </pc:spChg>
        <pc:grpChg chg="add del">
          <ac:chgData name="Kaushik Nagarajan" userId="44c5304a5b2e4bf6" providerId="LiveId" clId="{6434D747-0486-4408-9A0B-0E919B5D08DC}" dt="2020-07-04T15:57:04.737" v="1189" actId="26606"/>
          <ac:grpSpMkLst>
            <pc:docMk/>
            <pc:sldMk cId="284512663" sldId="277"/>
            <ac:grpSpMk id="10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12663" sldId="277"/>
            <ac:grpSpMk id="17" creationId="{28FAF094-D087-493F-8DF9-A486C2D6BBAA}"/>
          </ac:grpSpMkLst>
        </pc:grpChg>
      </pc:sldChg>
      <pc:sldChg chg="new del">
        <pc:chgData name="Kaushik Nagarajan" userId="44c5304a5b2e4bf6" providerId="LiveId" clId="{6434D747-0486-4408-9A0B-0E919B5D08DC}" dt="2020-07-05T05:40:38.706" v="1232" actId="47"/>
        <pc:sldMkLst>
          <pc:docMk/>
          <pc:sldMk cId="2185665282" sldId="278"/>
        </pc:sldMkLst>
      </pc:sldChg>
      <pc:sldChg chg="addSp delSp modSp new mod ord setBg delDesignElem">
        <pc:chgData name="Kaushik Nagarajan" userId="44c5304a5b2e4bf6" providerId="LiveId" clId="{6434D747-0486-4408-9A0B-0E919B5D08DC}" dt="2020-07-05T14:16:00.644" v="1875"/>
        <pc:sldMkLst>
          <pc:docMk/>
          <pc:sldMk cId="3266432709" sldId="278"/>
        </pc:sldMkLst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2" creationId="{5FF0FF57-369C-4BD3-AB9F-53798F768EA5}"/>
          </ac:spMkLst>
        </pc:spChg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3" creationId="{1631C0C6-7895-46B2-B335-51644426CBD4}"/>
          </ac:spMkLst>
        </pc:spChg>
        <pc:spChg chg="add del mod">
          <ac:chgData name="Kaushik Nagarajan" userId="44c5304a5b2e4bf6" providerId="LiveId" clId="{6434D747-0486-4408-9A0B-0E919B5D08DC}" dt="2020-07-05T09:54:32.966" v="1623" actId="478"/>
          <ac:spMkLst>
            <pc:docMk/>
            <pc:sldMk cId="3266432709" sldId="278"/>
            <ac:spMk id="6" creationId="{6FC2AAC5-994A-4886-97BE-230E27974C83}"/>
          </ac:spMkLst>
        </pc:spChg>
        <pc:spChg chg="add del">
          <ac:chgData name="Kaushik Nagarajan" userId="44c5304a5b2e4bf6" providerId="LiveId" clId="{6434D747-0486-4408-9A0B-0E919B5D08DC}" dt="2020-07-05T05:47:08.785" v="1273" actId="26606"/>
          <ac:spMkLst>
            <pc:docMk/>
            <pc:sldMk cId="3266432709" sldId="278"/>
            <ac:spMk id="11" creationId="{87CC2527-562A-4F69-B487-4371E5B243E7}"/>
          </ac:spMkLst>
        </pc:spChg>
        <pc:spChg chg="add del">
          <ac:chgData name="Kaushik Nagarajan" userId="44c5304a5b2e4bf6" providerId="LiveId" clId="{6434D747-0486-4408-9A0B-0E919B5D08DC}" dt="2020-07-05T05:47:11.925" v="1275" actId="26606"/>
          <ac:spMkLst>
            <pc:docMk/>
            <pc:sldMk cId="3266432709" sldId="278"/>
            <ac:spMk id="16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7" creationId="{90F533E9-6690-41A8-A372-4C6C622D028D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8" creationId="{E45B1D5C-0827-4AF0-8186-11FC5A8B8B9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9" creationId="{99413ED5-9ED4-4772-BCE4-2BCAE6B12E35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20" creationId="{04357C93-F0CB-4A1C-8F77-4E9063789819}"/>
          </ac:spMkLst>
        </pc:spChg>
        <pc:spChg chg="add del">
          <ac:chgData name="Kaushik Nagarajan" userId="44c5304a5b2e4bf6" providerId="LiveId" clId="{6434D747-0486-4408-9A0B-0E919B5D08DC}" dt="2020-07-05T05:47:40.545" v="1279" actId="26606"/>
          <ac:spMkLst>
            <pc:docMk/>
            <pc:sldMk cId="3266432709" sldId="278"/>
            <ac:spMk id="23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28" creationId="{D41CCBED-E4E1-4997-A072-94D325AE38B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32" creationId="{7657922F-06FC-4A81-9EC2-4047535D13D2}"/>
          </ac:spMkLst>
        </pc:spChg>
        <pc:picChg chg="add mod ord">
          <ac:chgData name="Kaushik Nagarajan" userId="44c5304a5b2e4bf6" providerId="LiveId" clId="{6434D747-0486-4408-9A0B-0E919B5D08DC}" dt="2020-07-05T06:08:20.050" v="1620" actId="26606"/>
          <ac:picMkLst>
            <pc:docMk/>
            <pc:sldMk cId="3266432709" sldId="278"/>
            <ac:picMk id="5" creationId="{812C429F-ABC7-4EB6-983C-897A51EFA5C4}"/>
          </ac:picMkLst>
        </pc:picChg>
        <pc:picChg chg="add del">
          <ac:chgData name="Kaushik Nagarajan" userId="44c5304a5b2e4bf6" providerId="LiveId" clId="{6434D747-0486-4408-9A0B-0E919B5D08DC}" dt="2020-07-05T05:47:11.925" v="1275" actId="26606"/>
          <ac:picMkLst>
            <pc:docMk/>
            <pc:sldMk cId="3266432709" sldId="278"/>
            <ac:picMk id="15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05:47:40.545" v="1279" actId="26606"/>
          <ac:picMkLst>
            <pc:docMk/>
            <pc:sldMk cId="3266432709" sldId="278"/>
            <ac:picMk id="22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3266432709" sldId="278"/>
            <ac:picMk id="30" creationId="{227F50A4-96DC-44F7-8805-D1713FA4CA49}"/>
          </ac:picMkLst>
        </pc:picChg>
        <pc:cxnChg chg="add del">
          <ac:chgData name="Kaushik Nagarajan" userId="44c5304a5b2e4bf6" providerId="LiveId" clId="{6434D747-0486-4408-9A0B-0E919B5D08DC}" dt="2020-07-05T05:47:08.785" v="1273" actId="26606"/>
          <ac:cxnSpMkLst>
            <pc:docMk/>
            <pc:sldMk cId="3266432709" sldId="278"/>
            <ac:cxnSpMk id="13" creationId="{BCDAEC91-5BCE-4B55-9CC0-43EF94CB734B}"/>
          </ac:cxnSpMkLst>
        </pc:cxnChg>
      </pc:sldChg>
      <pc:sldChg chg="addSp delSp modSp add del mod">
        <pc:chgData name="Kaushik Nagarajan" userId="44c5304a5b2e4bf6" providerId="LiveId" clId="{6434D747-0486-4408-9A0B-0E919B5D08DC}" dt="2020-07-04T15:42:17.807" v="1142" actId="47"/>
        <pc:sldMkLst>
          <pc:docMk/>
          <pc:sldMk cId="3543287871" sldId="278"/>
        </pc:sldMkLst>
        <pc:spChg chg="del">
          <ac:chgData name="Kaushik Nagarajan" userId="44c5304a5b2e4bf6" providerId="LiveId" clId="{6434D747-0486-4408-9A0B-0E919B5D08DC}" dt="2020-07-04T15:39:43.297" v="1137" actId="478"/>
          <ac:spMkLst>
            <pc:docMk/>
            <pc:sldMk cId="3543287871" sldId="278"/>
            <ac:spMk id="4" creationId="{D2F36CCE-5CE5-403E-A886-81F18042FED3}"/>
          </ac:spMkLst>
        </pc:spChg>
        <pc:spChg chg="del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6" creationId="{DA76E92D-061E-4934-B0EE-FD621D1F81AE}"/>
          </ac:spMkLst>
        </pc:spChg>
        <pc:spChg chg="add del mod">
          <ac:chgData name="Kaushik Nagarajan" userId="44c5304a5b2e4bf6" providerId="LiveId" clId="{6434D747-0486-4408-9A0B-0E919B5D08DC}" dt="2020-07-04T15:41:05.389" v="1139" actId="1032"/>
          <ac:spMkLst>
            <pc:docMk/>
            <pc:sldMk cId="3543287871" sldId="278"/>
            <ac:spMk id="8" creationId="{A7036B6B-0DF4-4CDD-8642-C5B6DE5278F2}"/>
          </ac:spMkLst>
        </pc:spChg>
        <pc:spChg chg="add mod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10" creationId="{DAD445FF-BD9D-45CC-B91E-82538085EE5B}"/>
          </ac:spMkLst>
        </pc:spChg>
        <pc:spChg chg="add mod">
          <ac:chgData name="Kaushik Nagarajan" userId="44c5304a5b2e4bf6" providerId="LiveId" clId="{6434D747-0486-4408-9A0B-0E919B5D08DC}" dt="2020-07-04T15:42:12.064" v="1141" actId="478"/>
          <ac:spMkLst>
            <pc:docMk/>
            <pc:sldMk cId="3543287871" sldId="278"/>
            <ac:spMk id="13" creationId="{BB8B8F04-31B0-4F5E-B320-B150E74305E8}"/>
          </ac:spMkLst>
        </pc:spChg>
        <pc:graphicFrameChg chg="add del mod modGraphic">
          <ac:chgData name="Kaushik Nagarajan" userId="44c5304a5b2e4bf6" providerId="LiveId" clId="{6434D747-0486-4408-9A0B-0E919B5D08DC}" dt="2020-07-04T15:42:12.064" v="1141" actId="478"/>
          <ac:graphicFrameMkLst>
            <pc:docMk/>
            <pc:sldMk cId="3543287871" sldId="278"/>
            <ac:graphicFrameMk id="11" creationId="{116DA72E-C9A1-4752-A45C-9CDF0CBA5A22}"/>
          </ac:graphicFrameMkLst>
        </pc:graphicFrameChg>
      </pc:sldChg>
      <pc:sldChg chg="addSp delSp modSp new del mod setBg">
        <pc:chgData name="Kaushik Nagarajan" userId="44c5304a5b2e4bf6" providerId="LiveId" clId="{6434D747-0486-4408-9A0B-0E919B5D08DC}" dt="2020-07-05T05:45:33.987" v="1267" actId="47"/>
        <pc:sldMkLst>
          <pc:docMk/>
          <pc:sldMk cId="2558342862" sldId="279"/>
        </pc:sldMkLst>
        <pc:spChg chg="del mod">
          <ac:chgData name="Kaushik Nagarajan" userId="44c5304a5b2e4bf6" providerId="LiveId" clId="{6434D747-0486-4408-9A0B-0E919B5D08DC}" dt="2020-07-05T05:43:49.416" v="1237" actId="478"/>
          <ac:spMkLst>
            <pc:docMk/>
            <pc:sldMk cId="2558342862" sldId="279"/>
            <ac:spMk id="2" creationId="{BC63A352-7CDD-46AA-A46E-7E5635074F25}"/>
          </ac:spMkLst>
        </pc:spChg>
        <pc:spChg chg="del">
          <ac:chgData name="Kaushik Nagarajan" userId="44c5304a5b2e4bf6" providerId="LiveId" clId="{6434D747-0486-4408-9A0B-0E919B5D08DC}" dt="2020-07-05T05:43:51.537" v="1238" actId="478"/>
          <ac:spMkLst>
            <pc:docMk/>
            <pc:sldMk cId="2558342862" sldId="279"/>
            <ac:spMk id="3" creationId="{2BD50B11-54DB-4172-82BA-2392C5AADB93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1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3" creationId="{17A7F34E-D418-47E2-9F86-2C45BBC31210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5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1" creationId="{7EBFDB7D-DD97-44CE-AFFB-458781A3DB9B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3" creationId="{50F864A1-23CF-4954-887F-3C4458622A68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5" creationId="{8D313E8C-7457-407E-BDA5-EACA44D38247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7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9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90" creationId="{C37E9D4B-7BFA-4D10-B666-547BAC499469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2" creationId="{1500B4A4-B1F1-41EA-886A-B8A210DBCA3B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4" creationId="{5E55A99C-0BDC-4DBE-8E40-9FA66F629FA1}"/>
          </ac:spMkLst>
        </pc:spChg>
        <pc:graphicFrameChg chg="add del mod">
          <ac:chgData name="Kaushik Nagarajan" userId="44c5304a5b2e4bf6" providerId="LiveId" clId="{6434D747-0486-4408-9A0B-0E919B5D08DC}" dt="2020-07-05T05:45:24.881" v="1261" actId="478"/>
          <ac:graphicFrameMkLst>
            <pc:docMk/>
            <pc:sldMk cId="2558342862" sldId="279"/>
            <ac:graphicFrameMk id="6" creationId="{E70F1336-8458-4494-9AF8-1B48DAACD22A}"/>
          </ac:graphicFrameMkLst>
        </pc:graphicFrameChg>
        <pc:picChg chg="add del mod">
          <ac:chgData name="Kaushik Nagarajan" userId="44c5304a5b2e4bf6" providerId="LiveId" clId="{6434D747-0486-4408-9A0B-0E919B5D08DC}" dt="2020-07-05T05:44:46.251" v="1255" actId="478"/>
          <ac:picMkLst>
            <pc:docMk/>
            <pc:sldMk cId="2558342862" sldId="279"/>
            <ac:picMk id="5" creationId="{895ADD82-7D57-4EF9-B466-DF872875879A}"/>
          </ac:picMkLst>
        </pc:picChg>
        <pc:picChg chg="add del">
          <ac:chgData name="Kaushik Nagarajan" userId="44c5304a5b2e4bf6" providerId="LiveId" clId="{6434D747-0486-4408-9A0B-0E919B5D08DC}" dt="2020-07-05T05:45:28.785" v="1263" actId="26606"/>
          <ac:picMkLst>
            <pc:docMk/>
            <pc:sldMk cId="2558342862" sldId="279"/>
            <ac:picMk id="77" creationId="{C1E801E6-2AFF-4176-BC41-586F47A4F968}"/>
          </ac:picMkLst>
        </pc:picChg>
        <pc:picChg chg="add del">
          <ac:chgData name="Kaushik Nagarajan" userId="44c5304a5b2e4bf6" providerId="LiveId" clId="{6434D747-0486-4408-9A0B-0E919B5D08DC}" dt="2020-07-05T05:45:29.621" v="1265" actId="26606"/>
          <ac:picMkLst>
            <pc:docMk/>
            <pc:sldMk cId="2558342862" sldId="279"/>
            <ac:picMk id="88" creationId="{E8111EDC-9C4B-4F2D-932E-AD205AF7CD76}"/>
          </ac:picMkLst>
        </pc:picChg>
        <pc:picChg chg="add">
          <ac:chgData name="Kaushik Nagarajan" userId="44c5304a5b2e4bf6" providerId="LiveId" clId="{6434D747-0486-4408-9A0B-0E919B5D08DC}" dt="2020-07-05T05:45:29.636" v="1266" actId="26606"/>
          <ac:picMkLst>
            <pc:docMk/>
            <pc:sldMk cId="2558342862" sldId="279"/>
            <ac:picMk id="93" creationId="{3E31ADCD-69BC-4391-B849-2A1DCC4A19D6}"/>
          </ac:picMkLst>
        </pc:picChg>
        <pc:picChg chg="add del mod">
          <ac:chgData name="Kaushik Nagarajan" userId="44c5304a5b2e4bf6" providerId="LiveId" clId="{6434D747-0486-4408-9A0B-0E919B5D08DC}" dt="2020-07-05T05:45:11.522" v="1259" actId="478"/>
          <ac:picMkLst>
            <pc:docMk/>
            <pc:sldMk cId="2558342862" sldId="279"/>
            <ac:picMk id="1026" creationId="{45857D58-A73E-444D-8A81-4DD2CBBED90C}"/>
          </ac:picMkLst>
        </pc:picChg>
      </pc:sldChg>
      <pc:sldChg chg="addSp delSp modSp new mod ord setBg delDesignElem chgLayout">
        <pc:chgData name="Kaushik Nagarajan" userId="44c5304a5b2e4bf6" providerId="LiveId" clId="{6434D747-0486-4408-9A0B-0E919B5D08DC}" dt="2020-07-05T14:19:10.150" v="1933" actId="20577"/>
        <pc:sldMkLst>
          <pc:docMk/>
          <pc:sldMk cId="3112584110" sldId="279"/>
        </pc:sldMkLst>
        <pc:spChg chg="mod ord">
          <ac:chgData name="Kaushik Nagarajan" userId="44c5304a5b2e4bf6" providerId="LiveId" clId="{6434D747-0486-4408-9A0B-0E919B5D08DC}" dt="2020-07-05T06:04:54.253" v="1562" actId="255"/>
          <ac:spMkLst>
            <pc:docMk/>
            <pc:sldMk cId="3112584110" sldId="279"/>
            <ac:spMk id="2" creationId="{C45FAAF5-78C3-4B74-874B-1D34F49D8CF9}"/>
          </ac:spMkLst>
        </pc:spChg>
        <pc:spChg chg="add del">
          <ac:chgData name="Kaushik Nagarajan" userId="44c5304a5b2e4bf6" providerId="LiveId" clId="{6434D747-0486-4408-9A0B-0E919B5D08DC}" dt="2020-07-05T05:50:26.713" v="1329" actId="26606"/>
          <ac:spMkLst>
            <pc:docMk/>
            <pc:sldMk cId="3112584110" sldId="279"/>
            <ac:spMk id="3" creationId="{1839BCD9-EC2B-4257-BB08-2BB59353D90E}"/>
          </ac:spMkLst>
        </pc:spChg>
        <pc:spChg chg="add del mod ord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0:46.254" v="1335" actId="26606"/>
          <ac:spMkLst>
            <pc:docMk/>
            <pc:sldMk cId="3112584110" sldId="279"/>
            <ac:spMk id="8" creationId="{ED49FE6D-E54D-4A15-9572-966ED42F812E}"/>
          </ac:spMkLst>
        </pc:spChg>
        <pc:spChg chg="add del">
          <ac:chgData name="Kaushik Nagarajan" userId="44c5304a5b2e4bf6" providerId="LiveId" clId="{6434D747-0486-4408-9A0B-0E919B5D08DC}" dt="2020-07-05T05:50:35.665" v="1330" actId="700"/>
          <ac:spMkLst>
            <pc:docMk/>
            <pc:sldMk cId="3112584110" sldId="279"/>
            <ac:spMk id="9" creationId="{37C89E4B-3C9F-44B9-8B86-D9E3D112D8EC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0" creationId="{19D32F93-50AC-4C46-A5DB-291C60DDB7BD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2" creationId="{827DC2C4-B485-428A-BF4A-472D2967F47F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4" creationId="{EE04B5EB-F158-4507-90DD-BD23620C7CC9}"/>
          </ac:spMkLst>
        </pc:spChg>
        <pc:spChg chg="add del">
          <ac:chgData name="Kaushik Nagarajan" userId="44c5304a5b2e4bf6" providerId="LiveId" clId="{6434D747-0486-4408-9A0B-0E919B5D08DC}" dt="2020-07-05T05:50:47.307" v="1337" actId="26606"/>
          <ac:spMkLst>
            <pc:docMk/>
            <pc:sldMk cId="3112584110" sldId="279"/>
            <ac:spMk id="21" creationId="{BDD7BED2-CC5E-4866-AC0C-DCF928AF8AEE}"/>
          </ac:spMkLst>
        </pc:spChg>
        <pc:spChg chg="add del">
          <ac:chgData name="Kaushik Nagarajan" userId="44c5304a5b2e4bf6" providerId="LiveId" clId="{6434D747-0486-4408-9A0B-0E919B5D08DC}" dt="2020-07-05T05:51:18.603" v="1344" actId="26606"/>
          <ac:spMkLst>
            <pc:docMk/>
            <pc:sldMk cId="3112584110" sldId="279"/>
            <ac:spMk id="23" creationId="{2B1D4F77-A17C-43D7-B7FA-545148E4E93D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2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30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5" creationId="{4522B21E-B2B9-4C72-9A71-C87EFD137480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6" creationId="{5EB7D2A2-F448-44D4-938C-DC84CBCB3B1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7" creationId="{871AEA07-1E14-44B4-8E55-64EF049CD66F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39" creationId="{8E2CC403-21CD-41DF-BAC4-329D7FF03C5C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2" creationId="{7653717E-6F8C-43E0-9893-C03AE87D18D6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3" creationId="{35BB14B4-EC3F-47C7-9AF3-B0E017B75C42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48" creationId="{488333BA-AE6E-427A-9B16-A39C8073F4EB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50" creationId="{F98ED85F-DCEE-4B50-802E-71A6E3E12B04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2" creationId="{081E4A58-353D-44AE-B2FC-2A74E2E400F7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3" creationId="{1BB867FF-FC45-48F7-8104-F89BE54909F1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4" creationId="{8BB56887-D0D5-4F0C-9E19-7247EB83C8B7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59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5T05:56:03.779" v="1508" actId="26606"/>
          <ac:spMkLst>
            <pc:docMk/>
            <pc:sldMk cId="3112584110" sldId="279"/>
            <ac:spMk id="60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5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05:56:26.182" v="1512" actId="26606"/>
          <ac:spMkLst>
            <pc:docMk/>
            <pc:sldMk cId="3112584110" sldId="279"/>
            <ac:spMk id="67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6:03:00.988" v="1555" actId="26606"/>
          <ac:spMkLst>
            <pc:docMk/>
            <pc:sldMk cId="3112584110" sldId="279"/>
            <ac:spMk id="70" creationId="{42285737-90EE-47DC-AC80-8AE156B11969}"/>
          </ac:spMkLst>
        </pc:spChg>
        <pc:spChg chg="add del">
          <ac:chgData name="Kaushik Nagarajan" userId="44c5304a5b2e4bf6" providerId="LiveId" clId="{6434D747-0486-4408-9A0B-0E919B5D08DC}" dt="2020-07-05T06:04:36.320" v="1560" actId="26606"/>
          <ac:spMkLst>
            <pc:docMk/>
            <pc:sldMk cId="3112584110" sldId="279"/>
            <ac:spMk id="80" creationId="{3A5B4632-C963-4296-86F0-79AA9EA5AE98}"/>
          </ac:spMkLst>
        </pc:spChg>
        <pc:spChg chg="add del">
          <ac:chgData name="Kaushik Nagarajan" userId="44c5304a5b2e4bf6" providerId="LiveId" clId="{6434D747-0486-4408-9A0B-0E919B5D08DC}" dt="2020-07-05T06:04:36.305" v="1559" actId="26606"/>
          <ac:spMkLst>
            <pc:docMk/>
            <pc:sldMk cId="3112584110" sldId="279"/>
            <ac:spMk id="85" creationId="{B670DBD5-770C-4383-9F54-5B86E86BD5BB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1" creationId="{20D5D19D-0789-4518-B5DC-D47ADF69D25A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2" creationId="{B81933D1-5615-42C7-9C0B-4EB7105CCE2D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4" creationId="{19C9EAEA-39D0-4B0E-A0EB-51E7B26740B1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99" creationId="{0D1D8088-559A-46A5-A801-CDF0B9476BED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3" creationId="{B5EF893B-0491-416E-9D33-BADE9600792A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105" creationId="{3776B14B-F2F4-4825-8DA8-8C7A0F2B3960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7" creationId="{3DAD86CA-8235-409B-982B-5E7A033E2392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8" creationId="{9F234FBA-3501-47B4-AE0C-AA4AFBC8F603}"/>
          </ac:spMkLst>
        </pc:spChg>
        <pc:grpChg chg="add del">
          <ac:chgData name="Kaushik Nagarajan" userId="44c5304a5b2e4bf6" providerId="LiveId" clId="{6434D747-0486-4408-9A0B-0E919B5D08DC}" dt="2020-07-05T05:51:44.954" v="1350" actId="26606"/>
          <ac:grpSpMkLst>
            <pc:docMk/>
            <pc:sldMk cId="3112584110" sldId="279"/>
            <ac:grpSpMk id="40" creationId="{B13AA5FE-3FFC-4725-9ADD-E428544EC61B}"/>
          </ac:grpSpMkLst>
        </pc:grpChg>
        <pc:grpChg chg="add del">
          <ac:chgData name="Kaushik Nagarajan" userId="44c5304a5b2e4bf6" providerId="LiveId" clId="{6434D747-0486-4408-9A0B-0E919B5D08DC}" dt="2020-07-05T05:56:08.573" v="1510" actId="26606"/>
          <ac:grpSpMkLst>
            <pc:docMk/>
            <pc:sldMk cId="3112584110" sldId="279"/>
            <ac:grpSpMk id="61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06:03:00.988" v="1555" actId="26606"/>
          <ac:grpSpMkLst>
            <pc:docMk/>
            <pc:sldMk cId="3112584110" sldId="279"/>
            <ac:grpSpMk id="62" creationId="{B57BDC17-F1B3-455F-BBF1-680AA1F25C06}"/>
          </ac:grpSpMkLst>
        </pc:grpChg>
        <pc:grpChg chg="add del">
          <ac:chgData name="Kaushik Nagarajan" userId="44c5304a5b2e4bf6" providerId="LiveId" clId="{6434D747-0486-4408-9A0B-0E919B5D08DC}" dt="2020-07-05T14:16:25.990" v="1881" actId="26606"/>
          <ac:grpSpMkLst>
            <pc:docMk/>
            <pc:sldMk cId="3112584110" sldId="279"/>
            <ac:grpSpMk id="87" creationId="{032D8612-31EB-44CF-A1D0-14FD4C705424}"/>
          </ac:grpSpMkLst>
        </pc:grpChg>
        <pc:grpChg chg="add del">
          <ac:chgData name="Kaushik Nagarajan" userId="44c5304a5b2e4bf6" providerId="LiveId" clId="{6434D747-0486-4408-9A0B-0E919B5D08DC}" dt="2020-07-05T14:16:25.960" v="1880" actId="26606"/>
          <ac:grpSpMkLst>
            <pc:docMk/>
            <pc:sldMk cId="3112584110" sldId="279"/>
            <ac:grpSpMk id="101" creationId="{83E2E96F-17F7-4C8C-BDF1-6BB90A0C1D7F}"/>
          </ac:grpSpMkLst>
        </pc:grpChg>
        <pc:graphicFrameChg chg="add del">
          <ac:chgData name="Kaushik Nagarajan" userId="44c5304a5b2e4bf6" providerId="LiveId" clId="{6434D747-0486-4408-9A0B-0E919B5D08DC}" dt="2020-07-05T05:56:03.779" v="1508" actId="26606"/>
          <ac:graphicFrameMkLst>
            <pc:docMk/>
            <pc:sldMk cId="3112584110" sldId="279"/>
            <ac:graphicFrameMk id="56" creationId="{07207840-013C-4904-862F-CC859944637A}"/>
          </ac:graphicFrameMkLst>
        </pc:graphicFrameChg>
        <pc:graphicFrameChg chg="add del">
          <ac:chgData name="Kaushik Nagarajan" userId="44c5304a5b2e4bf6" providerId="LiveId" clId="{6434D747-0486-4408-9A0B-0E919B5D08DC}" dt="2020-07-05T05:56:26.182" v="1512" actId="26606"/>
          <ac:graphicFrameMkLst>
            <pc:docMk/>
            <pc:sldMk cId="3112584110" sldId="279"/>
            <ac:graphicFrameMk id="68" creationId="{3E952B7A-4B42-40FA-AB11-EB70288FA789}"/>
          </ac:graphicFrameMkLst>
        </pc:graphicFrameChg>
        <pc:graphicFrameChg chg="add mod modGraphic">
          <ac:chgData name="Kaushik Nagarajan" userId="44c5304a5b2e4bf6" providerId="LiveId" clId="{6434D747-0486-4408-9A0B-0E919B5D08DC}" dt="2020-07-05T14:19:10.150" v="1933" actId="20577"/>
          <ac:graphicFrameMkLst>
            <pc:docMk/>
            <pc:sldMk cId="3112584110" sldId="279"/>
            <ac:graphicFrameMk id="75" creationId="{57058BC6-C1AE-445A-860A-B7A8613F0CA2}"/>
          </ac:graphicFrameMkLst>
        </pc:graphicFrameChg>
        <pc:picChg chg="add del mod">
          <ac:chgData name="Kaushik Nagarajan" userId="44c5304a5b2e4bf6" providerId="LiveId" clId="{6434D747-0486-4408-9A0B-0E919B5D08DC}" dt="2020-07-05T05:51:07.765" v="1339" actId="478"/>
          <ac:picMkLst>
            <pc:docMk/>
            <pc:sldMk cId="3112584110" sldId="279"/>
            <ac:picMk id="5" creationId="{D181BF40-ED60-4960-B7DA-8DA1C3101975}"/>
          </ac:picMkLst>
        </pc:picChg>
        <pc:picChg chg="add del">
          <ac:chgData name="Kaushik Nagarajan" userId="44c5304a5b2e4bf6" providerId="LiveId" clId="{6434D747-0486-4408-9A0B-0E919B5D08DC}" dt="2020-07-05T05:50:26.713" v="1328" actId="26606"/>
          <ac:picMkLst>
            <pc:docMk/>
            <pc:sldMk cId="3112584110" sldId="279"/>
            <ac:picMk id="7" creationId="{1382FE73-007B-4AC3-B8A2-6B06B9FD4DD9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19" creationId="{D266A5D8-E184-4E8F-9001-D6F41E3974FE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20" creationId="{4EB1D02B-BBFA-4A97-A021-7816ECC34904}"/>
          </ac:picMkLst>
        </pc:picChg>
        <pc:picChg chg="add del">
          <ac:chgData name="Kaushik Nagarajan" userId="44c5304a5b2e4bf6" providerId="LiveId" clId="{6434D747-0486-4408-9A0B-0E919B5D08DC}" dt="2020-07-05T05:51:16.176" v="1341" actId="26606"/>
          <ac:picMkLst>
            <pc:docMk/>
            <pc:sldMk cId="3112584110" sldId="279"/>
            <ac:picMk id="32" creationId="{2897127E-6CEF-446C-BE87-93B7C46E49D1}"/>
          </ac:picMkLst>
        </pc:pic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1" creationId="{AA2EAA10-076F-46BD-8F0F-B9A2FB77A85C}"/>
          </ac:cxnSpMkLst>
        </pc:cxn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3" creationId="{D891E407-403B-4764-86C9-33A56D3BCAA3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5" creationId="{EAFC8083-BBFA-464C-A805-4E844F66B23B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6" creationId="{CC752BC6-CDD2-4020-8DCF-B5E813CD3A55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7" creationId="{67DF9911-4A37-4096-BE25-0CCCFECBF6DD}"/>
          </ac:cxnSpMkLst>
        </pc:cxnChg>
        <pc:cxnChg chg="add del">
          <ac:chgData name="Kaushik Nagarajan" userId="44c5304a5b2e4bf6" providerId="LiveId" clId="{6434D747-0486-4408-9A0B-0E919B5D08DC}" dt="2020-07-05T05:51:18.287" v="1343" actId="26606"/>
          <ac:cxnSpMkLst>
            <pc:docMk/>
            <pc:sldMk cId="3112584110" sldId="279"/>
            <ac:cxnSpMk id="34" creationId="{F7C8EA93-3210-4C62-99E9-153C275E3A87}"/>
          </ac:cxnSpMkLst>
        </pc:cxnChg>
        <pc:cxnChg chg="add">
          <ac:chgData name="Kaushik Nagarajan" userId="44c5304a5b2e4bf6" providerId="LiveId" clId="{6434D747-0486-4408-9A0B-0E919B5D08DC}" dt="2020-07-05T14:16:25.990" v="1881" actId="26606"/>
          <ac:cxnSpMkLst>
            <pc:docMk/>
            <pc:sldMk cId="3112584110" sldId="279"/>
            <ac:cxnSpMk id="109" creationId="{469F4FF8-F8B0-4630-BA1B-0D8B324CD5FF}"/>
          </ac:cxnSpMkLst>
        </pc:cxnChg>
      </pc:sldChg>
      <pc:sldChg chg="new del">
        <pc:chgData name="Kaushik Nagarajan" userId="44c5304a5b2e4bf6" providerId="LiveId" clId="{6434D747-0486-4408-9A0B-0E919B5D08DC}" dt="2020-07-05T14:11:30.940" v="1759" actId="680"/>
        <pc:sldMkLst>
          <pc:docMk/>
          <pc:sldMk cId="410813454" sldId="280"/>
        </pc:sldMkLst>
      </pc:sldChg>
      <pc:sldChg chg="addSp delSp modSp new mod setBg delDesignElem">
        <pc:chgData name="Kaushik Nagarajan" userId="44c5304a5b2e4bf6" providerId="LiveId" clId="{6434D747-0486-4408-9A0B-0E919B5D08DC}" dt="2020-07-05T14:18:26.778" v="1912" actId="20577"/>
        <pc:sldMkLst>
          <pc:docMk/>
          <pc:sldMk cId="921199770" sldId="280"/>
        </pc:sldMkLst>
        <pc:spChg chg="mod">
          <ac:chgData name="Kaushik Nagarajan" userId="44c5304a5b2e4bf6" providerId="LiveId" clId="{6434D747-0486-4408-9A0B-0E919B5D08DC}" dt="2020-07-05T14:18:26.778" v="1912" actId="20577"/>
          <ac:spMkLst>
            <pc:docMk/>
            <pc:sldMk cId="921199770" sldId="280"/>
            <ac:spMk id="2" creationId="{DD215028-588A-4893-BEF8-8CA882937500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7" creationId="{D5B339F4-93B9-4E04-9721-143AD6782EA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13" creationId="{871AEA07-1E14-44B4-8E55-64EF049CD66F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21199770" sldId="280"/>
            <ac:grpSpMk id="9" creationId="{8734DDD3-F723-4DD3-8ABE-EC0B2AC87D74}"/>
          </ac:grpSpMkLst>
        </pc:grpChg>
      </pc:sldChg>
      <pc:sldChg chg="new add del ord">
        <pc:chgData name="Kaushik Nagarajan" userId="44c5304a5b2e4bf6" providerId="LiveId" clId="{6434D747-0486-4408-9A0B-0E919B5D08DC}" dt="2020-07-05T14:06:10.351" v="1632" actId="47"/>
        <pc:sldMkLst>
          <pc:docMk/>
          <pc:sldMk cId="3350277475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D-4381-8659-6B771C9B44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6D-4381-8659-6B771C9B44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6D-4381-8659-6B771C9B4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72575200"/>
        <c:axId val="372558400"/>
        <c:axId val="0"/>
      </c:bar3DChart>
      <c:catAx>
        <c:axId val="372575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5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9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0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5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9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99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37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0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87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61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0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67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77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11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50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11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29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45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74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8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1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4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731C7-3C92-41D7-9F2A-769551AB8137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F57-369C-4BD3-AB9F-53798F768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26" y="4914111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IN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 COFFEE CHAIN CASE STUDY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C0C6-7895-46B2-B335-51644426C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6" y="5742930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VISUALIZATION project by Pratik Samanta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429F-ABC7-4EB6-983C-897A51EFA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3" b="23243"/>
          <a:stretch/>
        </p:blipFill>
        <p:spPr>
          <a:xfrm>
            <a:off x="687226" y="215153"/>
            <a:ext cx="10692983" cy="40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9569E19A-FFC5-4E1C-BE28-2E2E7EDABAA3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EB69D1-1277-49D2-822E-C9E2605BAE95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A87633-4CE5-483D-A84F-D3B5481EC806}"/>
              </a:ext>
            </a:extLst>
          </p:cNvPr>
          <p:cNvSpPr txBox="1">
            <a:spLocks/>
          </p:cNvSpPr>
          <p:nvPr/>
        </p:nvSpPr>
        <p:spPr>
          <a:xfrm>
            <a:off x="860612" y="645752"/>
            <a:ext cx="10268430" cy="6006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percentage of sales contribution of Central Market in both Major and Small Market?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51871E-24EB-4BFE-B104-F119CB621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53" y="1584540"/>
            <a:ext cx="9690488" cy="44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44E1DE78-9B81-49E2-A391-49101B9B4A76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EC9257-6519-4D53-8AF3-6A0EDD632DBE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847424-8AE8-4909-9C00-DF04385D2231}"/>
              </a:ext>
            </a:extLst>
          </p:cNvPr>
          <p:cNvSpPr txBox="1">
            <a:spLocks/>
          </p:cNvSpPr>
          <p:nvPr/>
        </p:nvSpPr>
        <p:spPr>
          <a:xfrm>
            <a:off x="860612" y="645752"/>
            <a:ext cx="10268430" cy="6006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 is the Marketing cost corelated to Sales? Give the equation.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D77A3-92F5-4EA8-93E4-62592565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36" y="1431664"/>
            <a:ext cx="5599904" cy="473007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0F618-45D2-4CDB-A9FD-8F6817792CA3}"/>
              </a:ext>
            </a:extLst>
          </p:cNvPr>
          <p:cNvSpPr txBox="1">
            <a:spLocks/>
          </p:cNvSpPr>
          <p:nvPr/>
        </p:nvSpPr>
        <p:spPr>
          <a:xfrm>
            <a:off x="6920753" y="1649798"/>
            <a:ext cx="4509248" cy="89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Equation: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Sales = 5.46*Marketing Cost + 7408.7</a:t>
            </a:r>
          </a:p>
        </p:txBody>
      </p:sp>
    </p:spTree>
    <p:extLst>
      <p:ext uri="{BB962C8B-B14F-4D97-AF65-F5344CB8AC3E}">
        <p14:creationId xmlns:p14="http://schemas.microsoft.com/office/powerpoint/2010/main" val="139356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D5FE1022-AF81-44A5-B503-AE9D46DEB475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061AE5-5551-4395-9D52-77FDD2A7DFD9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1FD5FD-0E77-45CC-8965-B325D7921368}"/>
              </a:ext>
            </a:extLst>
          </p:cNvPr>
          <p:cNvSpPr txBox="1">
            <a:spLocks/>
          </p:cNvSpPr>
          <p:nvPr/>
        </p:nvSpPr>
        <p:spPr>
          <a:xfrm>
            <a:off x="860612" y="645752"/>
            <a:ext cx="10268430" cy="6006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Which area codes in California have sales more than 6000? Create a visual distinction between these codes and others.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EBC8D-46E6-447F-BA1D-A4E5355F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34" y="1354256"/>
            <a:ext cx="8842860" cy="47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998EB271-F2E2-4487-A2ED-985E2FD22595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3D53D4-1385-41C9-A49C-2CF0C50D68B6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CC6B6C-2211-418C-915A-EF366909C16B}"/>
              </a:ext>
            </a:extLst>
          </p:cNvPr>
          <p:cNvSpPr txBox="1">
            <a:spLocks/>
          </p:cNvSpPr>
          <p:nvPr/>
        </p:nvSpPr>
        <p:spPr>
          <a:xfrm>
            <a:off x="860612" y="645752"/>
            <a:ext cx="10268430" cy="6006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Need to show market wise sales on geographical map. Which market has the highest sales.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23E32-BDCE-4A57-9930-1F8A5344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6" y="1246388"/>
            <a:ext cx="8857128" cy="45176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11CB5B-CA40-4F83-8CAF-5B29B05A817B}"/>
              </a:ext>
            </a:extLst>
          </p:cNvPr>
          <p:cNvSpPr txBox="1">
            <a:spLocks/>
          </p:cNvSpPr>
          <p:nvPr/>
        </p:nvSpPr>
        <p:spPr>
          <a:xfrm>
            <a:off x="663388" y="5746375"/>
            <a:ext cx="8480612" cy="465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Highest Sales: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West US Market with a sales figure of 272k USD</a:t>
            </a:r>
          </a:p>
        </p:txBody>
      </p:sp>
    </p:spTree>
    <p:extLst>
      <p:ext uri="{BB962C8B-B14F-4D97-AF65-F5344CB8AC3E}">
        <p14:creationId xmlns:p14="http://schemas.microsoft.com/office/powerpoint/2010/main" val="155917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8470C788-865A-441D-8356-F2BF0B95E0FB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83CE2E-0F04-40FA-9B02-BBE3BD35C743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A59C90-5B2D-43F9-8344-70D31D0B7C58}"/>
              </a:ext>
            </a:extLst>
          </p:cNvPr>
          <p:cNvSpPr txBox="1">
            <a:spLocks/>
          </p:cNvSpPr>
          <p:nvPr/>
        </p:nvSpPr>
        <p:spPr>
          <a:xfrm>
            <a:off x="860612" y="645752"/>
            <a:ext cx="10268430" cy="6006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Which are the Top 2 and Bottom 2 states in terms of profit? Show using a geographical map.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3F9A7-0B84-4714-87BB-D0802DE2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44" y="1246389"/>
            <a:ext cx="8822744" cy="455107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5C6F1-250B-4CA8-9FDE-1B3555B0B430}"/>
              </a:ext>
            </a:extLst>
          </p:cNvPr>
          <p:cNvSpPr txBox="1">
            <a:spLocks/>
          </p:cNvSpPr>
          <p:nvPr/>
        </p:nvSpPr>
        <p:spPr>
          <a:xfrm>
            <a:off x="663388" y="5746375"/>
            <a:ext cx="8480612" cy="465873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Top 2 States: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California &amp; Illinois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Bottom 2 States: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Mexico &amp; New Hampshire</a:t>
            </a:r>
          </a:p>
        </p:txBody>
      </p:sp>
    </p:spTree>
    <p:extLst>
      <p:ext uri="{BB962C8B-B14F-4D97-AF65-F5344CB8AC3E}">
        <p14:creationId xmlns:p14="http://schemas.microsoft.com/office/powerpoint/2010/main" val="405671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hlinkClick r:id="rId2" action="ppaction://hlinksldjump"/>
            <a:extLst>
              <a:ext uri="{FF2B5EF4-FFF2-40B4-BE49-F238E27FC236}">
                <a16:creationId xmlns:a16="http://schemas.microsoft.com/office/drawing/2014/main" id="{8470C788-865A-441D-8356-F2BF0B95E0FB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83CE2E-0F04-40FA-9B02-BBE3BD35C743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A59C90-5B2D-43F9-8344-70D31D0B7C58}"/>
              </a:ext>
            </a:extLst>
          </p:cNvPr>
          <p:cNvSpPr txBox="1">
            <a:spLocks/>
          </p:cNvSpPr>
          <p:nvPr/>
        </p:nvSpPr>
        <p:spPr>
          <a:xfrm>
            <a:off x="860612" y="2895746"/>
            <a:ext cx="3402792" cy="10665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Dashboard with Market Wise Actionable Filters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A0508-D6BF-4A26-85DE-60A82C68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81" y="702123"/>
            <a:ext cx="6865637" cy="54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imple Thank You Slide PowerPoint Designs | Slidebazaar">
            <a:extLst>
              <a:ext uri="{FF2B5EF4-FFF2-40B4-BE49-F238E27FC236}">
                <a16:creationId xmlns:a16="http://schemas.microsoft.com/office/drawing/2014/main" id="{A5D47B62-ED6A-46E7-83EA-26C9C8D42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9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AAF5-78C3-4B74-874B-1D34F49D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3" y="1335741"/>
            <a:ext cx="5495364" cy="860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Table of Contents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385BF9-163D-4159-B191-4B463DED22A3}"/>
              </a:ext>
            </a:extLst>
          </p:cNvPr>
          <p:cNvGrpSpPr/>
          <p:nvPr/>
        </p:nvGrpSpPr>
        <p:grpSpPr>
          <a:xfrm>
            <a:off x="1237129" y="2662640"/>
            <a:ext cx="9807389" cy="2976159"/>
            <a:chOff x="2348089" y="1749776"/>
            <a:chExt cx="7405510" cy="245457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DCE891-011F-4AB7-B914-917AF0426456}"/>
                </a:ext>
              </a:extLst>
            </p:cNvPr>
            <p:cNvGrpSpPr/>
            <p:nvPr/>
          </p:nvGrpSpPr>
          <p:grpSpPr>
            <a:xfrm>
              <a:off x="2348089" y="1749776"/>
              <a:ext cx="3657599" cy="703347"/>
              <a:chOff x="2348089" y="1749776"/>
              <a:chExt cx="3657599" cy="70334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A520D1B-6372-4B7F-81AA-26A000C085DD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65" name="Rectangle: Rounded Corners 64">
                  <a:hlinkClick r:id="rId2" action="ppaction://hlinksldjump"/>
                  <a:extLst>
                    <a:ext uri="{FF2B5EF4-FFF2-40B4-BE49-F238E27FC236}">
                      <a16:creationId xmlns:a16="http://schemas.microsoft.com/office/drawing/2014/main" id="{CCA924CA-E1C3-4FBE-B144-AC5457A95709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7406A68-A0EB-426E-83AC-21E8120A9580}"/>
                    </a:ext>
                  </a:extLst>
                </p:cNvPr>
                <p:cNvSpPr txBox="1"/>
                <p:nvPr/>
              </p:nvSpPr>
              <p:spPr>
                <a:xfrm>
                  <a:off x="3114261" y="1952705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b="1" dirty="0">
                      <a:latin typeface="Georgia Pro Light" panose="02040302050405020303" pitchFamily="18" charset="0"/>
                    </a:rPr>
                    <a:t>Case Details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BCD24D-3A91-4836-9E66-44461E7C9BAF}"/>
                  </a:ext>
                </a:extLst>
              </p:cNvPr>
              <p:cNvGrpSpPr/>
              <p:nvPr/>
            </p:nvGrpSpPr>
            <p:grpSpPr>
              <a:xfrm>
                <a:off x="5330006" y="1823154"/>
                <a:ext cx="489838" cy="556590"/>
                <a:chOff x="5330006" y="1823154"/>
                <a:chExt cx="489838" cy="55659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6CE0495-253C-4D4A-8AD0-8E2E9D66D8FD}"/>
                    </a:ext>
                  </a:extLst>
                </p:cNvPr>
                <p:cNvSpPr/>
                <p:nvPr/>
              </p:nvSpPr>
              <p:spPr>
                <a:xfrm>
                  <a:off x="5352898" y="1823154"/>
                  <a:ext cx="411925" cy="55659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8953C52-2724-46D7-A3F9-7295D208357D}"/>
                    </a:ext>
                  </a:extLst>
                </p:cNvPr>
                <p:cNvSpPr txBox="1"/>
                <p:nvPr/>
              </p:nvSpPr>
              <p:spPr>
                <a:xfrm>
                  <a:off x="5330006" y="1948171"/>
                  <a:ext cx="489838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01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0A555A-7421-4C76-83C3-84DC21A013E6}"/>
                </a:ext>
              </a:extLst>
            </p:cNvPr>
            <p:cNvGrpSpPr/>
            <p:nvPr/>
          </p:nvGrpSpPr>
          <p:grpSpPr>
            <a:xfrm>
              <a:off x="2348089" y="2625390"/>
              <a:ext cx="3657599" cy="703347"/>
              <a:chOff x="2348089" y="1749776"/>
              <a:chExt cx="3657599" cy="70334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E81B930-6609-4D77-B27D-39C272A5AFDF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59" name="Rectangle: Rounded Corners 5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39328125-E6C4-4CA4-9093-1393BA07655B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DF3B8FE-ABE1-4222-8B94-81287BE2CB9F}"/>
                    </a:ext>
                  </a:extLst>
                </p:cNvPr>
                <p:cNvSpPr txBox="1"/>
                <p:nvPr/>
              </p:nvSpPr>
              <p:spPr>
                <a:xfrm>
                  <a:off x="3099910" y="1944457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b="1" dirty="0">
                      <a:latin typeface="Georgia Pro Light" panose="02040302050405020303" pitchFamily="18" charset="0"/>
                    </a:rPr>
                    <a:t>Objectives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A882912-D3CF-45A7-AF5F-2F84C2440484}"/>
                  </a:ext>
                </a:extLst>
              </p:cNvPr>
              <p:cNvGrpSpPr/>
              <p:nvPr/>
            </p:nvGrpSpPr>
            <p:grpSpPr>
              <a:xfrm>
                <a:off x="5352898" y="1823154"/>
                <a:ext cx="411926" cy="570683"/>
                <a:chOff x="5352898" y="1823154"/>
                <a:chExt cx="411926" cy="570683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487224C-F763-4847-97A3-302130D195B7}"/>
                    </a:ext>
                  </a:extLst>
                </p:cNvPr>
                <p:cNvSpPr/>
                <p:nvPr/>
              </p:nvSpPr>
              <p:spPr>
                <a:xfrm>
                  <a:off x="5352898" y="1823154"/>
                  <a:ext cx="411926" cy="57068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6BE3F22-FCBC-41E9-8AB2-1C125F5AB8E2}"/>
                    </a:ext>
                  </a:extLst>
                </p:cNvPr>
                <p:cNvSpPr txBox="1"/>
                <p:nvPr/>
              </p:nvSpPr>
              <p:spPr>
                <a:xfrm>
                  <a:off x="5414217" y="1955050"/>
                  <a:ext cx="329649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03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ED620-DB08-44A2-AF05-70B849C4842B}"/>
                </a:ext>
              </a:extLst>
            </p:cNvPr>
            <p:cNvGrpSpPr/>
            <p:nvPr/>
          </p:nvGrpSpPr>
          <p:grpSpPr>
            <a:xfrm>
              <a:off x="2363305" y="3501004"/>
              <a:ext cx="3657599" cy="703347"/>
              <a:chOff x="2363305" y="1749776"/>
              <a:chExt cx="3657599" cy="70334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7932B1F-68D2-4692-9649-B8E993F7C16D}"/>
                  </a:ext>
                </a:extLst>
              </p:cNvPr>
              <p:cNvGrpSpPr/>
              <p:nvPr/>
            </p:nvGrpSpPr>
            <p:grpSpPr>
              <a:xfrm>
                <a:off x="2363305" y="1749776"/>
                <a:ext cx="3657599" cy="703347"/>
                <a:chOff x="2363305" y="1749776"/>
                <a:chExt cx="3657599" cy="703347"/>
              </a:xfrm>
            </p:grpSpPr>
            <p:sp>
              <p:nvSpPr>
                <p:cNvPr id="53" name="Rectangle: Rounded Corners 5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16B20F61-353D-4572-94CE-DBD1BC9A6AF6}"/>
                    </a:ext>
                  </a:extLst>
                </p:cNvPr>
                <p:cNvSpPr/>
                <p:nvPr/>
              </p:nvSpPr>
              <p:spPr>
                <a:xfrm>
                  <a:off x="2363305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17B77F9-961D-4161-A512-8ADB37ED1F98}"/>
                    </a:ext>
                  </a:extLst>
                </p:cNvPr>
                <p:cNvSpPr txBox="1"/>
                <p:nvPr/>
              </p:nvSpPr>
              <p:spPr>
                <a:xfrm>
                  <a:off x="3140765" y="1932170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b="1" dirty="0">
                      <a:latin typeface="Georgia Pro Light" panose="02040302050405020303" pitchFamily="18" charset="0"/>
                    </a:rPr>
                    <a:t>Data Analysis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4A1CAD7-BACE-40DD-831C-444E566EC264}"/>
                  </a:ext>
                </a:extLst>
              </p:cNvPr>
              <p:cNvGrpSpPr/>
              <p:nvPr/>
            </p:nvGrpSpPr>
            <p:grpSpPr>
              <a:xfrm>
                <a:off x="5352898" y="1823154"/>
                <a:ext cx="411926" cy="553999"/>
                <a:chOff x="5352898" y="1823154"/>
                <a:chExt cx="411926" cy="553999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BF277AC-A8FB-46C1-9891-8780E678B3AF}"/>
                    </a:ext>
                  </a:extLst>
                </p:cNvPr>
                <p:cNvSpPr/>
                <p:nvPr/>
              </p:nvSpPr>
              <p:spPr>
                <a:xfrm>
                  <a:off x="5352898" y="1823154"/>
                  <a:ext cx="411926" cy="553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79598C-BB53-4682-84F1-20173A814489}"/>
                    </a:ext>
                  </a:extLst>
                </p:cNvPr>
                <p:cNvSpPr txBox="1"/>
                <p:nvPr/>
              </p:nvSpPr>
              <p:spPr>
                <a:xfrm>
                  <a:off x="5386273" y="1932171"/>
                  <a:ext cx="357592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05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12BB81-F4E4-4A1D-A175-355305B7212C}"/>
                </a:ext>
              </a:extLst>
            </p:cNvPr>
            <p:cNvGrpSpPr/>
            <p:nvPr/>
          </p:nvGrpSpPr>
          <p:grpSpPr>
            <a:xfrm flipH="1">
              <a:off x="6096000" y="1749776"/>
              <a:ext cx="3657599" cy="703347"/>
              <a:chOff x="2348089" y="1749776"/>
              <a:chExt cx="3657599" cy="70334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87D7D7D-68BA-4014-8C9F-E819352ADC96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41" name="Rectangle: Rounded Corners 40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CD5BDD3D-50CF-4C64-A13F-7517A082EDB9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42AC8AF-CE5B-4356-AF36-39D2D776F7B3}"/>
                    </a:ext>
                  </a:extLst>
                </p:cNvPr>
                <p:cNvSpPr txBox="1"/>
                <p:nvPr/>
              </p:nvSpPr>
              <p:spPr>
                <a:xfrm>
                  <a:off x="3347273" y="1952705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eorgia Pro Light" panose="02040302050405020303" pitchFamily="18" charset="0"/>
                    </a:rPr>
                    <a:t>Problem Statement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5F285E-4B31-40C7-9619-88D5745CB088}"/>
                  </a:ext>
                </a:extLst>
              </p:cNvPr>
              <p:cNvGrpSpPr/>
              <p:nvPr/>
            </p:nvGrpSpPr>
            <p:grpSpPr>
              <a:xfrm>
                <a:off x="5512776" y="1823154"/>
                <a:ext cx="396711" cy="553999"/>
                <a:chOff x="5512776" y="1823154"/>
                <a:chExt cx="396711" cy="553999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DA708B8-C399-43B3-833D-B3070B91C73B}"/>
                    </a:ext>
                  </a:extLst>
                </p:cNvPr>
                <p:cNvSpPr/>
                <p:nvPr/>
              </p:nvSpPr>
              <p:spPr>
                <a:xfrm>
                  <a:off x="5512776" y="1823154"/>
                  <a:ext cx="396711" cy="55399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60A1619-EAB2-4532-A917-D2F877DB19BD}"/>
                    </a:ext>
                  </a:extLst>
                </p:cNvPr>
                <p:cNvSpPr txBox="1"/>
                <p:nvPr/>
              </p:nvSpPr>
              <p:spPr>
                <a:xfrm>
                  <a:off x="5561466" y="1932171"/>
                  <a:ext cx="314645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02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26B134-CDC4-4623-9AD8-0B5D2B368906}"/>
                </a:ext>
              </a:extLst>
            </p:cNvPr>
            <p:cNvGrpSpPr/>
            <p:nvPr/>
          </p:nvGrpSpPr>
          <p:grpSpPr>
            <a:xfrm flipH="1">
              <a:off x="6096000" y="2625390"/>
              <a:ext cx="3657599" cy="703347"/>
              <a:chOff x="2348089" y="1749776"/>
              <a:chExt cx="3657599" cy="70334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5310CB7-9432-4204-A0E8-3A78830635B7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35" name="Rectangle: Rounded Corners 3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0BF9378-C2C3-41B3-BFED-8D029540BCDF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3044683-C26D-4A58-9FF8-7B301033C509}"/>
                    </a:ext>
                  </a:extLst>
                </p:cNvPr>
                <p:cNvSpPr txBox="1"/>
                <p:nvPr/>
              </p:nvSpPr>
              <p:spPr>
                <a:xfrm>
                  <a:off x="3347272" y="1965014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eorgia Pro Light" panose="02040302050405020303" pitchFamily="18" charset="0"/>
                    </a:rPr>
                    <a:t>Things to Consider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E81923E-0BE6-4540-B021-F656697189C8}"/>
                  </a:ext>
                </a:extLst>
              </p:cNvPr>
              <p:cNvGrpSpPr/>
              <p:nvPr/>
            </p:nvGrpSpPr>
            <p:grpSpPr>
              <a:xfrm>
                <a:off x="5512776" y="1823155"/>
                <a:ext cx="396711" cy="553998"/>
                <a:chOff x="5512776" y="1823155"/>
                <a:chExt cx="396711" cy="553998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71B3E-F0D0-419C-A4CA-5C02BE6A8D72}"/>
                    </a:ext>
                  </a:extLst>
                </p:cNvPr>
                <p:cNvSpPr/>
                <p:nvPr/>
              </p:nvSpPr>
              <p:spPr>
                <a:xfrm>
                  <a:off x="5512776" y="1823155"/>
                  <a:ext cx="396711" cy="55399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2543FD-986A-4CAA-94C0-5E5713DD4D85}"/>
                    </a:ext>
                  </a:extLst>
                </p:cNvPr>
                <p:cNvSpPr txBox="1"/>
                <p:nvPr/>
              </p:nvSpPr>
              <p:spPr>
                <a:xfrm>
                  <a:off x="5533733" y="1932173"/>
                  <a:ext cx="342377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04</a:t>
                  </a: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7873B0-1E52-49F5-915D-BC6A766266F3}"/>
                </a:ext>
              </a:extLst>
            </p:cNvPr>
            <p:cNvGrpSpPr/>
            <p:nvPr/>
          </p:nvGrpSpPr>
          <p:grpSpPr>
            <a:xfrm flipH="1">
              <a:off x="6096000" y="3501004"/>
              <a:ext cx="3657599" cy="703347"/>
              <a:chOff x="2348089" y="1749776"/>
              <a:chExt cx="3657599" cy="70334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0C2F88E-05DA-4A59-8C72-12FB5C91C6B9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29" name="Rectangle: Rounded Corners 28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CA2082D1-548D-4A08-B715-154250394283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CCEEB3-932F-4599-87EB-A8F6290C70D5}"/>
                    </a:ext>
                  </a:extLst>
                </p:cNvPr>
                <p:cNvSpPr txBox="1"/>
                <p:nvPr/>
              </p:nvSpPr>
              <p:spPr>
                <a:xfrm>
                  <a:off x="3347271" y="1965013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eorgia Pro Light" panose="02040302050405020303" pitchFamily="18" charset="0"/>
                    </a:rPr>
                    <a:t>Dashboard With Actionable Filters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9FFCC25-AA8F-4160-9E52-0BA7C38A62C9}"/>
                  </a:ext>
                </a:extLst>
              </p:cNvPr>
              <p:cNvGrpSpPr/>
              <p:nvPr/>
            </p:nvGrpSpPr>
            <p:grpSpPr>
              <a:xfrm>
                <a:off x="5512777" y="1823155"/>
                <a:ext cx="396710" cy="553997"/>
                <a:chOff x="5512777" y="1823155"/>
                <a:chExt cx="396710" cy="55399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F73FC42-9613-485B-83EE-B8C6F630DF85}"/>
                    </a:ext>
                  </a:extLst>
                </p:cNvPr>
                <p:cNvSpPr/>
                <p:nvPr/>
              </p:nvSpPr>
              <p:spPr>
                <a:xfrm>
                  <a:off x="5512777" y="1823155"/>
                  <a:ext cx="396710" cy="55399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AD89368-C1F7-4EB4-840D-02C53A7459C3}"/>
                    </a:ext>
                  </a:extLst>
                </p:cNvPr>
                <p:cNvSpPr txBox="1"/>
                <p:nvPr/>
              </p:nvSpPr>
              <p:spPr>
                <a:xfrm>
                  <a:off x="5561466" y="1932173"/>
                  <a:ext cx="314645" cy="2948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125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3" y="1354256"/>
            <a:ext cx="3892732" cy="1128965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3" y="2688822"/>
            <a:ext cx="10218331" cy="2313483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case study consists of 3 tables. 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‘Fact Table’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table consists of Area Code, Date, Product ID, budgeted &amp; actual COGS, Margin, Profit, Sales, Marketing cost &amp; total expense details of the coffee chain.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‘Location’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table contains the Market, Market Size, State, Area Code.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‘Product’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table consists of product details of the coffee chain.</a:t>
            </a:r>
          </a:p>
        </p:txBody>
      </p:sp>
      <p:sp>
        <p:nvSpPr>
          <p:cNvPr id="4" name="Arrow: Up 3">
            <a:hlinkClick r:id="rId2" action="ppaction://hlinksldjump"/>
            <a:extLst>
              <a:ext uri="{FF2B5EF4-FFF2-40B4-BE49-F238E27FC236}">
                <a16:creationId xmlns:a16="http://schemas.microsoft.com/office/drawing/2014/main" id="{9ABA7505-273B-48F3-AFD1-7A798AD17FE5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D79FEB43-3BDC-4E56-BAA1-C96C16B5E0C6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12317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3" y="1354256"/>
            <a:ext cx="5239232" cy="1128965"/>
          </a:xfrm>
        </p:spPr>
        <p:txBody>
          <a:bodyPr anchor="ctr">
            <a:normAutofit fontScale="90000"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3" y="2375648"/>
            <a:ext cx="10218331" cy="3406588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need to compare the Budget Sales and Budget Profit with Actual Sales and Profit.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create Top N parameter to find top state based on Profit/Sales for Major market size.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percentage of sales contribution of Central Market in both Major and Small Market?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is the Marketing cost corelated to Sales? Give the equation.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area codes in California have sales more than 6000? Create a visual distinction between these codes and others.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show market wise sales on geographical map. Which market has the highest sales.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are the Top 2 and Bottom 2 states in terms of profit? Show using a geographical map.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A324E90D-66B4-49E8-A36C-51465E47FEFC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5C3266-8276-4779-B4F7-53DCA8B1D22D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54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5D8E-743A-48D8-9C71-8E3F0BFC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9" y="809898"/>
            <a:ext cx="9596818" cy="1554480"/>
          </a:xfrm>
        </p:spPr>
        <p:txBody>
          <a:bodyPr anchor="ctr">
            <a:normAutofit/>
          </a:bodyPr>
          <a:lstStyle/>
          <a:p>
            <a:pPr algn="l"/>
            <a:r>
              <a:rPr lang="en-IN" sz="4800" dirty="0">
                <a:latin typeface="Arial Rounded MT Bold" panose="020F0704030504030204" pitchFamily="34" charset="0"/>
              </a:rPr>
              <a:t>Objectives</a:t>
            </a:r>
          </a:p>
        </p:txBody>
      </p:sp>
      <p:pic>
        <p:nvPicPr>
          <p:cNvPr id="1026" name="Picture 2" descr="A picture is worth a thousand words | ImmunosensationBlog">
            <a:extLst>
              <a:ext uri="{FF2B5EF4-FFF2-40B4-BE49-F238E27FC236}">
                <a16:creationId xmlns:a16="http://schemas.microsoft.com/office/drawing/2014/main" id="{D2577AB8-602D-4FBE-97F9-8348B562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0" y="3615744"/>
            <a:ext cx="3921301" cy="26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shboard Icon Images #240252 - Free Icons Library">
            <a:extLst>
              <a:ext uri="{FF2B5EF4-FFF2-40B4-BE49-F238E27FC236}">
                <a16:creationId xmlns:a16="http://schemas.microsoft.com/office/drawing/2014/main" id="{9A4F9497-E8FB-4336-8EF5-BDD6B4F7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05" y="3547288"/>
            <a:ext cx="4628925" cy="2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876A32-55E1-4DE4-B1DD-03E1E0C1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76" y="2508070"/>
            <a:ext cx="9452743" cy="1039218"/>
          </a:xfrm>
        </p:spPr>
        <p:txBody>
          <a:bodyPr anchor="ctr">
            <a:normAutofit fontScale="85000" lnSpcReduction="10000"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Analyse the coffee chain’s performance for the given problem statements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Communicate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findings based on data analysis in Tableau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5E1E41-7D68-4312-B16F-F889427E5253}"/>
              </a:ext>
            </a:extLst>
          </p:cNvPr>
          <p:cNvSpPr/>
          <p:nvPr/>
        </p:nvSpPr>
        <p:spPr>
          <a:xfrm>
            <a:off x="5226424" y="4670612"/>
            <a:ext cx="1936376" cy="27790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hlinkClick r:id="rId5" action="ppaction://hlinksldjump"/>
            <a:extLst>
              <a:ext uri="{FF2B5EF4-FFF2-40B4-BE49-F238E27FC236}">
                <a16:creationId xmlns:a16="http://schemas.microsoft.com/office/drawing/2014/main" id="{585BB8FE-5DF7-4547-BAE4-C043F263AC86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8" name="Arrow: Right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E205A8-C640-4A04-9E2F-8268DEE8007E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1483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457D-88BF-4064-AE67-E5ACE52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457" y="1371599"/>
            <a:ext cx="8713695" cy="850601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latin typeface="Arial Rounded MT Bold" panose="020F0704030504030204" pitchFamily="34" charset="0"/>
              </a:rPr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DC-53D6-4CA8-AE26-E4A1FD18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2537012"/>
            <a:ext cx="9616565" cy="3287737"/>
          </a:xfrm>
        </p:spPr>
        <p:txBody>
          <a:bodyPr anchor="ctr">
            <a:no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We have imported the data from a MS Access database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We have created two left join by using </a:t>
            </a:r>
          </a:p>
          <a:p>
            <a:pPr lvl="1"/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Fact Table &amp; Location table</a:t>
            </a:r>
          </a:p>
          <a:p>
            <a:pPr lvl="1"/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Fact Table &amp; Product table</a:t>
            </a:r>
          </a:p>
        </p:txBody>
      </p:sp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75C04C7A-3675-40A2-9EFA-CC3669DC7657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620672-773A-4F2D-958E-F8F3EE5F8B0E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B4919-234B-4332-B845-7D98BC3FA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385" y="4011861"/>
            <a:ext cx="5692633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8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965898" y="820948"/>
            <a:ext cx="426020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3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Data Analysis</a:t>
            </a: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985E844A-16E1-40F4-B47A-312DEF0633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9110" y="1816526"/>
            <a:ext cx="6728769" cy="3893991"/>
            <a:chOff x="4015" y="1370"/>
            <a:chExt cx="3297" cy="1908"/>
          </a:xfrm>
        </p:grpSpPr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743D9E8D-A09D-435C-B3BE-ACAE9308C4C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EE2E043A-F988-4DC3-A6AE-1C634CB1E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1439"/>
              <a:ext cx="2714" cy="1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3115636-CBD7-4360-A235-AA3FAAE872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BC8277F-981F-4B5C-A862-7A8E41A74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099725B7-69C6-4FF1-986F-EA9E7D11B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55A88FBA-3CFB-4624-9629-C4F3F8F01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A18FD9CF-9ED0-49CD-AAA9-330A0B4F9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86B4C021-37FE-4EA5-883C-7C548D212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77687"/>
              </p:ext>
            </p:extLst>
          </p:nvPr>
        </p:nvGraphicFramePr>
        <p:xfrm>
          <a:off x="3505200" y="2188404"/>
          <a:ext cx="4904917" cy="287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" name="Arrow: Up 55">
            <a:hlinkClick r:id="rId4" action="ppaction://hlinksldjump"/>
            <a:extLst>
              <a:ext uri="{FF2B5EF4-FFF2-40B4-BE49-F238E27FC236}">
                <a16:creationId xmlns:a16="http://schemas.microsoft.com/office/drawing/2014/main" id="{38166FB3-4A7F-4345-A914-92D597D91B8A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7" name="Arrow: Right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45A953-51F0-4812-8770-BCDCA3F57F91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860612" y="645752"/>
            <a:ext cx="10268430" cy="6006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Compare the Budget Sales and Budget Profit with Actual Sales and Profit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Up 5">
            <a:hlinkClick r:id="rId3" action="ppaction://hlinksldjump"/>
            <a:extLst>
              <a:ext uri="{FF2B5EF4-FFF2-40B4-BE49-F238E27FC236}">
                <a16:creationId xmlns:a16="http://schemas.microsoft.com/office/drawing/2014/main" id="{BE43F040-55C5-4F82-A763-3277CEEBD790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7" name="Arrow: Right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9B681F-FF2C-4BF8-A487-217DEF7A117F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16CF1-B997-4526-9E07-4CECF4528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35" y="1432598"/>
            <a:ext cx="9197789" cy="47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0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51166DC3-EE4F-4768-9FDF-1A869B40DA84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F3B43D-EE2A-40B3-B52A-7374B24CC99B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EFD74-B279-4B20-B739-64DF4F4217F3}"/>
              </a:ext>
            </a:extLst>
          </p:cNvPr>
          <p:cNvSpPr txBox="1">
            <a:spLocks/>
          </p:cNvSpPr>
          <p:nvPr/>
        </p:nvSpPr>
        <p:spPr>
          <a:xfrm>
            <a:off x="860612" y="645752"/>
            <a:ext cx="10268430" cy="6006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Top N parameter to find top state based on Profit/Sales for Major market size.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BADDA-BD94-4EA9-9B48-FB919E7DB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12" y="1246388"/>
            <a:ext cx="9029509" cy="467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7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499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Rounded MT Bold</vt:lpstr>
      <vt:lpstr>Century Gothic</vt:lpstr>
      <vt:lpstr>Garamond</vt:lpstr>
      <vt:lpstr>Georgia Pro Cond</vt:lpstr>
      <vt:lpstr>Georgia Pro Light</vt:lpstr>
      <vt:lpstr>Wingdings 3</vt:lpstr>
      <vt:lpstr>Ion Boardroom</vt:lpstr>
      <vt:lpstr>Organic</vt:lpstr>
      <vt:lpstr>US COFFEE CHAIN CASE STUDY</vt:lpstr>
      <vt:lpstr>Table of Contents</vt:lpstr>
      <vt:lpstr>Case Details</vt:lpstr>
      <vt:lpstr>Problem Statement</vt:lpstr>
      <vt:lpstr>Objectives</vt:lpstr>
      <vt:lpstr>Things to Consider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OYO CASE STUDY</dc:title>
  <dc:creator>Kaushik Nagarajan</dc:creator>
  <cp:lastModifiedBy>Pratik Samanta</cp:lastModifiedBy>
  <cp:revision>49</cp:revision>
  <dcterms:created xsi:type="dcterms:W3CDTF">2020-07-05T14:16:25Z</dcterms:created>
  <dcterms:modified xsi:type="dcterms:W3CDTF">2022-03-13T14:29:48Z</dcterms:modified>
</cp:coreProperties>
</file>