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E7CA-93C2-174A-84A5-671CDAAB750D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A14D-EF41-B643-B33C-47FF9BE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2522" y="145774"/>
            <a:ext cx="4025346" cy="65995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Client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52591" y="145774"/>
            <a:ext cx="1913282" cy="53936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 RabbitMQ Client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47584" y="145775"/>
            <a:ext cx="1981200" cy="3836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RabbitMQ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2122" y="1105317"/>
            <a:ext cx="1298715" cy="53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02122" y="1822913"/>
            <a:ext cx="1298714" cy="59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02122" y="2581231"/>
            <a:ext cx="1292087" cy="4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trucks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02122" y="3226908"/>
            <a:ext cx="1292086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trips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90521" y="3920164"/>
            <a:ext cx="129871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77264" y="4755049"/>
            <a:ext cx="1298714" cy="46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05129" y="217007"/>
            <a:ext cx="13782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Passport.js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9647584" y="5830957"/>
            <a:ext cx="914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10714384" y="5830957"/>
            <a:ext cx="914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647584" y="4389784"/>
            <a:ext cx="1981200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094844" y="1128923"/>
            <a:ext cx="1086679" cy="41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Server.js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99374" y="1934819"/>
            <a:ext cx="1470991" cy="173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Respective</a:t>
            </a:r>
            <a:br>
              <a:rPr lang="en-US" dirty="0" smtClean="0"/>
            </a:br>
            <a:r>
              <a:rPr lang="en-US" dirty="0" smtClean="0"/>
              <a:t>Handlers</a:t>
            </a:r>
            <a:endParaRPr lang="en-US" dirty="0"/>
          </a:p>
        </p:txBody>
      </p:sp>
      <p:cxnSp>
        <p:nvCxnSpPr>
          <p:cNvPr id="24" name="Elbow Connector 23"/>
          <p:cNvCxnSpPr>
            <a:stCxn id="16" idx="3"/>
          </p:cNvCxnSpPr>
          <p:nvPr/>
        </p:nvCxnSpPr>
        <p:spPr>
          <a:xfrm>
            <a:off x="5983355" y="674207"/>
            <a:ext cx="669235" cy="2658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183287" y="680003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Service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83288" y="1545536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Service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204824" y="2378768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Trucks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204824" y="3238088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Trips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204825" y="4101550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Bills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83289" y="4965424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71060" y="5830957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Directives</a:t>
            </a:r>
            <a:endParaRPr lang="en-US" dirty="0"/>
          </a:p>
        </p:txBody>
      </p:sp>
      <p:cxnSp>
        <p:nvCxnSpPr>
          <p:cNvPr id="44" name="Elbow Connector 43"/>
          <p:cNvCxnSpPr>
            <a:stCxn id="4" idx="3"/>
            <a:endCxn id="5" idx="1"/>
          </p:cNvCxnSpPr>
          <p:nvPr/>
        </p:nvCxnSpPr>
        <p:spPr>
          <a:xfrm flipV="1">
            <a:off x="4157868" y="2842592"/>
            <a:ext cx="2494723" cy="6029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34610" y="680003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Controller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34611" y="1545536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Controller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56147" y="2378768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Trucks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56147" y="3238088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Trips Controller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56148" y="4101550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Bills Controller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34612" y="4965424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Controller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183286" y="5830957"/>
            <a:ext cx="1603513" cy="71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58" name="Elbow Connector 57"/>
          <p:cNvCxnSpPr>
            <a:stCxn id="5" idx="3"/>
            <a:endCxn id="6" idx="1"/>
          </p:cNvCxnSpPr>
          <p:nvPr/>
        </p:nvCxnSpPr>
        <p:spPr>
          <a:xfrm flipV="1">
            <a:off x="8565873" y="2064028"/>
            <a:ext cx="1081711" cy="7785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1" idx="2"/>
            <a:endCxn id="22" idx="0"/>
          </p:cNvCxnSpPr>
          <p:nvPr/>
        </p:nvCxnSpPr>
        <p:spPr>
          <a:xfrm rot="5400000">
            <a:off x="10443128" y="1739762"/>
            <a:ext cx="386799" cy="33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2"/>
            <a:endCxn id="20" idx="0"/>
          </p:cNvCxnSpPr>
          <p:nvPr/>
        </p:nvCxnSpPr>
        <p:spPr>
          <a:xfrm rot="16200000" flipH="1">
            <a:off x="10277062" y="4028662"/>
            <a:ext cx="718930" cy="33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0" idx="2"/>
            <a:endCxn id="19" idx="1"/>
          </p:cNvCxnSpPr>
          <p:nvPr/>
        </p:nvCxnSpPr>
        <p:spPr>
          <a:xfrm rot="16200000" flipH="1">
            <a:off x="10701132" y="5360505"/>
            <a:ext cx="407504" cy="533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0" idx="2"/>
            <a:endCxn id="17" idx="1"/>
          </p:cNvCxnSpPr>
          <p:nvPr/>
        </p:nvCxnSpPr>
        <p:spPr>
          <a:xfrm rot="5400000">
            <a:off x="10167732" y="5360505"/>
            <a:ext cx="407504" cy="533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54521" y="290723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Queues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447688" y="3585259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requests</a:t>
            </a:r>
            <a:br>
              <a:rPr lang="en-US" dirty="0" smtClean="0"/>
            </a:br>
            <a:r>
              <a:rPr lang="en-US" dirty="0" smtClean="0"/>
              <a:t> over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Sanglikar</dc:creator>
  <cp:lastModifiedBy>Pratik Sanglikar</cp:lastModifiedBy>
  <cp:revision>5</cp:revision>
  <dcterms:created xsi:type="dcterms:W3CDTF">2016-05-01T21:33:56Z</dcterms:created>
  <dcterms:modified xsi:type="dcterms:W3CDTF">2016-05-01T22:18:48Z</dcterms:modified>
</cp:coreProperties>
</file>