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46BF-9534-1FDE-6390-0E52F96B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5E0A8-1A88-B782-A462-4A34F5359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5CE8-3203-600A-D6FC-102C60BD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7FF6-E543-EBBE-23EF-AE5289F4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B441-532E-C6DB-AC8D-D3CF899A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EAD5-DA58-6E1C-F653-0BA25241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3B03D-863D-903F-0A99-70A315A8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F0C1-7989-276D-0EF5-F9FE913A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B51B-EB5D-389A-3DEE-6ACBDA56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5D87-1408-A49D-88EF-99A5B8E0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8EF77-8F5A-3519-F6E0-76D30B055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6C-EE72-276E-4925-FACEBFB5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0AAF-10E3-8ED2-9973-CB1BAEC7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C4F6-98D2-64ED-43D4-568A6953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C64D-34B5-C226-6E9E-D4A6994F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2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2D00-9854-6D24-7276-00C407F4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623C-4C06-B74E-3F07-3CC42160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F577-7AE7-74B9-8790-1C4493B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7248-4224-E312-2373-7C07B6E1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8329-6C8D-90CE-8BCF-1ADF1C03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6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C178-9EE5-9095-2958-30BAE636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4C13-C2D8-07D1-3A0A-CE1BCAFD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60B0-2331-39D5-98CA-0A020C23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53EB-CD35-E1D4-2ADB-09DA20F5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4F6B-BC26-A322-C1B1-3DF2C18F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9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F72F-2376-E38F-014C-88F9495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D30A-D82C-E0F6-DC7E-B436B3692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CE7B-793B-4FB7-489B-B09349653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1972-2ED8-8793-348F-ABF9DBBB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B58E-07E2-DE8F-2AB5-775C8BE5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54B8-3813-ED51-C460-E01B9F00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6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45BE-1D63-D92E-C4D5-7717A7ED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A7C43-906B-4213-BF49-AD3F093D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E344-67E5-D45B-9411-D9D7DD92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31AE0-E76E-ED0D-41D1-5FCAABE8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A4B47-204A-9641-3201-D4B71F71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6941A-26D5-8C8F-2C79-A71611D3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8BB1B-2411-7084-F8A4-C36109E7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A5890-B978-16EE-12E3-61C2341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4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6EC5-1CC4-CE61-898D-19316EA4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EBA39-FA9E-1855-9B38-A17071A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C99ED-C76F-A235-1123-38D6FA23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EDAFE-61D5-87CE-07C6-E62CD550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3E156-3C87-ED93-76A6-05DCAED7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B5D6D-06EA-17D3-5BEE-0B60EC49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CC9C-80EF-8A9F-0F09-8CFD7F7F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C473-F412-0141-815A-8915B04D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4A5B-00FC-D9CB-EE7B-73305EE3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0CA6-256B-7777-3833-DE9734B9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EB6A8-5CC5-EBBF-7F4A-2C786F47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18FD-055B-66E2-F7C7-43B066FE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7BEA-06E0-E7D9-3288-ED536F6A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5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3AE5-7903-3246-A10C-EDF43D0E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FCF70-EEED-EDA6-1F98-826E1256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A6AA-77C5-06B4-E1DF-0BBA2C4A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32110-2D3C-B935-8EEA-3194CDD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3E5E-BFC6-D4F8-4D4F-5A1CFE55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0BF6C-B9F2-6085-79B4-8244829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6801E-C020-EB51-908C-BA68FCA4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997B4-CF04-1391-515C-1A2B86A6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2DA3-2F72-B20D-A31F-FE702939F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8430-07B7-456A-B059-5892683D338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1366-3A9C-09E1-4798-6904AF0B1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B4D2-9799-0B4C-CA5B-82F85B03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4C8F-8ACC-447B-8D78-2E94267DA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BF06-E3BA-FB20-C323-FEC76A453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F0D1B-B155-82AD-EC17-1010C00B5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2FF16-5E66-C05C-02AE-08023C15F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3A1F-A934-8132-4A40-3FE8DB65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09C22-3FF3-75FA-59BE-445FA0447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033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B755-53DA-3CBB-A6D0-088D1581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0503B-39CF-4260-252D-B55E3C032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827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0E84-53D3-8750-564B-9953E27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2C3BD-3FAA-4C38-968B-9403F0AF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111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7C77-1F2E-4C38-9911-BE95C7C7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6EF03-A90E-70E5-B714-CB627743A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862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DB74-61AB-5840-7DBD-88123CDD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935DF-B692-7FA2-599B-B95AC7EC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947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BAFD-5154-7DD6-459D-F9624A25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55A5E-D393-D5D2-6FF3-4FADACA8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2294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F886-8D9D-0EFE-A91D-436E86EA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99FFB-F426-3044-17AA-6CC3DB47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929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5963-E703-CF75-0B4B-D57A617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C184A-0B67-287D-0256-6C348161A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7375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6374-FB15-10D7-385E-FF98B29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40639-4E5C-B5ED-3014-352BA8C53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262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Warake</dc:creator>
  <cp:lastModifiedBy>Manish Warake</cp:lastModifiedBy>
  <cp:revision>1</cp:revision>
  <dcterms:created xsi:type="dcterms:W3CDTF">2024-02-18T04:13:05Z</dcterms:created>
  <dcterms:modified xsi:type="dcterms:W3CDTF">2024-02-18T04:15:25Z</dcterms:modified>
</cp:coreProperties>
</file>