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ackagist.org/" TargetMode="External"/><Relationship Id="rId2" Type="http://schemas.openxmlformats.org/officeDocument/2006/relationships/hyperlink" Target="https://getcomposer.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326" y="2020287"/>
            <a:ext cx="8791575" cy="2387600"/>
          </a:xfrm>
        </p:spPr>
        <p:txBody>
          <a:bodyPr>
            <a:normAutofit/>
          </a:bodyPr>
          <a:lstStyle/>
          <a:p>
            <a:pPr algn="ctr"/>
            <a:r>
              <a:rPr lang="en-US" sz="9600" dirty="0" smtClean="0"/>
              <a:t>LARAVEL</a:t>
            </a:r>
            <a:endParaRPr lang="en-US" sz="9600" dirty="0"/>
          </a:p>
        </p:txBody>
      </p:sp>
    </p:spTree>
    <p:extLst>
      <p:ext uri="{BB962C8B-B14F-4D97-AF65-F5344CB8AC3E}">
        <p14:creationId xmlns:p14="http://schemas.microsoft.com/office/powerpoint/2010/main" val="2889040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 ??</a:t>
            </a:r>
            <a:endParaRPr lang="en-US" dirty="0"/>
          </a:p>
        </p:txBody>
      </p:sp>
      <p:sp>
        <p:nvSpPr>
          <p:cNvPr id="3" name="Content Placeholder 2"/>
          <p:cNvSpPr>
            <a:spLocks noGrp="1"/>
          </p:cNvSpPr>
          <p:nvPr>
            <p:ph idx="1"/>
          </p:nvPr>
        </p:nvSpPr>
        <p:spPr/>
        <p:txBody>
          <a:bodyPr/>
          <a:lstStyle/>
          <a:p>
            <a:r>
              <a:rPr lang="en-US" dirty="0" smtClean="0"/>
              <a:t>Did you know laravel itself is a package ??</a:t>
            </a:r>
          </a:p>
          <a:p>
            <a:r>
              <a:rPr lang="en-US" dirty="0" smtClean="0"/>
              <a:t>That’s why we can install via calling</a:t>
            </a:r>
          </a:p>
          <a:p>
            <a:r>
              <a:rPr lang="en-US" dirty="0"/>
              <a:t>composer create-project laravel/laravel </a:t>
            </a:r>
            <a:r>
              <a:rPr lang="en-US" dirty="0" smtClean="0"/>
              <a:t>example-app</a:t>
            </a:r>
          </a:p>
          <a:p>
            <a:r>
              <a:rPr lang="en-US" dirty="0" smtClean="0"/>
              <a:t>See the keyword composer it denotes laravel is framework that can be shipped as a package.</a:t>
            </a:r>
            <a:endParaRPr lang="en-US" dirty="0"/>
          </a:p>
        </p:txBody>
      </p:sp>
    </p:spTree>
    <p:extLst>
      <p:ext uri="{BB962C8B-B14F-4D97-AF65-F5344CB8AC3E}">
        <p14:creationId xmlns:p14="http://schemas.microsoft.com/office/powerpoint/2010/main" val="1202798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t>
            </a:r>
            <a:endParaRPr lang="en-US" dirty="0"/>
          </a:p>
        </p:txBody>
      </p:sp>
      <p:sp>
        <p:nvSpPr>
          <p:cNvPr id="3" name="Content Placeholder 2"/>
          <p:cNvSpPr>
            <a:spLocks noGrp="1"/>
          </p:cNvSpPr>
          <p:nvPr>
            <p:ph idx="1"/>
          </p:nvPr>
        </p:nvSpPr>
        <p:spPr/>
        <p:txBody>
          <a:bodyPr/>
          <a:lstStyle/>
          <a:p>
            <a:r>
              <a:rPr lang="en-US" dirty="0" smtClean="0"/>
              <a:t>Can be installed by 3 </a:t>
            </a:r>
            <a:r>
              <a:rPr lang="en-US" dirty="0" smtClean="0"/>
              <a:t>methods</a:t>
            </a:r>
            <a:endParaRPr lang="en-US" dirty="0" smtClean="0"/>
          </a:p>
          <a:p>
            <a:r>
              <a:rPr lang="en-US" dirty="0" smtClean="0"/>
              <a:t>Composer way</a:t>
            </a:r>
          </a:p>
          <a:p>
            <a:r>
              <a:rPr lang="en-US" dirty="0" smtClean="0"/>
              <a:t>Laravel Installer </a:t>
            </a:r>
            <a:r>
              <a:rPr lang="en-US" dirty="0" smtClean="0"/>
              <a:t>Way</a:t>
            </a:r>
            <a:endParaRPr lang="en-US" dirty="0" smtClean="0"/>
          </a:p>
          <a:p>
            <a:r>
              <a:rPr lang="en-US" dirty="0" smtClean="0"/>
              <a:t>Laravel Sail</a:t>
            </a:r>
            <a:endParaRPr lang="en-US" dirty="0"/>
          </a:p>
        </p:txBody>
      </p:sp>
    </p:spTree>
    <p:extLst>
      <p:ext uri="{BB962C8B-B14F-4D97-AF65-F5344CB8AC3E}">
        <p14:creationId xmlns:p14="http://schemas.microsoft.com/office/powerpoint/2010/main" val="1108828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Composer Way ..</a:t>
            </a:r>
            <a:endParaRPr lang="en-US" dirty="0"/>
          </a:p>
        </p:txBody>
      </p:sp>
      <p:sp>
        <p:nvSpPr>
          <p:cNvPr id="3" name="Content Placeholder 2"/>
          <p:cNvSpPr>
            <a:spLocks noGrp="1"/>
          </p:cNvSpPr>
          <p:nvPr>
            <p:ph idx="1"/>
          </p:nvPr>
        </p:nvSpPr>
        <p:spPr>
          <a:xfrm>
            <a:off x="1141413" y="2553729"/>
            <a:ext cx="9905999" cy="2010033"/>
          </a:xfrm>
        </p:spPr>
        <p:txBody>
          <a:bodyPr/>
          <a:lstStyle/>
          <a:p>
            <a:pPr algn="ctr"/>
            <a:r>
              <a:rPr lang="en-US" dirty="0"/>
              <a:t>composer create-project laravel/laravel example-app</a:t>
            </a:r>
          </a:p>
        </p:txBody>
      </p:sp>
    </p:spTree>
    <p:extLst>
      <p:ext uri="{BB962C8B-B14F-4D97-AF65-F5344CB8AC3E}">
        <p14:creationId xmlns:p14="http://schemas.microsoft.com/office/powerpoint/2010/main" val="182020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Laravel installer way</a:t>
            </a:r>
            <a:endParaRPr lang="en-US" dirty="0"/>
          </a:p>
        </p:txBody>
      </p:sp>
      <p:sp>
        <p:nvSpPr>
          <p:cNvPr id="3" name="Content Placeholder 2"/>
          <p:cNvSpPr>
            <a:spLocks noGrp="1"/>
          </p:cNvSpPr>
          <p:nvPr>
            <p:ph idx="1"/>
          </p:nvPr>
        </p:nvSpPr>
        <p:spPr/>
        <p:txBody>
          <a:bodyPr/>
          <a:lstStyle/>
          <a:p>
            <a:r>
              <a:rPr lang="en-US" dirty="0"/>
              <a:t>composer global require </a:t>
            </a:r>
            <a:r>
              <a:rPr lang="en-US" dirty="0" smtClean="0"/>
              <a:t>laravel/installer</a:t>
            </a:r>
          </a:p>
          <a:p>
            <a:r>
              <a:rPr lang="en-US" dirty="0" smtClean="0"/>
              <a:t> </a:t>
            </a:r>
            <a:r>
              <a:rPr lang="en-US" dirty="0"/>
              <a:t>laravel new example-app</a:t>
            </a:r>
          </a:p>
        </p:txBody>
      </p:sp>
    </p:spTree>
    <p:extLst>
      <p:ext uri="{BB962C8B-B14F-4D97-AF65-F5344CB8AC3E}">
        <p14:creationId xmlns:p14="http://schemas.microsoft.com/office/powerpoint/2010/main" val="371715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Laravel Sail Way</a:t>
            </a:r>
            <a:endParaRPr lang="en-US" dirty="0"/>
          </a:p>
        </p:txBody>
      </p:sp>
      <p:sp>
        <p:nvSpPr>
          <p:cNvPr id="3" name="Content Placeholder 2"/>
          <p:cNvSpPr>
            <a:spLocks noGrp="1"/>
          </p:cNvSpPr>
          <p:nvPr>
            <p:ph idx="1"/>
          </p:nvPr>
        </p:nvSpPr>
        <p:spPr/>
        <p:txBody>
          <a:bodyPr/>
          <a:lstStyle/>
          <a:p>
            <a:r>
              <a:rPr lang="en-US" dirty="0" smtClean="0"/>
              <a:t>cURL </a:t>
            </a:r>
            <a:r>
              <a:rPr lang="en-US" dirty="0"/>
              <a:t>-s https://laravel.build/example-app</a:t>
            </a:r>
          </a:p>
        </p:txBody>
      </p:sp>
    </p:spTree>
    <p:extLst>
      <p:ext uri="{BB962C8B-B14F-4D97-AF65-F5344CB8AC3E}">
        <p14:creationId xmlns:p14="http://schemas.microsoft.com/office/powerpoint/2010/main" val="77527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laravel ?</a:t>
            </a:r>
            <a:endParaRPr lang="en-US" dirty="0"/>
          </a:p>
        </p:txBody>
      </p:sp>
      <p:sp>
        <p:nvSpPr>
          <p:cNvPr id="3" name="Content Placeholder 2"/>
          <p:cNvSpPr>
            <a:spLocks noGrp="1"/>
          </p:cNvSpPr>
          <p:nvPr>
            <p:ph idx="1"/>
          </p:nvPr>
        </p:nvSpPr>
        <p:spPr/>
        <p:txBody>
          <a:bodyPr/>
          <a:lstStyle/>
          <a:p>
            <a:r>
              <a:rPr lang="en-US" dirty="0"/>
              <a:t>Laravel is a free, open-source PHP web framework, created by Taylor Otwell and intended for the development of web applications following the model–view–controller architectural pattern and based on Symfony.</a:t>
            </a:r>
          </a:p>
        </p:txBody>
      </p:sp>
    </p:spTree>
    <p:extLst>
      <p:ext uri="{BB962C8B-B14F-4D97-AF65-F5344CB8AC3E}">
        <p14:creationId xmlns:p14="http://schemas.microsoft.com/office/powerpoint/2010/main" val="3368056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Based on symphony ?</a:t>
            </a:r>
            <a:endParaRPr lang="en-US" dirty="0"/>
          </a:p>
        </p:txBody>
      </p:sp>
      <p:sp>
        <p:nvSpPr>
          <p:cNvPr id="3" name="Content Placeholder 2"/>
          <p:cNvSpPr>
            <a:spLocks noGrp="1"/>
          </p:cNvSpPr>
          <p:nvPr>
            <p:ph idx="1"/>
          </p:nvPr>
        </p:nvSpPr>
        <p:spPr/>
        <p:txBody>
          <a:bodyPr/>
          <a:lstStyle/>
          <a:p>
            <a:r>
              <a:rPr lang="en-US" b="1" dirty="0"/>
              <a:t>Symfony</a:t>
            </a:r>
            <a:r>
              <a:rPr lang="en-US" dirty="0"/>
              <a:t> is an open source PHP framework with MVC architecture. It is one of the most popular application frameworks among the open source developers' community. It is </a:t>
            </a:r>
            <a:r>
              <a:rPr lang="en-US" b="1" dirty="0"/>
              <a:t>used</a:t>
            </a:r>
            <a:r>
              <a:rPr lang="en-US" dirty="0"/>
              <a:t> to build high-performance complex web applications</a:t>
            </a:r>
            <a:r>
              <a:rPr lang="en-US" dirty="0" smtClean="0"/>
              <a:t>.</a:t>
            </a:r>
          </a:p>
          <a:p>
            <a:r>
              <a:rPr lang="en-US" dirty="0" smtClean="0"/>
              <a:t>Laravel is made on top of symphony.</a:t>
            </a:r>
          </a:p>
          <a:p>
            <a:endParaRPr lang="en-US" dirty="0"/>
          </a:p>
          <a:p>
            <a:pPr algn="ctr"/>
            <a:endParaRPr lang="en-US" dirty="0"/>
          </a:p>
        </p:txBody>
      </p:sp>
    </p:spTree>
    <p:extLst>
      <p:ext uri="{BB962C8B-B14F-4D97-AF65-F5344CB8AC3E}">
        <p14:creationId xmlns:p14="http://schemas.microsoft.com/office/powerpoint/2010/main" val="2271835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MVC pattern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5786" y="2249488"/>
            <a:ext cx="4077253" cy="3541712"/>
          </a:xfrm>
        </p:spPr>
      </p:pic>
    </p:spTree>
    <p:extLst>
      <p:ext uri="{BB962C8B-B14F-4D97-AF65-F5344CB8AC3E}">
        <p14:creationId xmlns:p14="http://schemas.microsoft.com/office/powerpoint/2010/main" val="5602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87178"/>
            <a:ext cx="9905999" cy="5404023"/>
          </a:xfrm>
        </p:spPr>
        <p:txBody>
          <a:bodyPr>
            <a:normAutofit lnSpcReduction="10000"/>
          </a:bodyPr>
          <a:lstStyle/>
          <a:p>
            <a:pPr fontAlgn="base"/>
            <a:r>
              <a:rPr lang="en-US" dirty="0"/>
              <a:t>The </a:t>
            </a:r>
            <a:r>
              <a:rPr lang="en-US" b="1" dirty="0"/>
              <a:t>Model</a:t>
            </a:r>
            <a:r>
              <a:rPr lang="en-US" dirty="0"/>
              <a:t> contains only the pure application data, it contains no logic describing how to present the data to a user.</a:t>
            </a:r>
          </a:p>
          <a:p>
            <a:pPr fontAlgn="base"/>
            <a:r>
              <a:rPr lang="en-US" dirty="0"/>
              <a:t>The </a:t>
            </a:r>
            <a:r>
              <a:rPr lang="en-US" b="1" dirty="0"/>
              <a:t>View</a:t>
            </a:r>
            <a:r>
              <a:rPr lang="en-US" dirty="0"/>
              <a:t> presents the model’s data to the user. The view knows how to access the model’s data, but it does not know what this data means or what the user can do to manipulate it.</a:t>
            </a:r>
          </a:p>
          <a:p>
            <a:pPr fontAlgn="base"/>
            <a:r>
              <a:rPr lang="en-US" dirty="0"/>
              <a:t>The </a:t>
            </a:r>
            <a:r>
              <a:rPr lang="en-US" b="1" dirty="0"/>
              <a:t>Controller</a:t>
            </a:r>
            <a:r>
              <a:rPr lang="en-US" dirty="0"/>
              <a:t> exists between the view and the model. It listens to events triggered by the view (or another external source) and executes the appropriate reaction to these events. In most cases, the reaction is to call a method on the model. Since the view and the model are connected through a notification mechanism, the result of this action is then automatically reflected in the view.</a:t>
            </a:r>
          </a:p>
        </p:txBody>
      </p:sp>
    </p:spTree>
    <p:extLst>
      <p:ext uri="{BB962C8B-B14F-4D97-AF65-F5344CB8AC3E}">
        <p14:creationId xmlns:p14="http://schemas.microsoft.com/office/powerpoint/2010/main" val="3151282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laravel ?</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 </a:t>
            </a:r>
            <a:r>
              <a:rPr lang="en-US" dirty="0" smtClean="0"/>
              <a:t>What </a:t>
            </a:r>
            <a:r>
              <a:rPr lang="en-US" dirty="0"/>
              <a:t>made Laravel a better choice for my latest project:</a:t>
            </a:r>
          </a:p>
          <a:p>
            <a:pPr fontAlgn="base"/>
            <a:r>
              <a:rPr lang="en-US" dirty="0"/>
              <a:t>Quick and functional core that can be extended</a:t>
            </a:r>
          </a:p>
          <a:p>
            <a:pPr fontAlgn="base"/>
            <a:r>
              <a:rPr lang="en-US" dirty="0"/>
              <a:t>Clean and simple routing</a:t>
            </a:r>
          </a:p>
          <a:p>
            <a:pPr fontAlgn="base"/>
            <a:r>
              <a:rPr lang="en-US" dirty="0"/>
              <a:t>Effective ORM and database layer</a:t>
            </a:r>
          </a:p>
          <a:p>
            <a:pPr fontAlgn="base"/>
            <a:r>
              <a:rPr lang="en-US" dirty="0"/>
              <a:t>Easy integration with third-party libraries (AWS, export libs, etc.). You can use </a:t>
            </a:r>
            <a:r>
              <a:rPr lang="en-US" u="sng" dirty="0">
                <a:hlinkClick r:id="rId2"/>
              </a:rPr>
              <a:t>Composer</a:t>
            </a:r>
            <a:r>
              <a:rPr lang="en-US" dirty="0"/>
              <a:t> or </a:t>
            </a:r>
            <a:r>
              <a:rPr lang="en-US" u="sng" dirty="0">
                <a:hlinkClick r:id="rId3"/>
              </a:rPr>
              <a:t>Packagist</a:t>
            </a:r>
            <a:r>
              <a:rPr lang="en-US" dirty="0"/>
              <a:t> to include libraries in your project</a:t>
            </a:r>
          </a:p>
          <a:p>
            <a:pPr fontAlgn="base"/>
            <a:r>
              <a:rPr lang="en-US" dirty="0"/>
              <a:t>Active and growing community that can provide quick support and answers</a:t>
            </a:r>
          </a:p>
          <a:p>
            <a:pPr fontAlgn="base"/>
            <a:r>
              <a:rPr lang="en-US" dirty="0"/>
              <a:t>Supporting unit tests out of the box</a:t>
            </a:r>
          </a:p>
          <a:p>
            <a:pPr fontAlgn="base"/>
            <a:r>
              <a:rPr lang="en-US" dirty="0"/>
              <a:t>Async queue and background jobs for the long running tasks</a:t>
            </a:r>
          </a:p>
        </p:txBody>
      </p:sp>
    </p:spTree>
    <p:extLst>
      <p:ext uri="{BB962C8B-B14F-4D97-AF65-F5344CB8AC3E}">
        <p14:creationId xmlns:p14="http://schemas.microsoft.com/office/powerpoint/2010/main" val="3600083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26756"/>
            <a:ext cx="9905998" cy="1478570"/>
          </a:xfrm>
        </p:spPr>
        <p:txBody>
          <a:bodyPr/>
          <a:lstStyle/>
          <a:p>
            <a:r>
              <a:rPr lang="en-US" dirty="0" smtClean="0"/>
              <a:t>How to get started with laravel</a:t>
            </a:r>
            <a:endParaRPr lang="en-US" dirty="0"/>
          </a:p>
        </p:txBody>
      </p:sp>
      <p:sp>
        <p:nvSpPr>
          <p:cNvPr id="3" name="Content Placeholder 2"/>
          <p:cNvSpPr>
            <a:spLocks noGrp="1"/>
          </p:cNvSpPr>
          <p:nvPr>
            <p:ph idx="1"/>
          </p:nvPr>
        </p:nvSpPr>
        <p:spPr/>
        <p:txBody>
          <a:bodyPr/>
          <a:lstStyle/>
          <a:p>
            <a:r>
              <a:rPr lang="en-US" dirty="0" smtClean="0"/>
              <a:t>Apache Server</a:t>
            </a:r>
          </a:p>
          <a:p>
            <a:r>
              <a:rPr lang="en-US" dirty="0" smtClean="0"/>
              <a:t>Mysql Server</a:t>
            </a:r>
          </a:p>
          <a:p>
            <a:r>
              <a:rPr lang="en-US" dirty="0" smtClean="0"/>
              <a:t>Composer </a:t>
            </a:r>
          </a:p>
          <a:p>
            <a:r>
              <a:rPr lang="en-US" dirty="0" smtClean="0"/>
              <a:t>Laravel Framework Itself</a:t>
            </a:r>
            <a:endParaRPr lang="en-US" dirty="0"/>
          </a:p>
        </p:txBody>
      </p:sp>
    </p:spTree>
    <p:extLst>
      <p:ext uri="{BB962C8B-B14F-4D97-AF65-F5344CB8AC3E}">
        <p14:creationId xmlns:p14="http://schemas.microsoft.com/office/powerpoint/2010/main" val="2262652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Mysql Server ?? Apache Server ??</a:t>
            </a:r>
            <a:endParaRPr lang="en-US" dirty="0"/>
          </a:p>
        </p:txBody>
      </p:sp>
      <p:sp>
        <p:nvSpPr>
          <p:cNvPr id="5" name="Text Placeholder 4"/>
          <p:cNvSpPr>
            <a:spLocks noGrp="1"/>
          </p:cNvSpPr>
          <p:nvPr>
            <p:ph type="body" idx="1"/>
          </p:nvPr>
        </p:nvSpPr>
        <p:spPr/>
        <p:txBody>
          <a:bodyPr/>
          <a:lstStyle/>
          <a:p>
            <a:r>
              <a:rPr lang="en-US" dirty="0" smtClean="0"/>
              <a:t>Mysql Server</a:t>
            </a:r>
            <a:endParaRPr lang="en-US" dirty="0"/>
          </a:p>
        </p:txBody>
      </p:sp>
      <p:sp>
        <p:nvSpPr>
          <p:cNvPr id="6" name="Content Placeholder 5"/>
          <p:cNvSpPr>
            <a:spLocks noGrp="1"/>
          </p:cNvSpPr>
          <p:nvPr>
            <p:ph sz="half" idx="2"/>
          </p:nvPr>
        </p:nvSpPr>
        <p:spPr/>
        <p:txBody>
          <a:bodyPr>
            <a:normAutofit fontScale="85000" lnSpcReduction="20000"/>
          </a:bodyPr>
          <a:lstStyle/>
          <a:p>
            <a:r>
              <a:rPr lang="en-US" dirty="0" smtClean="0"/>
              <a:t>Its RDBMS system</a:t>
            </a:r>
          </a:p>
          <a:p>
            <a:r>
              <a:rPr lang="en-US" b="1" dirty="0"/>
              <a:t>MySQL</a:t>
            </a:r>
            <a:r>
              <a:rPr lang="en-US" dirty="0"/>
              <a:t> is a freely available open source Relational Database Management System (RDBMS) that uses Structured Query Language (SQL). SQL is the most popular language for adding, accessing and managing content in a database</a:t>
            </a:r>
          </a:p>
        </p:txBody>
      </p:sp>
      <p:sp>
        <p:nvSpPr>
          <p:cNvPr id="7" name="Text Placeholder 6"/>
          <p:cNvSpPr>
            <a:spLocks noGrp="1"/>
          </p:cNvSpPr>
          <p:nvPr>
            <p:ph type="body" sz="quarter" idx="3"/>
          </p:nvPr>
        </p:nvSpPr>
        <p:spPr/>
        <p:txBody>
          <a:bodyPr/>
          <a:lstStyle/>
          <a:p>
            <a:r>
              <a:rPr lang="en-US" dirty="0" smtClean="0"/>
              <a:t>Apache Server</a:t>
            </a:r>
            <a:endParaRPr lang="en-US" dirty="0"/>
          </a:p>
        </p:txBody>
      </p:sp>
      <p:sp>
        <p:nvSpPr>
          <p:cNvPr id="8" name="Content Placeholder 7"/>
          <p:cNvSpPr>
            <a:spLocks noGrp="1"/>
          </p:cNvSpPr>
          <p:nvPr>
            <p:ph sz="quarter" idx="4"/>
          </p:nvPr>
        </p:nvSpPr>
        <p:spPr/>
        <p:txBody>
          <a:bodyPr>
            <a:normAutofit fontScale="85000" lnSpcReduction="10000"/>
          </a:bodyPr>
          <a:lstStyle/>
          <a:p>
            <a:r>
              <a:rPr lang="en-US" dirty="0"/>
              <a:t>Its job is to establish a connection between a </a:t>
            </a:r>
            <a:r>
              <a:rPr lang="en-US" b="1" dirty="0"/>
              <a:t>server</a:t>
            </a:r>
            <a:r>
              <a:rPr lang="en-US" dirty="0"/>
              <a:t> and the browsers of website visitors (Firefox, Google Chrome, Safari, etc.) while delivering files back and forth between them (client-</a:t>
            </a:r>
            <a:r>
              <a:rPr lang="en-US" b="1" dirty="0"/>
              <a:t>server</a:t>
            </a:r>
            <a:r>
              <a:rPr lang="en-US" dirty="0"/>
              <a:t> structure).</a:t>
            </a:r>
          </a:p>
        </p:txBody>
      </p:sp>
    </p:spTree>
    <p:extLst>
      <p:ext uri="{BB962C8B-B14F-4D97-AF65-F5344CB8AC3E}">
        <p14:creationId xmlns:p14="http://schemas.microsoft.com/office/powerpoint/2010/main" val="3410485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Composer (PHP Package Manager)</a:t>
            </a:r>
            <a:endParaRPr lang="en-US" dirty="0"/>
          </a:p>
        </p:txBody>
      </p:sp>
      <p:sp>
        <p:nvSpPr>
          <p:cNvPr id="8" name="Subtitle 7"/>
          <p:cNvSpPr>
            <a:spLocks noGrp="1"/>
          </p:cNvSpPr>
          <p:nvPr>
            <p:ph idx="1"/>
          </p:nvPr>
        </p:nvSpPr>
        <p:spPr/>
        <p:txBody>
          <a:bodyPr/>
          <a:lstStyle/>
          <a:p>
            <a:r>
              <a:rPr lang="en-US" dirty="0">
                <a:solidFill>
                  <a:schemeClr val="tx1"/>
                </a:solidFill>
              </a:rPr>
              <a:t>Composer is an application-level package manager for the PHP programming language that provides a standard format for managing dependencies of PHP software and required libraries</a:t>
            </a:r>
          </a:p>
        </p:txBody>
      </p:sp>
    </p:spTree>
    <p:extLst>
      <p:ext uri="{BB962C8B-B14F-4D97-AF65-F5344CB8AC3E}">
        <p14:creationId xmlns:p14="http://schemas.microsoft.com/office/powerpoint/2010/main" val="1966102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94</TotalTime>
  <Words>204</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LARAVEL</vt:lpstr>
      <vt:lpstr>What is laravel ?</vt:lpstr>
      <vt:lpstr>Based on symphony ?</vt:lpstr>
      <vt:lpstr>So what is MVC pattern ?</vt:lpstr>
      <vt:lpstr>PowerPoint Presentation</vt:lpstr>
      <vt:lpstr>Why use laravel ?</vt:lpstr>
      <vt:lpstr>How to get started with laravel</vt:lpstr>
      <vt:lpstr>Mysql Server ?? Apache Server ??</vt:lpstr>
      <vt:lpstr>Composer (PHP Package Manager)</vt:lpstr>
      <vt:lpstr>Did you know ??</vt:lpstr>
      <vt:lpstr>Installation ...</vt:lpstr>
      <vt:lpstr>Composer Way ..</vt:lpstr>
      <vt:lpstr>Laravel installer way</vt:lpstr>
      <vt:lpstr>Laravel Sail Way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dc:title>
  <dc:creator>Microsoft account</dc:creator>
  <cp:lastModifiedBy>DR.H2S04</cp:lastModifiedBy>
  <cp:revision>6</cp:revision>
  <dcterms:created xsi:type="dcterms:W3CDTF">2021-02-28T14:41:53Z</dcterms:created>
  <dcterms:modified xsi:type="dcterms:W3CDTF">2022-03-12T15:02:08Z</dcterms:modified>
</cp:coreProperties>
</file>