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674" r:id="rId2"/>
  </p:sldMasterIdLst>
  <p:notesMasterIdLst>
    <p:notesMasterId r:id="rId19"/>
  </p:notesMasterIdLst>
  <p:sldIdLst>
    <p:sldId id="257" r:id="rId3"/>
    <p:sldId id="299" r:id="rId4"/>
    <p:sldId id="258" r:id="rId5"/>
    <p:sldId id="259" r:id="rId6"/>
    <p:sldId id="269" r:id="rId7"/>
    <p:sldId id="344" r:id="rId8"/>
    <p:sldId id="272" r:id="rId9"/>
    <p:sldId id="274" r:id="rId10"/>
    <p:sldId id="302" r:id="rId11"/>
    <p:sldId id="275" r:id="rId12"/>
    <p:sldId id="276" r:id="rId13"/>
    <p:sldId id="273" r:id="rId14"/>
    <p:sldId id="271" r:id="rId15"/>
    <p:sldId id="277" r:id="rId16"/>
    <p:sldId id="278" r:id="rId17"/>
    <p:sldId id="345" r:id="rId18"/>
  </p:sldIdLst>
  <p:sldSz cx="9144000" cy="6858000" type="screen4x3"/>
  <p:notesSz cx="6858000" cy="9144000"/>
  <p:custDataLst>
    <p:tags r:id="rId20"/>
  </p:custDataLst>
  <p:defaultTex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SimSun"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SimSun"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SimSun"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SimSun"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SimSun" pitchFamily="2" charset="-122"/>
        <a:cs typeface="+mn-cs"/>
      </a:defRPr>
    </a:lvl5pPr>
    <a:lvl6pPr marL="2286000" algn="l" defTabSz="914400" rtl="0" eaLnBrk="1" latinLnBrk="0" hangingPunct="1">
      <a:defRPr kern="1200">
        <a:solidFill>
          <a:schemeClr val="tx1"/>
        </a:solidFill>
        <a:latin typeface="Arial" pitchFamily="34" charset="0"/>
        <a:ea typeface="SimSun" pitchFamily="2" charset="-122"/>
        <a:cs typeface="+mn-cs"/>
      </a:defRPr>
    </a:lvl6pPr>
    <a:lvl7pPr marL="2743200" algn="l" defTabSz="914400" rtl="0" eaLnBrk="1" latinLnBrk="0" hangingPunct="1">
      <a:defRPr kern="1200">
        <a:solidFill>
          <a:schemeClr val="tx1"/>
        </a:solidFill>
        <a:latin typeface="Arial" pitchFamily="34" charset="0"/>
        <a:ea typeface="SimSun" pitchFamily="2" charset="-122"/>
        <a:cs typeface="+mn-cs"/>
      </a:defRPr>
    </a:lvl7pPr>
    <a:lvl8pPr marL="3200400" algn="l" defTabSz="914400" rtl="0" eaLnBrk="1" latinLnBrk="0" hangingPunct="1">
      <a:defRPr kern="1200">
        <a:solidFill>
          <a:schemeClr val="tx1"/>
        </a:solidFill>
        <a:latin typeface="Arial" pitchFamily="34" charset="0"/>
        <a:ea typeface="SimSun" pitchFamily="2" charset="-122"/>
        <a:cs typeface="+mn-cs"/>
      </a:defRPr>
    </a:lvl8pPr>
    <a:lvl9pPr marL="3657600" algn="l" defTabSz="914400" rtl="0" eaLnBrk="1" latinLnBrk="0" hangingPunct="1">
      <a:defRPr kern="1200">
        <a:solidFill>
          <a:schemeClr val="tx1"/>
        </a:solidFill>
        <a:latin typeface="Arial" pitchFamily="34" charset="0"/>
        <a:ea typeface="SimSun"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webPr encoding="windows-1252"/>
  <p:showPr>
    <p:present/>
    <p:sldAll/>
    <p:penClr>
      <a:srgbClr val="FF0000"/>
    </p:penClr>
  </p:showPr>
  <p:clrMru>
    <a:srgbClr val="00759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39" d="100"/>
          <a:sy n="39" d="100"/>
        </p:scale>
        <p:origin x="-360" y="-96"/>
      </p:cViewPr>
      <p:guideLst>
        <p:guide orient="horz" pos="2222"/>
        <p:guide pos="2880"/>
      </p:guideLst>
    </p:cSldViewPr>
  </p:slideViewPr>
  <p:notesTextViewPr>
    <p:cViewPr>
      <p:scale>
        <a:sx n="100" d="100"/>
        <a:sy n="100" d="100"/>
      </p:scale>
      <p:origin x="0" y="0"/>
    </p:cViewPr>
  </p:notesTextViewPr>
  <p:gridSpacing cx="78027213" cy="78027213"/>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Header Placeholder 1"/>
          <p:cNvSpPr>
            <a:spLocks noGrp="1" noChangeArrowheads="1"/>
          </p:cNvSpPr>
          <p:nvPr>
            <p:ph type="hdr" sz="quarter" idx="4294967295"/>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2051" name="Date Placeholder 2"/>
          <p:cNvSpPr>
            <a:spLocks noGrp="1" noChangeArrowheads="1"/>
          </p:cNvSpPr>
          <p:nvPr>
            <p:ph type="dt" idx="1"/>
          </p:nvPr>
        </p:nvSpPr>
        <p:spPr bwMode="auto">
          <a:xfrm>
            <a:off x="3884613"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mtClean="0"/>
            </a:lvl1pPr>
          </a:lstStyle>
          <a:p>
            <a:pPr>
              <a:defRPr/>
            </a:pPr>
            <a:fld id="{41DAE12A-F632-437F-9641-314A5F5EF2C4}" type="datetime1">
              <a:rPr lang="en-US"/>
              <a:pPr>
                <a:defRPr/>
              </a:pPr>
              <a:t>10/9/2019</a:t>
            </a:fld>
            <a:endParaRPr lang="en-US" sz="1200"/>
          </a:p>
        </p:txBody>
      </p:sp>
      <p:sp>
        <p:nvSpPr>
          <p:cNvPr id="47108" name="Slide Image Placeholder 3"/>
          <p:cNvSpPr>
            <a:spLocks noGrp="1" noRot="1" noChangeAspect="1" noChangeArrowheads="1"/>
          </p:cNvSpPr>
          <p:nvPr>
            <p:ph type="sldImg" idx="2"/>
          </p:nvPr>
        </p:nvSpPr>
        <p:spPr bwMode="auto">
          <a:xfrm>
            <a:off x="1143000" y="685800"/>
            <a:ext cx="4572000" cy="3429000"/>
          </a:xfrm>
          <a:prstGeom prst="rect">
            <a:avLst/>
          </a:prstGeom>
          <a:noFill/>
          <a:ln w="9525">
            <a:noFill/>
            <a:miter lim="800000"/>
            <a:headEnd/>
            <a:tailEnd/>
          </a:ln>
        </p:spPr>
      </p:sp>
      <p:sp>
        <p:nvSpPr>
          <p:cNvPr id="2053" name="Notes Placeholder 4"/>
          <p:cNvSpPr>
            <a:spLocks noGrp="1" noRot="1" noChangeAspect="1" noChangeArrowheads="1"/>
          </p:cNvSpPr>
          <p:nvPr/>
        </p:nvSpPr>
        <p:spPr bwMode="auto">
          <a:xfrm>
            <a:off x="685800" y="4343400"/>
            <a:ext cx="5486400" cy="4114800"/>
          </a:xfrm>
          <a:prstGeom prst="rect">
            <a:avLst/>
          </a:prstGeom>
          <a:noFill/>
          <a:ln w="9525">
            <a:noFill/>
            <a:miter lim="800000"/>
            <a:headEnd/>
            <a:tailEnd/>
          </a:ln>
        </p:spPr>
        <p:txBody>
          <a:bodyPr anchor="ctr"/>
          <a:lstStyle/>
          <a:p>
            <a:pPr defTabSz="0" eaLnBrk="0" hangingPunct="0">
              <a:spcBef>
                <a:spcPct val="30000"/>
              </a:spcBef>
              <a:buFontTx/>
              <a:buNone/>
              <a:defRPr/>
            </a:pPr>
            <a:r>
              <a:rPr lang="en-US" altLang="zh-CN" sz="1200"/>
              <a:t>Click to edit Master text styles</a:t>
            </a:r>
          </a:p>
          <a:p>
            <a:pPr defTabSz="0" eaLnBrk="0" hangingPunct="0">
              <a:spcBef>
                <a:spcPct val="30000"/>
              </a:spcBef>
              <a:buFontTx/>
              <a:buNone/>
              <a:defRPr/>
            </a:pPr>
            <a:r>
              <a:rPr lang="en-US" altLang="zh-CN" sz="1200"/>
              <a:t>Second level</a:t>
            </a:r>
          </a:p>
          <a:p>
            <a:pPr defTabSz="0" eaLnBrk="0" hangingPunct="0">
              <a:spcBef>
                <a:spcPct val="30000"/>
              </a:spcBef>
              <a:buFontTx/>
              <a:buNone/>
              <a:defRPr/>
            </a:pPr>
            <a:r>
              <a:rPr lang="en-US" altLang="zh-CN" sz="1200"/>
              <a:t>Third level</a:t>
            </a:r>
          </a:p>
          <a:p>
            <a:pPr defTabSz="0" eaLnBrk="0" hangingPunct="0">
              <a:spcBef>
                <a:spcPct val="30000"/>
              </a:spcBef>
              <a:buFontTx/>
              <a:buNone/>
              <a:defRPr/>
            </a:pPr>
            <a:r>
              <a:rPr lang="en-US" altLang="zh-CN" sz="1200"/>
              <a:t>Fourth level</a:t>
            </a:r>
          </a:p>
          <a:p>
            <a:pPr defTabSz="0" eaLnBrk="0" hangingPunct="0">
              <a:spcBef>
                <a:spcPct val="30000"/>
              </a:spcBef>
              <a:buFontTx/>
              <a:buNone/>
              <a:defRPr/>
            </a:pPr>
            <a:r>
              <a:rPr lang="en-US" altLang="zh-CN" sz="1200"/>
              <a:t>Fifth level</a:t>
            </a:r>
          </a:p>
        </p:txBody>
      </p:sp>
      <p:sp>
        <p:nvSpPr>
          <p:cNvPr id="2054" name="Footer Placeholder 5"/>
          <p:cNvSpPr>
            <a:spLocks noGrp="1" noChangeArrowheads="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2055" name="Slide Number Placeholder 6"/>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mtClean="0"/>
            </a:lvl1pPr>
          </a:lstStyle>
          <a:p>
            <a:pPr>
              <a:defRPr/>
            </a:pPr>
            <a:fld id="{625F812F-B4F7-43FB-B031-2FDC025AF84D}" type="slidenum">
              <a:rPr lang="en-US"/>
              <a:pPr>
                <a:defRPr/>
              </a:pPr>
              <a:t>‹#›</a:t>
            </a:fld>
            <a:endParaRPr lang="en-US" sz="1200"/>
          </a:p>
        </p:txBody>
      </p:sp>
    </p:spTree>
  </p:cSld>
  <p:clrMap bg1="dk2" tx1="lt1" bg2="dk1" tx2="lt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itchFamily="34" charset="0"/>
        <a:ea typeface="SimSun" pitchFamily="2" charset="-122"/>
        <a:cs typeface="+mn-cs"/>
      </a:defRPr>
    </a:lvl1pPr>
    <a:lvl2pPr marL="457200" algn="l" defTabSz="0" rtl="0" eaLnBrk="0" fontAlgn="base" hangingPunct="0">
      <a:spcBef>
        <a:spcPct val="30000"/>
      </a:spcBef>
      <a:spcAft>
        <a:spcPct val="0"/>
      </a:spcAft>
      <a:defRPr sz="1200" kern="1200">
        <a:solidFill>
          <a:schemeClr val="tx1"/>
        </a:solidFill>
        <a:latin typeface="Arial" pitchFamily="34" charset="0"/>
        <a:ea typeface="SimSun" pitchFamily="2" charset="-122"/>
        <a:cs typeface="+mn-cs"/>
      </a:defRPr>
    </a:lvl2pPr>
    <a:lvl3pPr marL="914400" algn="l" defTabSz="0" rtl="0" eaLnBrk="0" fontAlgn="base" hangingPunct="0">
      <a:spcBef>
        <a:spcPct val="30000"/>
      </a:spcBef>
      <a:spcAft>
        <a:spcPct val="0"/>
      </a:spcAft>
      <a:defRPr sz="1200" kern="1200">
        <a:solidFill>
          <a:schemeClr val="tx1"/>
        </a:solidFill>
        <a:latin typeface="Arial" pitchFamily="34" charset="0"/>
        <a:ea typeface="SimSun" pitchFamily="2" charset="-122"/>
        <a:cs typeface="+mn-cs"/>
      </a:defRPr>
    </a:lvl3pPr>
    <a:lvl4pPr marL="1371600" algn="l" defTabSz="0" rtl="0" eaLnBrk="0" fontAlgn="base" hangingPunct="0">
      <a:spcBef>
        <a:spcPct val="30000"/>
      </a:spcBef>
      <a:spcAft>
        <a:spcPct val="0"/>
      </a:spcAft>
      <a:defRPr sz="1200" kern="1200">
        <a:solidFill>
          <a:schemeClr val="tx1"/>
        </a:solidFill>
        <a:latin typeface="Arial" pitchFamily="34" charset="0"/>
        <a:ea typeface="SimSun" pitchFamily="2" charset="-122"/>
        <a:cs typeface="+mn-cs"/>
      </a:defRPr>
    </a:lvl4pPr>
    <a:lvl5pPr marL="1828800" algn="l" defTabSz="0" rtl="0" eaLnBrk="0" fontAlgn="base" hangingPunct="0">
      <a:spcBef>
        <a:spcPct val="30000"/>
      </a:spcBef>
      <a:spcAft>
        <a:spcPct val="0"/>
      </a:spcAft>
      <a:defRPr sz="1200" kern="1200">
        <a:solidFill>
          <a:schemeClr val="tx1"/>
        </a:solidFill>
        <a:latin typeface="Arial" pitchFamily="34" charset="0"/>
        <a:ea typeface="SimSun"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Date Placeholder 3"/>
          <p:cNvSpPr>
            <a:spLocks noGrp="1"/>
          </p:cNvSpPr>
          <p:nvPr>
            <p:ph type="dt" idx="10"/>
          </p:nvPr>
        </p:nvSpPr>
        <p:spPr/>
        <p:txBody>
          <a:bodyPr/>
          <a:lstStyle/>
          <a:p>
            <a:pPr>
              <a:defRPr/>
            </a:pPr>
            <a:fld id="{41DAE12A-F632-437F-9641-314A5F5EF2C4}" type="datetime1">
              <a:rPr lang="en-US" smtClean="0"/>
              <a:pPr>
                <a:defRPr/>
              </a:pPr>
              <a:t>10/9/2019</a:t>
            </a:fld>
            <a:endParaRPr lang="en-US" sz="1200"/>
          </a:p>
        </p:txBody>
      </p:sp>
      <p:sp>
        <p:nvSpPr>
          <p:cNvPr id="5" name="Slide Number Placeholder 4"/>
          <p:cNvSpPr>
            <a:spLocks noGrp="1"/>
          </p:cNvSpPr>
          <p:nvPr>
            <p:ph type="sldNum" sz="quarter" idx="11"/>
          </p:nvPr>
        </p:nvSpPr>
        <p:spPr/>
        <p:txBody>
          <a:bodyPr/>
          <a:lstStyle/>
          <a:p>
            <a:pPr>
              <a:defRPr/>
            </a:pPr>
            <a:fld id="{625F812F-B4F7-43FB-B031-2FDC025AF84D}" type="slidenum">
              <a:rPr lang="en-US" smtClean="0"/>
              <a:pPr>
                <a:defRPr/>
              </a:pPr>
              <a:t>1</a:t>
            </a:fld>
            <a:endParaRPr 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Date Placeholder 3"/>
          <p:cNvSpPr>
            <a:spLocks noGrp="1"/>
          </p:cNvSpPr>
          <p:nvPr>
            <p:ph type="dt" idx="10"/>
          </p:nvPr>
        </p:nvSpPr>
        <p:spPr/>
        <p:txBody>
          <a:bodyPr/>
          <a:lstStyle/>
          <a:p>
            <a:pPr>
              <a:defRPr/>
            </a:pPr>
            <a:fld id="{41DAE12A-F632-437F-9641-314A5F5EF2C4}" type="datetime1">
              <a:rPr lang="en-US" smtClean="0"/>
              <a:pPr>
                <a:defRPr/>
              </a:pPr>
              <a:t>10/9/2019</a:t>
            </a:fld>
            <a:endParaRPr lang="en-US" sz="1200"/>
          </a:p>
        </p:txBody>
      </p:sp>
      <p:sp>
        <p:nvSpPr>
          <p:cNvPr id="5" name="Slide Number Placeholder 4"/>
          <p:cNvSpPr>
            <a:spLocks noGrp="1"/>
          </p:cNvSpPr>
          <p:nvPr>
            <p:ph type="sldNum" sz="quarter" idx="11"/>
          </p:nvPr>
        </p:nvSpPr>
        <p:spPr/>
        <p:txBody>
          <a:bodyPr/>
          <a:lstStyle/>
          <a:p>
            <a:pPr>
              <a:defRPr/>
            </a:pPr>
            <a:fld id="{625F812F-B4F7-43FB-B031-2FDC025AF84D}" type="slidenum">
              <a:rPr lang="en-US" smtClean="0"/>
              <a:pPr>
                <a:defRPr/>
              </a:pPr>
              <a:t>10</a:t>
            </a:fld>
            <a:endParaRPr 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Date Placeholder 3"/>
          <p:cNvSpPr>
            <a:spLocks noGrp="1"/>
          </p:cNvSpPr>
          <p:nvPr>
            <p:ph type="dt" idx="10"/>
          </p:nvPr>
        </p:nvSpPr>
        <p:spPr/>
        <p:txBody>
          <a:bodyPr/>
          <a:lstStyle/>
          <a:p>
            <a:pPr>
              <a:defRPr/>
            </a:pPr>
            <a:fld id="{41DAE12A-F632-437F-9641-314A5F5EF2C4}" type="datetime1">
              <a:rPr lang="en-US" smtClean="0"/>
              <a:pPr>
                <a:defRPr/>
              </a:pPr>
              <a:t>10/9/2019</a:t>
            </a:fld>
            <a:endParaRPr lang="en-US" sz="1200"/>
          </a:p>
        </p:txBody>
      </p:sp>
      <p:sp>
        <p:nvSpPr>
          <p:cNvPr id="5" name="Slide Number Placeholder 4"/>
          <p:cNvSpPr>
            <a:spLocks noGrp="1"/>
          </p:cNvSpPr>
          <p:nvPr>
            <p:ph type="sldNum" sz="quarter" idx="11"/>
          </p:nvPr>
        </p:nvSpPr>
        <p:spPr/>
        <p:txBody>
          <a:bodyPr/>
          <a:lstStyle/>
          <a:p>
            <a:pPr>
              <a:defRPr/>
            </a:pPr>
            <a:fld id="{625F812F-B4F7-43FB-B031-2FDC025AF84D}" type="slidenum">
              <a:rPr lang="en-US" smtClean="0"/>
              <a:pPr>
                <a:defRPr/>
              </a:pPr>
              <a:t>11</a:t>
            </a:fld>
            <a:endParaRPr 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Date Placeholder 3"/>
          <p:cNvSpPr>
            <a:spLocks noGrp="1"/>
          </p:cNvSpPr>
          <p:nvPr>
            <p:ph type="dt" idx="10"/>
          </p:nvPr>
        </p:nvSpPr>
        <p:spPr/>
        <p:txBody>
          <a:bodyPr/>
          <a:lstStyle/>
          <a:p>
            <a:pPr>
              <a:defRPr/>
            </a:pPr>
            <a:fld id="{41DAE12A-F632-437F-9641-314A5F5EF2C4}" type="datetime1">
              <a:rPr lang="en-US" smtClean="0"/>
              <a:pPr>
                <a:defRPr/>
              </a:pPr>
              <a:t>10/9/2019</a:t>
            </a:fld>
            <a:endParaRPr lang="en-US" sz="1200"/>
          </a:p>
        </p:txBody>
      </p:sp>
      <p:sp>
        <p:nvSpPr>
          <p:cNvPr id="5" name="Slide Number Placeholder 4"/>
          <p:cNvSpPr>
            <a:spLocks noGrp="1"/>
          </p:cNvSpPr>
          <p:nvPr>
            <p:ph type="sldNum" sz="quarter" idx="11"/>
          </p:nvPr>
        </p:nvSpPr>
        <p:spPr/>
        <p:txBody>
          <a:bodyPr/>
          <a:lstStyle/>
          <a:p>
            <a:pPr>
              <a:defRPr/>
            </a:pPr>
            <a:fld id="{625F812F-B4F7-43FB-B031-2FDC025AF84D}" type="slidenum">
              <a:rPr lang="en-US" smtClean="0"/>
              <a:pPr>
                <a:defRPr/>
              </a:pPr>
              <a:t>12</a:t>
            </a:fld>
            <a:endParaRPr 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Date Placeholder 3"/>
          <p:cNvSpPr>
            <a:spLocks noGrp="1"/>
          </p:cNvSpPr>
          <p:nvPr>
            <p:ph type="dt" idx="10"/>
          </p:nvPr>
        </p:nvSpPr>
        <p:spPr/>
        <p:txBody>
          <a:bodyPr/>
          <a:lstStyle/>
          <a:p>
            <a:pPr>
              <a:defRPr/>
            </a:pPr>
            <a:fld id="{41DAE12A-F632-437F-9641-314A5F5EF2C4}" type="datetime1">
              <a:rPr lang="en-US" smtClean="0"/>
              <a:pPr>
                <a:defRPr/>
              </a:pPr>
              <a:t>10/9/2019</a:t>
            </a:fld>
            <a:endParaRPr lang="en-US" sz="1200"/>
          </a:p>
        </p:txBody>
      </p:sp>
      <p:sp>
        <p:nvSpPr>
          <p:cNvPr id="5" name="Slide Number Placeholder 4"/>
          <p:cNvSpPr>
            <a:spLocks noGrp="1"/>
          </p:cNvSpPr>
          <p:nvPr>
            <p:ph type="sldNum" sz="quarter" idx="11"/>
          </p:nvPr>
        </p:nvSpPr>
        <p:spPr/>
        <p:txBody>
          <a:bodyPr/>
          <a:lstStyle/>
          <a:p>
            <a:pPr>
              <a:defRPr/>
            </a:pPr>
            <a:fld id="{625F812F-B4F7-43FB-B031-2FDC025AF84D}" type="slidenum">
              <a:rPr lang="en-US" smtClean="0"/>
              <a:pPr>
                <a:defRPr/>
              </a:pPr>
              <a:t>13</a:t>
            </a:fld>
            <a:endParaRPr 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Date Placeholder 3"/>
          <p:cNvSpPr>
            <a:spLocks noGrp="1"/>
          </p:cNvSpPr>
          <p:nvPr>
            <p:ph type="dt" idx="10"/>
          </p:nvPr>
        </p:nvSpPr>
        <p:spPr/>
        <p:txBody>
          <a:bodyPr/>
          <a:lstStyle/>
          <a:p>
            <a:pPr>
              <a:defRPr/>
            </a:pPr>
            <a:fld id="{41DAE12A-F632-437F-9641-314A5F5EF2C4}" type="datetime1">
              <a:rPr lang="en-US" smtClean="0"/>
              <a:pPr>
                <a:defRPr/>
              </a:pPr>
              <a:t>10/9/2019</a:t>
            </a:fld>
            <a:endParaRPr lang="en-US" sz="1200"/>
          </a:p>
        </p:txBody>
      </p:sp>
      <p:sp>
        <p:nvSpPr>
          <p:cNvPr id="5" name="Slide Number Placeholder 4"/>
          <p:cNvSpPr>
            <a:spLocks noGrp="1"/>
          </p:cNvSpPr>
          <p:nvPr>
            <p:ph type="sldNum" sz="quarter" idx="11"/>
          </p:nvPr>
        </p:nvSpPr>
        <p:spPr/>
        <p:txBody>
          <a:bodyPr/>
          <a:lstStyle/>
          <a:p>
            <a:pPr>
              <a:defRPr/>
            </a:pPr>
            <a:fld id="{625F812F-B4F7-43FB-B031-2FDC025AF84D}" type="slidenum">
              <a:rPr lang="en-US" smtClean="0"/>
              <a:pPr>
                <a:defRPr/>
              </a:pPr>
              <a:t>14</a:t>
            </a:fld>
            <a:endParaRPr 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Date Placeholder 3"/>
          <p:cNvSpPr>
            <a:spLocks noGrp="1"/>
          </p:cNvSpPr>
          <p:nvPr>
            <p:ph type="dt" idx="10"/>
          </p:nvPr>
        </p:nvSpPr>
        <p:spPr/>
        <p:txBody>
          <a:bodyPr/>
          <a:lstStyle/>
          <a:p>
            <a:pPr>
              <a:defRPr/>
            </a:pPr>
            <a:fld id="{41DAE12A-F632-437F-9641-314A5F5EF2C4}" type="datetime1">
              <a:rPr lang="en-US" smtClean="0"/>
              <a:pPr>
                <a:defRPr/>
              </a:pPr>
              <a:t>10/9/2019</a:t>
            </a:fld>
            <a:endParaRPr lang="en-US" sz="1200"/>
          </a:p>
        </p:txBody>
      </p:sp>
      <p:sp>
        <p:nvSpPr>
          <p:cNvPr id="5" name="Slide Number Placeholder 4"/>
          <p:cNvSpPr>
            <a:spLocks noGrp="1"/>
          </p:cNvSpPr>
          <p:nvPr>
            <p:ph type="sldNum" sz="quarter" idx="11"/>
          </p:nvPr>
        </p:nvSpPr>
        <p:spPr/>
        <p:txBody>
          <a:bodyPr/>
          <a:lstStyle/>
          <a:p>
            <a:pPr>
              <a:defRPr/>
            </a:pPr>
            <a:fld id="{625F812F-B4F7-43FB-B031-2FDC025AF84D}" type="slidenum">
              <a:rPr lang="en-US" smtClean="0"/>
              <a:pPr>
                <a:defRPr/>
              </a:pPr>
              <a:t>15</a:t>
            </a:fld>
            <a:endParaRPr 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Date Placeholder 3"/>
          <p:cNvSpPr>
            <a:spLocks noGrp="1"/>
          </p:cNvSpPr>
          <p:nvPr>
            <p:ph type="dt" idx="10"/>
          </p:nvPr>
        </p:nvSpPr>
        <p:spPr/>
        <p:txBody>
          <a:bodyPr/>
          <a:lstStyle/>
          <a:p>
            <a:pPr>
              <a:defRPr/>
            </a:pPr>
            <a:fld id="{41DAE12A-F632-437F-9641-314A5F5EF2C4}" type="datetime1">
              <a:rPr lang="en-US" smtClean="0"/>
              <a:pPr>
                <a:defRPr/>
              </a:pPr>
              <a:t>10/9/2019</a:t>
            </a:fld>
            <a:endParaRPr lang="en-US" sz="1200"/>
          </a:p>
        </p:txBody>
      </p:sp>
      <p:sp>
        <p:nvSpPr>
          <p:cNvPr id="5" name="Slide Number Placeholder 4"/>
          <p:cNvSpPr>
            <a:spLocks noGrp="1"/>
          </p:cNvSpPr>
          <p:nvPr>
            <p:ph type="sldNum" sz="quarter" idx="11"/>
          </p:nvPr>
        </p:nvSpPr>
        <p:spPr/>
        <p:txBody>
          <a:bodyPr/>
          <a:lstStyle/>
          <a:p>
            <a:pPr>
              <a:defRPr/>
            </a:pPr>
            <a:fld id="{625F812F-B4F7-43FB-B031-2FDC025AF84D}" type="slidenum">
              <a:rPr lang="en-US" smtClean="0"/>
              <a:pPr>
                <a:defRPr/>
              </a:pPr>
              <a:t>2</a:t>
            </a:fld>
            <a:endParaRPr 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Date Placeholder 3"/>
          <p:cNvSpPr>
            <a:spLocks noGrp="1"/>
          </p:cNvSpPr>
          <p:nvPr>
            <p:ph type="dt" idx="10"/>
          </p:nvPr>
        </p:nvSpPr>
        <p:spPr/>
        <p:txBody>
          <a:bodyPr/>
          <a:lstStyle/>
          <a:p>
            <a:pPr>
              <a:defRPr/>
            </a:pPr>
            <a:fld id="{41DAE12A-F632-437F-9641-314A5F5EF2C4}" type="datetime1">
              <a:rPr lang="en-US" smtClean="0"/>
              <a:pPr>
                <a:defRPr/>
              </a:pPr>
              <a:t>10/9/2019</a:t>
            </a:fld>
            <a:endParaRPr lang="en-US" sz="1200"/>
          </a:p>
        </p:txBody>
      </p:sp>
      <p:sp>
        <p:nvSpPr>
          <p:cNvPr id="5" name="Slide Number Placeholder 4"/>
          <p:cNvSpPr>
            <a:spLocks noGrp="1"/>
          </p:cNvSpPr>
          <p:nvPr>
            <p:ph type="sldNum" sz="quarter" idx="11"/>
          </p:nvPr>
        </p:nvSpPr>
        <p:spPr/>
        <p:txBody>
          <a:bodyPr/>
          <a:lstStyle/>
          <a:p>
            <a:pPr>
              <a:defRPr/>
            </a:pPr>
            <a:fld id="{625F812F-B4F7-43FB-B031-2FDC025AF84D}" type="slidenum">
              <a:rPr lang="en-US" smtClean="0"/>
              <a:pPr>
                <a:defRPr/>
              </a:pPr>
              <a:t>3</a:t>
            </a:fld>
            <a:endParaRPr 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Date Placeholder 3"/>
          <p:cNvSpPr>
            <a:spLocks noGrp="1"/>
          </p:cNvSpPr>
          <p:nvPr>
            <p:ph type="dt" idx="10"/>
          </p:nvPr>
        </p:nvSpPr>
        <p:spPr/>
        <p:txBody>
          <a:bodyPr/>
          <a:lstStyle/>
          <a:p>
            <a:pPr>
              <a:defRPr/>
            </a:pPr>
            <a:fld id="{41DAE12A-F632-437F-9641-314A5F5EF2C4}" type="datetime1">
              <a:rPr lang="en-US" smtClean="0"/>
              <a:pPr>
                <a:defRPr/>
              </a:pPr>
              <a:t>10/9/2019</a:t>
            </a:fld>
            <a:endParaRPr lang="en-US" sz="1200"/>
          </a:p>
        </p:txBody>
      </p:sp>
      <p:sp>
        <p:nvSpPr>
          <p:cNvPr id="5" name="Slide Number Placeholder 4"/>
          <p:cNvSpPr>
            <a:spLocks noGrp="1"/>
          </p:cNvSpPr>
          <p:nvPr>
            <p:ph type="sldNum" sz="quarter" idx="11"/>
          </p:nvPr>
        </p:nvSpPr>
        <p:spPr/>
        <p:txBody>
          <a:bodyPr/>
          <a:lstStyle/>
          <a:p>
            <a:pPr>
              <a:defRPr/>
            </a:pPr>
            <a:fld id="{625F812F-B4F7-43FB-B031-2FDC025AF84D}" type="slidenum">
              <a:rPr lang="en-US" smtClean="0"/>
              <a:pPr>
                <a:defRPr/>
              </a:pPr>
              <a:t>4</a:t>
            </a:fld>
            <a:endParaRPr 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Date Placeholder 3"/>
          <p:cNvSpPr>
            <a:spLocks noGrp="1"/>
          </p:cNvSpPr>
          <p:nvPr>
            <p:ph type="dt" idx="10"/>
          </p:nvPr>
        </p:nvSpPr>
        <p:spPr/>
        <p:txBody>
          <a:bodyPr/>
          <a:lstStyle/>
          <a:p>
            <a:pPr>
              <a:defRPr/>
            </a:pPr>
            <a:fld id="{41DAE12A-F632-437F-9641-314A5F5EF2C4}" type="datetime1">
              <a:rPr lang="en-US" smtClean="0"/>
              <a:pPr>
                <a:defRPr/>
              </a:pPr>
              <a:t>10/9/2019</a:t>
            </a:fld>
            <a:endParaRPr lang="en-US" sz="1200"/>
          </a:p>
        </p:txBody>
      </p:sp>
      <p:sp>
        <p:nvSpPr>
          <p:cNvPr id="5" name="Slide Number Placeholder 4"/>
          <p:cNvSpPr>
            <a:spLocks noGrp="1"/>
          </p:cNvSpPr>
          <p:nvPr>
            <p:ph type="sldNum" sz="quarter" idx="11"/>
          </p:nvPr>
        </p:nvSpPr>
        <p:spPr/>
        <p:txBody>
          <a:bodyPr/>
          <a:lstStyle/>
          <a:p>
            <a:pPr>
              <a:defRPr/>
            </a:pPr>
            <a:fld id="{625F812F-B4F7-43FB-B031-2FDC025AF84D}" type="slidenum">
              <a:rPr lang="en-US" smtClean="0"/>
              <a:pPr>
                <a:defRPr/>
              </a:pPr>
              <a:t>5</a:t>
            </a:fld>
            <a:endParaRPr 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Date Placeholder 3"/>
          <p:cNvSpPr>
            <a:spLocks noGrp="1"/>
          </p:cNvSpPr>
          <p:nvPr>
            <p:ph type="dt" idx="10"/>
          </p:nvPr>
        </p:nvSpPr>
        <p:spPr/>
        <p:txBody>
          <a:bodyPr/>
          <a:lstStyle/>
          <a:p>
            <a:pPr>
              <a:defRPr/>
            </a:pPr>
            <a:fld id="{41DAE12A-F632-437F-9641-314A5F5EF2C4}" type="datetime1">
              <a:rPr lang="en-US" smtClean="0"/>
              <a:pPr>
                <a:defRPr/>
              </a:pPr>
              <a:t>10/9/2019</a:t>
            </a:fld>
            <a:endParaRPr lang="en-US" sz="1200"/>
          </a:p>
        </p:txBody>
      </p:sp>
      <p:sp>
        <p:nvSpPr>
          <p:cNvPr id="5" name="Slide Number Placeholder 4"/>
          <p:cNvSpPr>
            <a:spLocks noGrp="1"/>
          </p:cNvSpPr>
          <p:nvPr>
            <p:ph type="sldNum" sz="quarter" idx="11"/>
          </p:nvPr>
        </p:nvSpPr>
        <p:spPr/>
        <p:txBody>
          <a:bodyPr/>
          <a:lstStyle/>
          <a:p>
            <a:pPr>
              <a:defRPr/>
            </a:pPr>
            <a:fld id="{625F812F-B4F7-43FB-B031-2FDC025AF84D}" type="slidenum">
              <a:rPr lang="en-US" smtClean="0"/>
              <a:pPr>
                <a:defRPr/>
              </a:pPr>
              <a:t>6</a:t>
            </a:fld>
            <a:endParaRPr 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Date Placeholder 3"/>
          <p:cNvSpPr>
            <a:spLocks noGrp="1"/>
          </p:cNvSpPr>
          <p:nvPr>
            <p:ph type="dt" idx="10"/>
          </p:nvPr>
        </p:nvSpPr>
        <p:spPr/>
        <p:txBody>
          <a:bodyPr/>
          <a:lstStyle/>
          <a:p>
            <a:pPr>
              <a:defRPr/>
            </a:pPr>
            <a:fld id="{41DAE12A-F632-437F-9641-314A5F5EF2C4}" type="datetime1">
              <a:rPr lang="en-US" smtClean="0"/>
              <a:pPr>
                <a:defRPr/>
              </a:pPr>
              <a:t>10/9/2019</a:t>
            </a:fld>
            <a:endParaRPr lang="en-US" sz="1200"/>
          </a:p>
        </p:txBody>
      </p:sp>
      <p:sp>
        <p:nvSpPr>
          <p:cNvPr id="5" name="Slide Number Placeholder 4"/>
          <p:cNvSpPr>
            <a:spLocks noGrp="1"/>
          </p:cNvSpPr>
          <p:nvPr>
            <p:ph type="sldNum" sz="quarter" idx="11"/>
          </p:nvPr>
        </p:nvSpPr>
        <p:spPr/>
        <p:txBody>
          <a:bodyPr/>
          <a:lstStyle/>
          <a:p>
            <a:pPr>
              <a:defRPr/>
            </a:pPr>
            <a:fld id="{625F812F-B4F7-43FB-B031-2FDC025AF84D}" type="slidenum">
              <a:rPr lang="en-US" smtClean="0"/>
              <a:pPr>
                <a:defRPr/>
              </a:pPr>
              <a:t>7</a:t>
            </a:fld>
            <a:endParaRPr 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Date Placeholder 3"/>
          <p:cNvSpPr>
            <a:spLocks noGrp="1"/>
          </p:cNvSpPr>
          <p:nvPr>
            <p:ph type="dt" idx="10"/>
          </p:nvPr>
        </p:nvSpPr>
        <p:spPr/>
        <p:txBody>
          <a:bodyPr/>
          <a:lstStyle/>
          <a:p>
            <a:pPr>
              <a:defRPr/>
            </a:pPr>
            <a:fld id="{41DAE12A-F632-437F-9641-314A5F5EF2C4}" type="datetime1">
              <a:rPr lang="en-US" smtClean="0"/>
              <a:pPr>
                <a:defRPr/>
              </a:pPr>
              <a:t>10/9/2019</a:t>
            </a:fld>
            <a:endParaRPr lang="en-US" sz="1200"/>
          </a:p>
        </p:txBody>
      </p:sp>
      <p:sp>
        <p:nvSpPr>
          <p:cNvPr id="5" name="Slide Number Placeholder 4"/>
          <p:cNvSpPr>
            <a:spLocks noGrp="1"/>
          </p:cNvSpPr>
          <p:nvPr>
            <p:ph type="sldNum" sz="quarter" idx="11"/>
          </p:nvPr>
        </p:nvSpPr>
        <p:spPr/>
        <p:txBody>
          <a:bodyPr/>
          <a:lstStyle/>
          <a:p>
            <a:pPr>
              <a:defRPr/>
            </a:pPr>
            <a:fld id="{625F812F-B4F7-43FB-B031-2FDC025AF84D}" type="slidenum">
              <a:rPr lang="en-US" smtClean="0"/>
              <a:pPr>
                <a:defRPr/>
              </a:pPr>
              <a:t>8</a:t>
            </a:fld>
            <a:endParaRPr 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Date Placeholder 3"/>
          <p:cNvSpPr>
            <a:spLocks noGrp="1"/>
          </p:cNvSpPr>
          <p:nvPr>
            <p:ph type="dt" idx="10"/>
          </p:nvPr>
        </p:nvSpPr>
        <p:spPr/>
        <p:txBody>
          <a:bodyPr/>
          <a:lstStyle/>
          <a:p>
            <a:pPr>
              <a:defRPr/>
            </a:pPr>
            <a:fld id="{41DAE12A-F632-437F-9641-314A5F5EF2C4}" type="datetime1">
              <a:rPr lang="en-US" smtClean="0"/>
              <a:pPr>
                <a:defRPr/>
              </a:pPr>
              <a:t>10/9/2019</a:t>
            </a:fld>
            <a:endParaRPr lang="en-US" sz="1200"/>
          </a:p>
        </p:txBody>
      </p:sp>
      <p:sp>
        <p:nvSpPr>
          <p:cNvPr id="5" name="Slide Number Placeholder 4"/>
          <p:cNvSpPr>
            <a:spLocks noGrp="1"/>
          </p:cNvSpPr>
          <p:nvPr>
            <p:ph type="sldNum" sz="quarter" idx="11"/>
          </p:nvPr>
        </p:nvSpPr>
        <p:spPr/>
        <p:txBody>
          <a:bodyPr/>
          <a:lstStyle/>
          <a:p>
            <a:pPr>
              <a:defRPr/>
            </a:pPr>
            <a:fld id="{625F812F-B4F7-43FB-B031-2FDC025AF84D}" type="slidenum">
              <a:rPr lang="en-US" smtClean="0"/>
              <a:pPr>
                <a:defRPr/>
              </a:pPr>
              <a:t>9</a:t>
            </a:fld>
            <a:endParaRPr 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230188"/>
            <a:ext cx="2095500" cy="32956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230188"/>
            <a:ext cx="6134100" cy="32956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2A7EC5-6D81-4A7B-A5D3-1F072E346358}"/>
              </a:ext>
            </a:extLst>
          </p:cNvPr>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xmlns="" id="{4ACEA8A3-41E5-4748-847B-7483CBB349B5}"/>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xmlns="" id="{DB48B941-6824-4C05-9F28-0E4F7C4957C6}"/>
              </a:ext>
            </a:extLst>
          </p:cNvPr>
          <p:cNvSpPr>
            <a:spLocks noGrp="1"/>
          </p:cNvSpPr>
          <p:nvPr>
            <p:ph type="dt" sz="half" idx="10"/>
          </p:nvPr>
        </p:nvSpPr>
        <p:spPr/>
        <p:txBody>
          <a:bodyPr/>
          <a:lstStyle/>
          <a:p>
            <a:fld id="{A6449D82-6253-4D71-BD62-972315CC1FC8}" type="datetimeFigureOut">
              <a:rPr lang="en-US" smtClean="0"/>
              <a:pPr/>
              <a:t>10/9/2019</a:t>
            </a:fld>
            <a:endParaRPr lang="en-US"/>
          </a:p>
        </p:txBody>
      </p:sp>
      <p:sp>
        <p:nvSpPr>
          <p:cNvPr id="5" name="Footer Placeholder 4">
            <a:extLst>
              <a:ext uri="{FF2B5EF4-FFF2-40B4-BE49-F238E27FC236}">
                <a16:creationId xmlns:a16="http://schemas.microsoft.com/office/drawing/2014/main" xmlns="" id="{E8AE1036-D24C-4B09-B7A4-2568F5E469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A383DEF-D4F2-40E6-A414-61F0C2C61090}"/>
              </a:ext>
            </a:extLst>
          </p:cNvPr>
          <p:cNvSpPr>
            <a:spLocks noGrp="1"/>
          </p:cNvSpPr>
          <p:nvPr>
            <p:ph type="sldNum" sz="quarter" idx="12"/>
          </p:nvPr>
        </p:nvSpPr>
        <p:spPr/>
        <p:txBody>
          <a:bodyPr/>
          <a:lstStyle/>
          <a:p>
            <a:fld id="{D7E2C728-AFC5-43F6-9AF5-E1D67C4656FF}" type="slidenum">
              <a:rPr lang="en-US" smtClean="0"/>
              <a:pPr/>
              <a:t>‹#›</a:t>
            </a:fld>
            <a:endParaRPr lang="en-US"/>
          </a:p>
        </p:txBody>
      </p:sp>
    </p:spTree>
    <p:extLst>
      <p:ext uri="{BB962C8B-B14F-4D97-AF65-F5344CB8AC3E}">
        <p14:creationId xmlns:p14="http://schemas.microsoft.com/office/powerpoint/2010/main" xmlns="" val="359524299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09297F-13FD-4737-B985-83CA9863701F}"/>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58FBFCDA-226F-43E0-9021-B16CC2E6B99C}"/>
              </a:ext>
            </a:extLst>
          </p:cNvPr>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E4E54FF1-2DEA-47ED-8EC2-42F0FD9A5BB1}"/>
              </a:ext>
            </a:extLst>
          </p:cNvPr>
          <p:cNvSpPr>
            <a:spLocks noGrp="1"/>
          </p:cNvSpPr>
          <p:nvPr>
            <p:ph type="dt" sz="half" idx="10"/>
          </p:nvPr>
        </p:nvSpPr>
        <p:spPr/>
        <p:txBody>
          <a:bodyPr/>
          <a:lstStyle/>
          <a:p>
            <a:fld id="{A6449D82-6253-4D71-BD62-972315CC1FC8}" type="datetimeFigureOut">
              <a:rPr lang="en-US" smtClean="0"/>
              <a:pPr/>
              <a:t>10/9/2019</a:t>
            </a:fld>
            <a:endParaRPr lang="en-US"/>
          </a:p>
        </p:txBody>
      </p:sp>
      <p:sp>
        <p:nvSpPr>
          <p:cNvPr id="5" name="Footer Placeholder 4">
            <a:extLst>
              <a:ext uri="{FF2B5EF4-FFF2-40B4-BE49-F238E27FC236}">
                <a16:creationId xmlns:a16="http://schemas.microsoft.com/office/drawing/2014/main" xmlns="" id="{17217FE0-E622-4335-A589-48B5E970F5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50E4BAD-2472-4715-8D98-4D262BBEF65F}"/>
              </a:ext>
            </a:extLst>
          </p:cNvPr>
          <p:cNvSpPr>
            <a:spLocks noGrp="1"/>
          </p:cNvSpPr>
          <p:nvPr>
            <p:ph type="sldNum" sz="quarter" idx="12"/>
          </p:nvPr>
        </p:nvSpPr>
        <p:spPr/>
        <p:txBody>
          <a:bodyPr/>
          <a:lstStyle/>
          <a:p>
            <a:fld id="{D7E2C728-AFC5-43F6-9AF5-E1D67C4656FF}" type="slidenum">
              <a:rPr lang="en-US" smtClean="0"/>
              <a:pPr/>
              <a:t>‹#›</a:t>
            </a:fld>
            <a:endParaRPr lang="en-US"/>
          </a:p>
        </p:txBody>
      </p:sp>
    </p:spTree>
    <p:extLst>
      <p:ext uri="{BB962C8B-B14F-4D97-AF65-F5344CB8AC3E}">
        <p14:creationId xmlns:p14="http://schemas.microsoft.com/office/powerpoint/2010/main" xmlns="" val="3075702018"/>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E25B09-9275-481F-9230-DAAC5CA13B5B}"/>
              </a:ext>
            </a:extLst>
          </p:cNvPr>
          <p:cNvSpPr>
            <a:spLocks noGrp="1"/>
          </p:cNvSpPr>
          <p:nvPr>
            <p:ph type="title"/>
          </p:nvPr>
        </p:nvSpPr>
        <p:spPr>
          <a:xfrm>
            <a:off x="623887" y="1709738"/>
            <a:ext cx="78867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EDE1DD9A-0F72-4D5D-9C9B-87256E39E431}"/>
              </a:ext>
            </a:extLst>
          </p:cNvPr>
          <p:cNvSpPr>
            <a:spLocks noGrp="1"/>
          </p:cNvSpPr>
          <p:nvPr>
            <p:ph type="body" idx="1"/>
          </p:nvPr>
        </p:nvSpPr>
        <p:spPr>
          <a:xfrm>
            <a:off x="623887"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a:extLst>
              <a:ext uri="{FF2B5EF4-FFF2-40B4-BE49-F238E27FC236}">
                <a16:creationId xmlns:a16="http://schemas.microsoft.com/office/drawing/2014/main" xmlns="" id="{2A8872BF-E2AF-4291-884B-646AE9DAC2C9}"/>
              </a:ext>
            </a:extLst>
          </p:cNvPr>
          <p:cNvSpPr>
            <a:spLocks noGrp="1"/>
          </p:cNvSpPr>
          <p:nvPr>
            <p:ph type="dt" sz="half" idx="10"/>
          </p:nvPr>
        </p:nvSpPr>
        <p:spPr/>
        <p:txBody>
          <a:bodyPr/>
          <a:lstStyle/>
          <a:p>
            <a:fld id="{A6449D82-6253-4D71-BD62-972315CC1FC8}" type="datetimeFigureOut">
              <a:rPr lang="en-US" smtClean="0"/>
              <a:pPr/>
              <a:t>10/9/2019</a:t>
            </a:fld>
            <a:endParaRPr lang="en-US"/>
          </a:p>
        </p:txBody>
      </p:sp>
      <p:sp>
        <p:nvSpPr>
          <p:cNvPr id="5" name="Footer Placeholder 4">
            <a:extLst>
              <a:ext uri="{FF2B5EF4-FFF2-40B4-BE49-F238E27FC236}">
                <a16:creationId xmlns:a16="http://schemas.microsoft.com/office/drawing/2014/main" xmlns="" id="{BFD45A7B-C604-4CBD-8676-38A87CE3B5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A891E9B-D809-4BC3-9AB9-0991EA2AB0B5}"/>
              </a:ext>
            </a:extLst>
          </p:cNvPr>
          <p:cNvSpPr>
            <a:spLocks noGrp="1"/>
          </p:cNvSpPr>
          <p:nvPr>
            <p:ph type="sldNum" sz="quarter" idx="12"/>
          </p:nvPr>
        </p:nvSpPr>
        <p:spPr/>
        <p:txBody>
          <a:bodyPr/>
          <a:lstStyle/>
          <a:p>
            <a:fld id="{D7E2C728-AFC5-43F6-9AF5-E1D67C4656FF}" type="slidenum">
              <a:rPr lang="en-US" smtClean="0"/>
              <a:pPr/>
              <a:t>‹#›</a:t>
            </a:fld>
            <a:endParaRPr lang="en-US"/>
          </a:p>
        </p:txBody>
      </p:sp>
    </p:spTree>
    <p:extLst>
      <p:ext uri="{BB962C8B-B14F-4D97-AF65-F5344CB8AC3E}">
        <p14:creationId xmlns:p14="http://schemas.microsoft.com/office/powerpoint/2010/main" xmlns="" val="3024509135"/>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0EECF9-89D6-4778-BE19-20B91CA940D8}"/>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2A5F963D-D467-4F2F-B83D-40C3A6E3AB03}"/>
              </a:ext>
            </a:extLst>
          </p:cNvPr>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a16="http://schemas.microsoft.com/office/drawing/2014/main" xmlns="" id="{2C288100-7CBF-460E-ACCA-E5E45A3183FC}"/>
              </a:ext>
            </a:extLst>
          </p:cNvPr>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xmlns="" id="{274ABD7A-5D18-4F87-BDCC-27B1098049F5}"/>
              </a:ext>
            </a:extLst>
          </p:cNvPr>
          <p:cNvSpPr>
            <a:spLocks noGrp="1"/>
          </p:cNvSpPr>
          <p:nvPr>
            <p:ph type="dt" sz="half" idx="10"/>
          </p:nvPr>
        </p:nvSpPr>
        <p:spPr/>
        <p:txBody>
          <a:bodyPr/>
          <a:lstStyle/>
          <a:p>
            <a:fld id="{A6449D82-6253-4D71-BD62-972315CC1FC8}" type="datetimeFigureOut">
              <a:rPr lang="en-US" smtClean="0"/>
              <a:pPr/>
              <a:t>10/9/2019</a:t>
            </a:fld>
            <a:endParaRPr lang="en-US"/>
          </a:p>
        </p:txBody>
      </p:sp>
      <p:sp>
        <p:nvSpPr>
          <p:cNvPr id="6" name="Footer Placeholder 5">
            <a:extLst>
              <a:ext uri="{FF2B5EF4-FFF2-40B4-BE49-F238E27FC236}">
                <a16:creationId xmlns:a16="http://schemas.microsoft.com/office/drawing/2014/main" xmlns="" id="{F7259BDD-EACB-4C3B-89D4-9D67D48CCA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E5350C1-D78C-4344-A15B-D0104A35E9E1}"/>
              </a:ext>
            </a:extLst>
          </p:cNvPr>
          <p:cNvSpPr>
            <a:spLocks noGrp="1"/>
          </p:cNvSpPr>
          <p:nvPr>
            <p:ph type="sldNum" sz="quarter" idx="12"/>
          </p:nvPr>
        </p:nvSpPr>
        <p:spPr/>
        <p:txBody>
          <a:bodyPr/>
          <a:lstStyle/>
          <a:p>
            <a:fld id="{D7E2C728-AFC5-43F6-9AF5-E1D67C4656FF}" type="slidenum">
              <a:rPr lang="en-US" smtClean="0"/>
              <a:pPr/>
              <a:t>‹#›</a:t>
            </a:fld>
            <a:endParaRPr lang="en-US"/>
          </a:p>
        </p:txBody>
      </p:sp>
    </p:spTree>
    <p:extLst>
      <p:ext uri="{BB962C8B-B14F-4D97-AF65-F5344CB8AC3E}">
        <p14:creationId xmlns:p14="http://schemas.microsoft.com/office/powerpoint/2010/main" xmlns="" val="379011335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EF0D72-3580-4891-AD92-987340A90059}"/>
              </a:ext>
            </a:extLst>
          </p:cNvPr>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C8857663-38F4-440E-807A-A0F49A766BA6}"/>
              </a:ext>
            </a:extLst>
          </p:cNvPr>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a:extLst>
              <a:ext uri="{FF2B5EF4-FFF2-40B4-BE49-F238E27FC236}">
                <a16:creationId xmlns:a16="http://schemas.microsoft.com/office/drawing/2014/main" xmlns="" id="{272FDC0B-AB97-4881-A4D7-F17D56926C8E}"/>
              </a:ext>
            </a:extLst>
          </p:cNvPr>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a16="http://schemas.microsoft.com/office/drawing/2014/main" xmlns="" id="{DFF9ACB5-A4C9-4D4D-BA2C-136FF174350F}"/>
              </a:ext>
            </a:extLst>
          </p:cNvPr>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a:extLst>
              <a:ext uri="{FF2B5EF4-FFF2-40B4-BE49-F238E27FC236}">
                <a16:creationId xmlns:a16="http://schemas.microsoft.com/office/drawing/2014/main" xmlns="" id="{EE665DD6-DC4A-43E7-A2AB-F735F410EB76}"/>
              </a:ext>
            </a:extLst>
          </p:cNvPr>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a16="http://schemas.microsoft.com/office/drawing/2014/main" xmlns="" id="{F427B2AA-0C24-4074-97DD-F4584EAEC94B}"/>
              </a:ext>
            </a:extLst>
          </p:cNvPr>
          <p:cNvSpPr>
            <a:spLocks noGrp="1"/>
          </p:cNvSpPr>
          <p:nvPr>
            <p:ph type="dt" sz="half" idx="10"/>
          </p:nvPr>
        </p:nvSpPr>
        <p:spPr/>
        <p:txBody>
          <a:bodyPr/>
          <a:lstStyle/>
          <a:p>
            <a:fld id="{A6449D82-6253-4D71-BD62-972315CC1FC8}" type="datetimeFigureOut">
              <a:rPr lang="en-US" smtClean="0"/>
              <a:pPr/>
              <a:t>10/9/2019</a:t>
            </a:fld>
            <a:endParaRPr lang="en-US"/>
          </a:p>
        </p:txBody>
      </p:sp>
      <p:sp>
        <p:nvSpPr>
          <p:cNvPr id="8" name="Footer Placeholder 7">
            <a:extLst>
              <a:ext uri="{FF2B5EF4-FFF2-40B4-BE49-F238E27FC236}">
                <a16:creationId xmlns:a16="http://schemas.microsoft.com/office/drawing/2014/main" xmlns="" id="{3105D62A-4A9B-4778-89E9-71CD356FFC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45DA6C32-98AF-4179-B5C3-82D7A7EF289D}"/>
              </a:ext>
            </a:extLst>
          </p:cNvPr>
          <p:cNvSpPr>
            <a:spLocks noGrp="1"/>
          </p:cNvSpPr>
          <p:nvPr>
            <p:ph type="sldNum" sz="quarter" idx="12"/>
          </p:nvPr>
        </p:nvSpPr>
        <p:spPr/>
        <p:txBody>
          <a:bodyPr/>
          <a:lstStyle/>
          <a:p>
            <a:fld id="{D7E2C728-AFC5-43F6-9AF5-E1D67C4656FF}" type="slidenum">
              <a:rPr lang="en-US" smtClean="0"/>
              <a:pPr/>
              <a:t>‹#›</a:t>
            </a:fld>
            <a:endParaRPr lang="en-US"/>
          </a:p>
        </p:txBody>
      </p:sp>
    </p:spTree>
    <p:extLst>
      <p:ext uri="{BB962C8B-B14F-4D97-AF65-F5344CB8AC3E}">
        <p14:creationId xmlns:p14="http://schemas.microsoft.com/office/powerpoint/2010/main" xmlns="" val="337696974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8E9B79-A8C5-4EAB-BD5B-C0A041F2C8FD}"/>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a16="http://schemas.microsoft.com/office/drawing/2014/main" xmlns="" id="{DB47B4B7-A093-4199-AC05-8472ED9D8021}"/>
              </a:ext>
            </a:extLst>
          </p:cNvPr>
          <p:cNvSpPr>
            <a:spLocks noGrp="1"/>
          </p:cNvSpPr>
          <p:nvPr>
            <p:ph type="dt" sz="half" idx="10"/>
          </p:nvPr>
        </p:nvSpPr>
        <p:spPr/>
        <p:txBody>
          <a:bodyPr/>
          <a:lstStyle/>
          <a:p>
            <a:fld id="{A6449D82-6253-4D71-BD62-972315CC1FC8}" type="datetimeFigureOut">
              <a:rPr lang="en-US" smtClean="0"/>
              <a:pPr/>
              <a:t>10/9/2019</a:t>
            </a:fld>
            <a:endParaRPr lang="en-US"/>
          </a:p>
        </p:txBody>
      </p:sp>
      <p:sp>
        <p:nvSpPr>
          <p:cNvPr id="4" name="Footer Placeholder 3">
            <a:extLst>
              <a:ext uri="{FF2B5EF4-FFF2-40B4-BE49-F238E27FC236}">
                <a16:creationId xmlns:a16="http://schemas.microsoft.com/office/drawing/2014/main" xmlns="" id="{0632F322-8217-4BAA-A616-2A8F293ED9E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35942BC1-3038-4A08-9607-1AC25F0609DC}"/>
              </a:ext>
            </a:extLst>
          </p:cNvPr>
          <p:cNvSpPr>
            <a:spLocks noGrp="1"/>
          </p:cNvSpPr>
          <p:nvPr>
            <p:ph type="sldNum" sz="quarter" idx="12"/>
          </p:nvPr>
        </p:nvSpPr>
        <p:spPr/>
        <p:txBody>
          <a:bodyPr/>
          <a:lstStyle/>
          <a:p>
            <a:fld id="{D7E2C728-AFC5-43F6-9AF5-E1D67C4656FF}" type="slidenum">
              <a:rPr lang="en-US" smtClean="0"/>
              <a:pPr/>
              <a:t>‹#›</a:t>
            </a:fld>
            <a:endParaRPr lang="en-US"/>
          </a:p>
        </p:txBody>
      </p:sp>
    </p:spTree>
    <p:extLst>
      <p:ext uri="{BB962C8B-B14F-4D97-AF65-F5344CB8AC3E}">
        <p14:creationId xmlns:p14="http://schemas.microsoft.com/office/powerpoint/2010/main" xmlns="" val="762936912"/>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0778201-A6D8-47C0-9CF9-DBB1DDE593D8}"/>
              </a:ext>
            </a:extLst>
          </p:cNvPr>
          <p:cNvSpPr>
            <a:spLocks noGrp="1"/>
          </p:cNvSpPr>
          <p:nvPr>
            <p:ph type="dt" sz="half" idx="10"/>
          </p:nvPr>
        </p:nvSpPr>
        <p:spPr/>
        <p:txBody>
          <a:bodyPr/>
          <a:lstStyle/>
          <a:p>
            <a:fld id="{A6449D82-6253-4D71-BD62-972315CC1FC8}" type="datetimeFigureOut">
              <a:rPr lang="en-US" smtClean="0"/>
              <a:pPr/>
              <a:t>10/9/2019</a:t>
            </a:fld>
            <a:endParaRPr lang="en-US"/>
          </a:p>
        </p:txBody>
      </p:sp>
      <p:sp>
        <p:nvSpPr>
          <p:cNvPr id="3" name="Footer Placeholder 2">
            <a:extLst>
              <a:ext uri="{FF2B5EF4-FFF2-40B4-BE49-F238E27FC236}">
                <a16:creationId xmlns:a16="http://schemas.microsoft.com/office/drawing/2014/main" xmlns="" id="{C97355F0-7A48-440B-9FA4-0D41AAF9F5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38FD1708-49DC-4B8D-903A-E5D88268D185}"/>
              </a:ext>
            </a:extLst>
          </p:cNvPr>
          <p:cNvSpPr>
            <a:spLocks noGrp="1"/>
          </p:cNvSpPr>
          <p:nvPr>
            <p:ph type="sldNum" sz="quarter" idx="12"/>
          </p:nvPr>
        </p:nvSpPr>
        <p:spPr/>
        <p:txBody>
          <a:bodyPr/>
          <a:lstStyle/>
          <a:p>
            <a:fld id="{D7E2C728-AFC5-43F6-9AF5-E1D67C4656FF}" type="slidenum">
              <a:rPr lang="en-US" smtClean="0"/>
              <a:pPr/>
              <a:t>‹#›</a:t>
            </a:fld>
            <a:endParaRPr lang="en-US"/>
          </a:p>
        </p:txBody>
      </p:sp>
    </p:spTree>
    <p:extLst>
      <p:ext uri="{BB962C8B-B14F-4D97-AF65-F5344CB8AC3E}">
        <p14:creationId xmlns:p14="http://schemas.microsoft.com/office/powerpoint/2010/main" xmlns="" val="1670736622"/>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82A640-4893-453C-A886-0160B27CF70D}"/>
              </a:ext>
            </a:extLst>
          </p:cNvPr>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DE1E228A-DBAB-45D4-AF4A-463AF2EC34F8}"/>
              </a:ext>
            </a:extLst>
          </p:cNvPr>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xmlns="" id="{FE4718B4-C0AD-4223-B2FF-1F8924E1E9BC}"/>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a16="http://schemas.microsoft.com/office/drawing/2014/main" xmlns="" id="{0645ED1F-2ADF-4D13-87BE-BC5F8B6FC6AC}"/>
              </a:ext>
            </a:extLst>
          </p:cNvPr>
          <p:cNvSpPr>
            <a:spLocks noGrp="1"/>
          </p:cNvSpPr>
          <p:nvPr>
            <p:ph type="dt" sz="half" idx="10"/>
          </p:nvPr>
        </p:nvSpPr>
        <p:spPr/>
        <p:txBody>
          <a:bodyPr/>
          <a:lstStyle/>
          <a:p>
            <a:fld id="{A6449D82-6253-4D71-BD62-972315CC1FC8}" type="datetimeFigureOut">
              <a:rPr lang="en-US" smtClean="0"/>
              <a:pPr/>
              <a:t>10/9/2019</a:t>
            </a:fld>
            <a:endParaRPr lang="en-US"/>
          </a:p>
        </p:txBody>
      </p:sp>
      <p:sp>
        <p:nvSpPr>
          <p:cNvPr id="6" name="Footer Placeholder 5">
            <a:extLst>
              <a:ext uri="{FF2B5EF4-FFF2-40B4-BE49-F238E27FC236}">
                <a16:creationId xmlns:a16="http://schemas.microsoft.com/office/drawing/2014/main" xmlns="" id="{EC9518EB-86C2-4308-912B-DBDC9A55B9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7035FD7-4B18-47CA-96EE-C961E9B6DAED}"/>
              </a:ext>
            </a:extLst>
          </p:cNvPr>
          <p:cNvSpPr>
            <a:spLocks noGrp="1"/>
          </p:cNvSpPr>
          <p:nvPr>
            <p:ph type="sldNum" sz="quarter" idx="12"/>
          </p:nvPr>
        </p:nvSpPr>
        <p:spPr/>
        <p:txBody>
          <a:bodyPr/>
          <a:lstStyle/>
          <a:p>
            <a:fld id="{D7E2C728-AFC5-43F6-9AF5-E1D67C4656FF}" type="slidenum">
              <a:rPr lang="en-US" smtClean="0"/>
              <a:pPr/>
              <a:t>‹#›</a:t>
            </a:fld>
            <a:endParaRPr lang="en-US"/>
          </a:p>
        </p:txBody>
      </p:sp>
    </p:spTree>
    <p:extLst>
      <p:ext uri="{BB962C8B-B14F-4D97-AF65-F5344CB8AC3E}">
        <p14:creationId xmlns:p14="http://schemas.microsoft.com/office/powerpoint/2010/main" xmlns="" val="1610207792"/>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CCFADB-2F8F-4AEE-A5F6-43F960520356}"/>
              </a:ext>
            </a:extLst>
          </p:cNvPr>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a16="http://schemas.microsoft.com/office/drawing/2014/main" xmlns="" id="{DA63B05C-A4AC-4500-BA1A-69E82D0EE5E6}"/>
              </a:ext>
            </a:extLst>
          </p:cNvPr>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a:extLst>
              <a:ext uri="{FF2B5EF4-FFF2-40B4-BE49-F238E27FC236}">
                <a16:creationId xmlns:a16="http://schemas.microsoft.com/office/drawing/2014/main" xmlns="" id="{5CDD5F0F-7EED-4B7A-8A32-4EE33D913983}"/>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a16="http://schemas.microsoft.com/office/drawing/2014/main" xmlns="" id="{77899E7A-ED2A-4BCB-8581-0DA6C12CF261}"/>
              </a:ext>
            </a:extLst>
          </p:cNvPr>
          <p:cNvSpPr>
            <a:spLocks noGrp="1"/>
          </p:cNvSpPr>
          <p:nvPr>
            <p:ph type="dt" sz="half" idx="10"/>
          </p:nvPr>
        </p:nvSpPr>
        <p:spPr/>
        <p:txBody>
          <a:bodyPr/>
          <a:lstStyle/>
          <a:p>
            <a:fld id="{A6449D82-6253-4D71-BD62-972315CC1FC8}" type="datetimeFigureOut">
              <a:rPr lang="en-US" smtClean="0"/>
              <a:pPr/>
              <a:t>10/9/2019</a:t>
            </a:fld>
            <a:endParaRPr lang="en-US"/>
          </a:p>
        </p:txBody>
      </p:sp>
      <p:sp>
        <p:nvSpPr>
          <p:cNvPr id="6" name="Footer Placeholder 5">
            <a:extLst>
              <a:ext uri="{FF2B5EF4-FFF2-40B4-BE49-F238E27FC236}">
                <a16:creationId xmlns:a16="http://schemas.microsoft.com/office/drawing/2014/main" xmlns="" id="{33581423-2019-4B52-822D-100E6D89C9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865D702-FCDC-421C-9EFC-302C8DA45322}"/>
              </a:ext>
            </a:extLst>
          </p:cNvPr>
          <p:cNvSpPr>
            <a:spLocks noGrp="1"/>
          </p:cNvSpPr>
          <p:nvPr>
            <p:ph type="sldNum" sz="quarter" idx="12"/>
          </p:nvPr>
        </p:nvSpPr>
        <p:spPr/>
        <p:txBody>
          <a:bodyPr/>
          <a:lstStyle/>
          <a:p>
            <a:fld id="{D7E2C728-AFC5-43F6-9AF5-E1D67C4656FF}" type="slidenum">
              <a:rPr lang="en-US" smtClean="0"/>
              <a:pPr/>
              <a:t>‹#›</a:t>
            </a:fld>
            <a:endParaRPr lang="en-US"/>
          </a:p>
        </p:txBody>
      </p:sp>
    </p:spTree>
    <p:extLst>
      <p:ext uri="{BB962C8B-B14F-4D97-AF65-F5344CB8AC3E}">
        <p14:creationId xmlns:p14="http://schemas.microsoft.com/office/powerpoint/2010/main" xmlns="" val="325188830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EC2496-DD39-49C8-BB97-8A448D555938}"/>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xmlns="" id="{309C1EB8-E96C-4569-86EE-FCAA67F31888}"/>
              </a:ext>
            </a:extLst>
          </p:cNvPr>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0EEF5774-E23B-46DF-BB52-0F14076CEA3D}"/>
              </a:ext>
            </a:extLst>
          </p:cNvPr>
          <p:cNvSpPr>
            <a:spLocks noGrp="1"/>
          </p:cNvSpPr>
          <p:nvPr>
            <p:ph type="dt" sz="half" idx="10"/>
          </p:nvPr>
        </p:nvSpPr>
        <p:spPr/>
        <p:txBody>
          <a:bodyPr/>
          <a:lstStyle/>
          <a:p>
            <a:fld id="{A6449D82-6253-4D71-BD62-972315CC1FC8}" type="datetimeFigureOut">
              <a:rPr lang="en-US" smtClean="0"/>
              <a:pPr/>
              <a:t>10/9/2019</a:t>
            </a:fld>
            <a:endParaRPr lang="en-US"/>
          </a:p>
        </p:txBody>
      </p:sp>
      <p:sp>
        <p:nvSpPr>
          <p:cNvPr id="5" name="Footer Placeholder 4">
            <a:extLst>
              <a:ext uri="{FF2B5EF4-FFF2-40B4-BE49-F238E27FC236}">
                <a16:creationId xmlns:a16="http://schemas.microsoft.com/office/drawing/2014/main" xmlns="" id="{F4396FC6-EF3F-4429-AFAB-8CD81BAB7F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DA2FA3C-62AB-4AFC-AF99-99EFD3F2F8DE}"/>
              </a:ext>
            </a:extLst>
          </p:cNvPr>
          <p:cNvSpPr>
            <a:spLocks noGrp="1"/>
          </p:cNvSpPr>
          <p:nvPr>
            <p:ph type="sldNum" sz="quarter" idx="12"/>
          </p:nvPr>
        </p:nvSpPr>
        <p:spPr/>
        <p:txBody>
          <a:bodyPr/>
          <a:lstStyle/>
          <a:p>
            <a:fld id="{D7E2C728-AFC5-43F6-9AF5-E1D67C4656FF}" type="slidenum">
              <a:rPr lang="en-US" smtClean="0"/>
              <a:pPr/>
              <a:t>‹#›</a:t>
            </a:fld>
            <a:endParaRPr lang="en-US"/>
          </a:p>
        </p:txBody>
      </p:sp>
    </p:spTree>
    <p:extLst>
      <p:ext uri="{BB962C8B-B14F-4D97-AF65-F5344CB8AC3E}">
        <p14:creationId xmlns:p14="http://schemas.microsoft.com/office/powerpoint/2010/main" xmlns="" val="578626749"/>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2A315F31-4871-431B-834C-A6BDC539E507}"/>
              </a:ext>
            </a:extLst>
          </p:cNvPr>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xmlns="" id="{8A721BBE-C73E-4EF7-BB24-A9FA2A462E5F}"/>
              </a:ext>
            </a:extLst>
          </p:cNvPr>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0EE3741F-EAAE-4162-8BBF-3B4F5DB9C394}"/>
              </a:ext>
            </a:extLst>
          </p:cNvPr>
          <p:cNvSpPr>
            <a:spLocks noGrp="1"/>
          </p:cNvSpPr>
          <p:nvPr>
            <p:ph type="dt" sz="half" idx="10"/>
          </p:nvPr>
        </p:nvSpPr>
        <p:spPr/>
        <p:txBody>
          <a:bodyPr/>
          <a:lstStyle/>
          <a:p>
            <a:fld id="{A6449D82-6253-4D71-BD62-972315CC1FC8}" type="datetimeFigureOut">
              <a:rPr lang="en-US" smtClean="0"/>
              <a:pPr/>
              <a:t>10/9/2019</a:t>
            </a:fld>
            <a:endParaRPr lang="en-US"/>
          </a:p>
        </p:txBody>
      </p:sp>
      <p:sp>
        <p:nvSpPr>
          <p:cNvPr id="5" name="Footer Placeholder 4">
            <a:extLst>
              <a:ext uri="{FF2B5EF4-FFF2-40B4-BE49-F238E27FC236}">
                <a16:creationId xmlns:a16="http://schemas.microsoft.com/office/drawing/2014/main" xmlns="" id="{45DAFC50-F884-445B-9E61-E5A2CAD050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758FF67-DD84-4A58-89BE-EA5053842B53}"/>
              </a:ext>
            </a:extLst>
          </p:cNvPr>
          <p:cNvSpPr>
            <a:spLocks noGrp="1"/>
          </p:cNvSpPr>
          <p:nvPr>
            <p:ph type="sldNum" sz="quarter" idx="12"/>
          </p:nvPr>
        </p:nvSpPr>
        <p:spPr/>
        <p:txBody>
          <a:bodyPr/>
          <a:lstStyle/>
          <a:p>
            <a:fld id="{D7E2C728-AFC5-43F6-9AF5-E1D67C4656FF}" type="slidenum">
              <a:rPr lang="en-US" smtClean="0"/>
              <a:pPr/>
              <a:t>‹#›</a:t>
            </a:fld>
            <a:endParaRPr lang="en-US"/>
          </a:p>
        </p:txBody>
      </p:sp>
    </p:spTree>
    <p:extLst>
      <p:ext uri="{BB962C8B-B14F-4D97-AF65-F5344CB8AC3E}">
        <p14:creationId xmlns:p14="http://schemas.microsoft.com/office/powerpoint/2010/main" xmlns="" val="3700999421"/>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ndAc>
      <p:end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2875"/>
            <a:ext cx="4114800" cy="2112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12875"/>
            <a:ext cx="4114800" cy="2112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Calibri" pitchFamily="34" charset="0"/>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idx="4294967295"/>
          </p:nvPr>
        </p:nvSpPr>
        <p:spPr bwMode="auto">
          <a:xfrm>
            <a:off x="381000" y="230188"/>
            <a:ext cx="8382000" cy="65881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altLang="zh-CN" smtClean="0">
                <a:sym typeface="Arial" pitchFamily="34" charset="0"/>
              </a:rPr>
              <a:t>Click to edit Master title style</a:t>
            </a:r>
          </a:p>
        </p:txBody>
      </p:sp>
      <p:sp>
        <p:nvSpPr>
          <p:cNvPr id="1027" name="Text Placeholder 2"/>
          <p:cNvSpPr>
            <a:spLocks noGrp="1" noChangeArrowheads="1"/>
          </p:cNvSpPr>
          <p:nvPr>
            <p:ph type="body" idx="1"/>
          </p:nvPr>
        </p:nvSpPr>
        <p:spPr bwMode="auto">
          <a:xfrm>
            <a:off x="381000" y="1412875"/>
            <a:ext cx="8382000" cy="2112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altLang="zh-CN" smtClean="0">
                <a:sym typeface="Calibri" pitchFamily="34" charset="0"/>
              </a:rPr>
              <a:t>Click to edit Master text styles</a:t>
            </a:r>
          </a:p>
          <a:p>
            <a:pPr lvl="1"/>
            <a:r>
              <a:rPr lang="en-US" altLang="zh-CN" smtClean="0">
                <a:sym typeface="Calibri" pitchFamily="34" charset="0"/>
              </a:rPr>
              <a:t>Second level</a:t>
            </a:r>
          </a:p>
          <a:p>
            <a:pPr lvl="2"/>
            <a:r>
              <a:rPr lang="en-US" altLang="zh-CN" smtClean="0">
                <a:sym typeface="Calibri" pitchFamily="34" charset="0"/>
              </a:rPr>
              <a:t>Third level</a:t>
            </a:r>
          </a:p>
          <a:p>
            <a:pPr lvl="3"/>
            <a:r>
              <a:rPr lang="en-US" altLang="zh-CN" smtClean="0">
                <a:sym typeface="Calibri" pitchFamily="34" charset="0"/>
              </a:rPr>
              <a:t>Fourth level</a:t>
            </a:r>
          </a:p>
          <a:p>
            <a:pPr lvl="4"/>
            <a:r>
              <a:rPr lang="en-US" altLang="zh-CN" smtClean="0">
                <a:sym typeface="Calibri" pitchFamily="34" charset="0"/>
              </a:rPr>
              <a:t>Fifth level</a:t>
            </a:r>
          </a:p>
        </p:txBody>
      </p:sp>
    </p:spTree>
  </p:cSld>
  <p:clrMap bg1="dk2" tx1="lt1" bg2="dk1"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ransition>
    <p:fade/>
  </p:transition>
  <p:timing>
    <p:tnLst>
      <p:par>
        <p:cTn id="1" dur="indefinite" restart="never" nodeType="tmRoot"/>
      </p:par>
    </p:tnLst>
  </p:timing>
  <p:txStyles>
    <p:titleStyle>
      <a:lvl1pPr marL="914400" indent="-914400" algn="l" rtl="0" eaLnBrk="0" fontAlgn="base" hangingPunct="0">
        <a:lnSpc>
          <a:spcPct val="90000"/>
        </a:lnSpc>
        <a:spcBef>
          <a:spcPct val="0"/>
        </a:spcBef>
        <a:spcAft>
          <a:spcPct val="0"/>
        </a:spcAft>
        <a:defRPr sz="4800">
          <a:solidFill>
            <a:schemeClr val="tx2"/>
          </a:solidFill>
          <a:latin typeface="+mj-lt"/>
          <a:ea typeface="+mj-ea"/>
          <a:cs typeface="+mj-cs"/>
          <a:sym typeface="Arial" pitchFamily="34" charset="0"/>
        </a:defRPr>
      </a:lvl1pPr>
      <a:lvl2pPr marL="914400" indent="-914400" algn="l" rtl="0" eaLnBrk="0" fontAlgn="base" hangingPunct="0">
        <a:lnSpc>
          <a:spcPct val="90000"/>
        </a:lnSpc>
        <a:spcBef>
          <a:spcPct val="0"/>
        </a:spcBef>
        <a:spcAft>
          <a:spcPct val="0"/>
        </a:spcAft>
        <a:defRPr sz="4800">
          <a:solidFill>
            <a:schemeClr val="tx2"/>
          </a:solidFill>
          <a:latin typeface="Calibri" pitchFamily="34" charset="0"/>
          <a:ea typeface="SimSun" pitchFamily="2" charset="-122"/>
          <a:sym typeface="Arial" pitchFamily="34" charset="0"/>
        </a:defRPr>
      </a:lvl2pPr>
      <a:lvl3pPr marL="914400" indent="-914400" algn="l" rtl="0" eaLnBrk="0" fontAlgn="base" hangingPunct="0">
        <a:lnSpc>
          <a:spcPct val="90000"/>
        </a:lnSpc>
        <a:spcBef>
          <a:spcPct val="0"/>
        </a:spcBef>
        <a:spcAft>
          <a:spcPct val="0"/>
        </a:spcAft>
        <a:defRPr sz="4800">
          <a:solidFill>
            <a:schemeClr val="tx2"/>
          </a:solidFill>
          <a:latin typeface="Calibri" pitchFamily="34" charset="0"/>
          <a:ea typeface="SimSun" pitchFamily="2" charset="-122"/>
          <a:sym typeface="Arial" pitchFamily="34" charset="0"/>
        </a:defRPr>
      </a:lvl3pPr>
      <a:lvl4pPr marL="914400" indent="-914400" algn="l" rtl="0" eaLnBrk="0" fontAlgn="base" hangingPunct="0">
        <a:lnSpc>
          <a:spcPct val="90000"/>
        </a:lnSpc>
        <a:spcBef>
          <a:spcPct val="0"/>
        </a:spcBef>
        <a:spcAft>
          <a:spcPct val="0"/>
        </a:spcAft>
        <a:defRPr sz="4800">
          <a:solidFill>
            <a:schemeClr val="tx2"/>
          </a:solidFill>
          <a:latin typeface="Calibri" pitchFamily="34" charset="0"/>
          <a:ea typeface="SimSun" pitchFamily="2" charset="-122"/>
          <a:sym typeface="Arial" pitchFamily="34" charset="0"/>
        </a:defRPr>
      </a:lvl4pPr>
      <a:lvl5pPr marL="914400" indent="-914400" algn="l" rtl="0" eaLnBrk="0" fontAlgn="base" hangingPunct="0">
        <a:lnSpc>
          <a:spcPct val="90000"/>
        </a:lnSpc>
        <a:spcBef>
          <a:spcPct val="0"/>
        </a:spcBef>
        <a:spcAft>
          <a:spcPct val="0"/>
        </a:spcAft>
        <a:defRPr sz="4800">
          <a:solidFill>
            <a:schemeClr val="tx2"/>
          </a:solidFill>
          <a:latin typeface="Calibri" pitchFamily="34" charset="0"/>
          <a:ea typeface="SimSun" pitchFamily="2" charset="-122"/>
          <a:sym typeface="Arial" pitchFamily="34" charset="0"/>
        </a:defRPr>
      </a:lvl5pPr>
      <a:lvl6pPr marL="1371600" indent="-914400" algn="l" rtl="0" fontAlgn="base">
        <a:lnSpc>
          <a:spcPct val="90000"/>
        </a:lnSpc>
        <a:spcBef>
          <a:spcPct val="0"/>
        </a:spcBef>
        <a:spcAft>
          <a:spcPct val="0"/>
        </a:spcAft>
        <a:defRPr sz="4800">
          <a:solidFill>
            <a:schemeClr val="tx2"/>
          </a:solidFill>
          <a:latin typeface="Calibri" pitchFamily="34" charset="0"/>
          <a:ea typeface="SimSun" pitchFamily="2" charset="-122"/>
          <a:sym typeface="Arial" pitchFamily="34" charset="0"/>
        </a:defRPr>
      </a:lvl6pPr>
      <a:lvl7pPr marL="1828800" indent="-914400" algn="l" rtl="0" fontAlgn="base">
        <a:lnSpc>
          <a:spcPct val="90000"/>
        </a:lnSpc>
        <a:spcBef>
          <a:spcPct val="0"/>
        </a:spcBef>
        <a:spcAft>
          <a:spcPct val="0"/>
        </a:spcAft>
        <a:defRPr sz="4800">
          <a:solidFill>
            <a:schemeClr val="tx2"/>
          </a:solidFill>
          <a:latin typeface="Calibri" pitchFamily="34" charset="0"/>
          <a:ea typeface="SimSun" pitchFamily="2" charset="-122"/>
          <a:sym typeface="Arial" pitchFamily="34" charset="0"/>
        </a:defRPr>
      </a:lvl7pPr>
      <a:lvl8pPr marL="2286000" indent="-914400" algn="l" rtl="0" fontAlgn="base">
        <a:lnSpc>
          <a:spcPct val="90000"/>
        </a:lnSpc>
        <a:spcBef>
          <a:spcPct val="0"/>
        </a:spcBef>
        <a:spcAft>
          <a:spcPct val="0"/>
        </a:spcAft>
        <a:defRPr sz="4800">
          <a:solidFill>
            <a:schemeClr val="tx2"/>
          </a:solidFill>
          <a:latin typeface="Calibri" pitchFamily="34" charset="0"/>
          <a:ea typeface="SimSun" pitchFamily="2" charset="-122"/>
          <a:sym typeface="Arial" pitchFamily="34" charset="0"/>
        </a:defRPr>
      </a:lvl8pPr>
      <a:lvl9pPr marL="2743200" indent="-914400" algn="l" rtl="0" fontAlgn="base">
        <a:lnSpc>
          <a:spcPct val="90000"/>
        </a:lnSpc>
        <a:spcBef>
          <a:spcPct val="0"/>
        </a:spcBef>
        <a:spcAft>
          <a:spcPct val="0"/>
        </a:spcAft>
        <a:defRPr sz="4800">
          <a:solidFill>
            <a:schemeClr val="tx2"/>
          </a:solidFill>
          <a:latin typeface="Calibri" pitchFamily="34" charset="0"/>
          <a:ea typeface="SimSun" pitchFamily="2" charset="-122"/>
          <a:sym typeface="Arial" pitchFamily="34" charset="0"/>
        </a:defRPr>
      </a:lvl9pPr>
    </p:titleStyle>
    <p:bodyStyle>
      <a:lvl1pPr marL="396875" indent="-396875" algn="l" rtl="0" eaLnBrk="0" fontAlgn="base" hangingPunct="0">
        <a:lnSpc>
          <a:spcPct val="90000"/>
        </a:lnSpc>
        <a:spcBef>
          <a:spcPct val="20000"/>
        </a:spcBef>
        <a:spcAft>
          <a:spcPct val="0"/>
        </a:spcAft>
        <a:buBlip>
          <a:blip r:embed="rId14"/>
        </a:buBlip>
        <a:defRPr sz="3200">
          <a:solidFill>
            <a:schemeClr val="tx1"/>
          </a:solidFill>
          <a:latin typeface="+mn-lt"/>
          <a:ea typeface="+mn-ea"/>
          <a:cs typeface="+mn-cs"/>
          <a:sym typeface="Calibri" pitchFamily="34" charset="0"/>
        </a:defRPr>
      </a:lvl1pPr>
      <a:lvl2pPr marL="914400" indent="-396875" algn="l" rtl="0" eaLnBrk="0" fontAlgn="base" hangingPunct="0">
        <a:lnSpc>
          <a:spcPct val="90000"/>
        </a:lnSpc>
        <a:spcBef>
          <a:spcPct val="20000"/>
        </a:spcBef>
        <a:spcAft>
          <a:spcPct val="0"/>
        </a:spcAft>
        <a:buBlip>
          <a:blip r:embed="rId15"/>
        </a:buBlip>
        <a:defRPr sz="2800">
          <a:solidFill>
            <a:schemeClr val="tx1"/>
          </a:solidFill>
          <a:latin typeface="+mn-lt"/>
          <a:ea typeface="+mn-ea"/>
          <a:sym typeface="Calibri" pitchFamily="34" charset="0"/>
        </a:defRPr>
      </a:lvl2pPr>
      <a:lvl3pPr marL="1258888" indent="-344488" algn="l" rtl="0" eaLnBrk="0" fontAlgn="base" hangingPunct="0">
        <a:lnSpc>
          <a:spcPct val="90000"/>
        </a:lnSpc>
        <a:spcBef>
          <a:spcPct val="20000"/>
        </a:spcBef>
        <a:spcAft>
          <a:spcPct val="0"/>
        </a:spcAft>
        <a:buBlip>
          <a:blip r:embed="rId15"/>
        </a:buBlip>
        <a:defRPr sz="2400">
          <a:solidFill>
            <a:schemeClr val="tx1"/>
          </a:solidFill>
          <a:latin typeface="+mn-lt"/>
          <a:ea typeface="+mn-ea"/>
          <a:sym typeface="Calibri" pitchFamily="34" charset="0"/>
        </a:defRPr>
      </a:lvl3pPr>
      <a:lvl4pPr marL="1604963" indent="-344488" algn="l" rtl="0" eaLnBrk="0" fontAlgn="base" hangingPunct="0">
        <a:lnSpc>
          <a:spcPct val="90000"/>
        </a:lnSpc>
        <a:spcBef>
          <a:spcPct val="20000"/>
        </a:spcBef>
        <a:spcAft>
          <a:spcPct val="0"/>
        </a:spcAft>
        <a:buBlip>
          <a:blip r:embed="rId15"/>
        </a:buBlip>
        <a:defRPr sz="2400">
          <a:solidFill>
            <a:schemeClr val="tx1"/>
          </a:solidFill>
          <a:latin typeface="+mn-lt"/>
          <a:ea typeface="+mn-ea"/>
          <a:sym typeface="Calibri" pitchFamily="34" charset="0"/>
        </a:defRPr>
      </a:lvl4pPr>
      <a:lvl5pPr marL="1941513" indent="-334963" algn="l" rtl="0" eaLnBrk="0" fontAlgn="base" hangingPunct="0">
        <a:lnSpc>
          <a:spcPct val="90000"/>
        </a:lnSpc>
        <a:spcBef>
          <a:spcPct val="20000"/>
        </a:spcBef>
        <a:spcAft>
          <a:spcPct val="0"/>
        </a:spcAft>
        <a:buBlip>
          <a:blip r:embed="rId15"/>
        </a:buBlip>
        <a:defRPr sz="2400">
          <a:solidFill>
            <a:schemeClr val="tx1"/>
          </a:solidFill>
          <a:latin typeface="+mn-lt"/>
          <a:ea typeface="+mn-ea"/>
          <a:sym typeface="Calibri" pitchFamily="34" charset="0"/>
        </a:defRPr>
      </a:lvl5pPr>
      <a:lvl6pPr marL="2398713" indent="-334963" algn="l" rtl="0" fontAlgn="base">
        <a:lnSpc>
          <a:spcPct val="90000"/>
        </a:lnSpc>
        <a:spcBef>
          <a:spcPct val="20000"/>
        </a:spcBef>
        <a:spcAft>
          <a:spcPct val="0"/>
        </a:spcAft>
        <a:buBlip>
          <a:blip r:embed="rId15"/>
        </a:buBlip>
        <a:defRPr sz="2400">
          <a:solidFill>
            <a:schemeClr val="tx1"/>
          </a:solidFill>
          <a:latin typeface="+mn-lt"/>
          <a:ea typeface="+mn-ea"/>
          <a:sym typeface="Calibri" pitchFamily="34" charset="0"/>
        </a:defRPr>
      </a:lvl6pPr>
      <a:lvl7pPr marL="2855913" indent="-334963" algn="l" rtl="0" fontAlgn="base">
        <a:lnSpc>
          <a:spcPct val="90000"/>
        </a:lnSpc>
        <a:spcBef>
          <a:spcPct val="20000"/>
        </a:spcBef>
        <a:spcAft>
          <a:spcPct val="0"/>
        </a:spcAft>
        <a:buBlip>
          <a:blip r:embed="rId15"/>
        </a:buBlip>
        <a:defRPr sz="2400">
          <a:solidFill>
            <a:schemeClr val="tx1"/>
          </a:solidFill>
          <a:latin typeface="+mn-lt"/>
          <a:ea typeface="+mn-ea"/>
          <a:sym typeface="Calibri" pitchFamily="34" charset="0"/>
        </a:defRPr>
      </a:lvl7pPr>
      <a:lvl8pPr marL="3313113" indent="-334963" algn="l" rtl="0" fontAlgn="base">
        <a:lnSpc>
          <a:spcPct val="90000"/>
        </a:lnSpc>
        <a:spcBef>
          <a:spcPct val="20000"/>
        </a:spcBef>
        <a:spcAft>
          <a:spcPct val="0"/>
        </a:spcAft>
        <a:buBlip>
          <a:blip r:embed="rId15"/>
        </a:buBlip>
        <a:defRPr sz="2400">
          <a:solidFill>
            <a:schemeClr val="tx1"/>
          </a:solidFill>
          <a:latin typeface="+mn-lt"/>
          <a:ea typeface="+mn-ea"/>
          <a:sym typeface="Calibri" pitchFamily="34" charset="0"/>
        </a:defRPr>
      </a:lvl8pPr>
      <a:lvl9pPr marL="3770313" indent="-334963" algn="l" rtl="0" fontAlgn="base">
        <a:lnSpc>
          <a:spcPct val="90000"/>
        </a:lnSpc>
        <a:spcBef>
          <a:spcPct val="20000"/>
        </a:spcBef>
        <a:spcAft>
          <a:spcPct val="0"/>
        </a:spcAft>
        <a:buBlip>
          <a:blip r:embed="rId15"/>
        </a:buBlip>
        <a:defRPr sz="2400">
          <a:solidFill>
            <a:schemeClr val="tx1"/>
          </a:solidFill>
          <a:latin typeface="+mn-lt"/>
          <a:ea typeface="+mn-ea"/>
          <a:sym typeface="Calibri"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3616376-0473-4C1B-B6EC-33DDB5A5A730}"/>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3A8B121D-5C03-483D-BBBF-63E7E3DD97F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1B57886-FA3E-46D7-99D3-C81CDDE235DE}"/>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449D82-6253-4D71-BD62-972315CC1FC8}" type="datetimeFigureOut">
              <a:rPr lang="en-US" smtClean="0"/>
              <a:pPr/>
              <a:t>10/9/2019</a:t>
            </a:fld>
            <a:endParaRPr lang="en-US"/>
          </a:p>
        </p:txBody>
      </p:sp>
      <p:sp>
        <p:nvSpPr>
          <p:cNvPr id="5" name="Footer Placeholder 4">
            <a:extLst>
              <a:ext uri="{FF2B5EF4-FFF2-40B4-BE49-F238E27FC236}">
                <a16:creationId xmlns:a16="http://schemas.microsoft.com/office/drawing/2014/main" xmlns="" id="{E21D4242-F4C5-4247-8D80-33E4B38786EA}"/>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B62A0FAE-A205-4A6D-8EA2-A9DD5C44F019}"/>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E2C728-AFC5-43F6-9AF5-E1D67C4656FF}" type="slidenum">
              <a:rPr lang="en-US" smtClean="0"/>
              <a:pPr/>
              <a:t>‹#›</a:t>
            </a:fld>
            <a:endParaRPr lang="en-US"/>
          </a:p>
        </p:txBody>
      </p:sp>
    </p:spTree>
    <p:extLst>
      <p:ext uri="{BB962C8B-B14F-4D97-AF65-F5344CB8AC3E}">
        <p14:creationId xmlns:p14="http://schemas.microsoft.com/office/powerpoint/2010/main" xmlns="" val="324346627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ransition>
    <p:fade/>
  </p:transition>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hyperlink" Target="https://www.powershow.com/view0/721386-MjdjY/OOPS_-_concepts_in_php/?p=ppt-tr" TargetMode="Externa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solidFill>
          <a:schemeClr val="tx1"/>
        </a:solidFill>
        <a:effectLst/>
      </p:bgPr>
    </p:bg>
    <p:spTree>
      <p:nvGrpSpPr>
        <p:cNvPr id="1" name=""/>
        <p:cNvGrpSpPr/>
        <p:nvPr/>
      </p:nvGrpSpPr>
      <p:grpSpPr>
        <a:xfrm>
          <a:off x="0" y="0"/>
          <a:ext cx="0" cy="0"/>
          <a:chOff x="0" y="0"/>
          <a:chExt cx="0" cy="0"/>
        </a:xfrm>
      </p:grpSpPr>
      <p:pic>
        <p:nvPicPr>
          <p:cNvPr id="2050" name="Picture 2" descr="clipart_of_31974_smjpg1"/>
          <p:cNvPicPr>
            <a:picLocks noChangeAspect="1" noChangeArrowheads="1"/>
          </p:cNvPicPr>
          <p:nvPr/>
        </p:nvPicPr>
        <p:blipFill>
          <a:blip r:embed="rId3"/>
          <a:srcRect/>
          <a:stretch>
            <a:fillRect/>
          </a:stretch>
        </p:blipFill>
        <p:spPr bwMode="auto">
          <a:xfrm>
            <a:off x="533400" y="1139825"/>
            <a:ext cx="4572000" cy="4572000"/>
          </a:xfrm>
          <a:prstGeom prst="rect">
            <a:avLst/>
          </a:prstGeom>
          <a:noFill/>
          <a:ln w="9525">
            <a:noFill/>
            <a:miter lim="800000"/>
            <a:headEnd/>
            <a:tailEnd/>
          </a:ln>
        </p:spPr>
      </p:pic>
      <p:sp>
        <p:nvSpPr>
          <p:cNvPr id="2051" name="Rounded Rectangle 10"/>
          <p:cNvSpPr>
            <a:spLocks noChangeArrowheads="1"/>
          </p:cNvSpPr>
          <p:nvPr/>
        </p:nvSpPr>
        <p:spPr bwMode="auto">
          <a:xfrm>
            <a:off x="3352800" y="228600"/>
            <a:ext cx="9144000" cy="6858000"/>
          </a:xfrm>
          <a:prstGeom prst="roundRect">
            <a:avLst>
              <a:gd name="adj" fmla="val 16667"/>
            </a:avLst>
          </a:prstGeom>
          <a:noFill/>
          <a:ln w="9525">
            <a:noFill/>
            <a:round/>
            <a:headEnd/>
            <a:tailEnd/>
          </a:ln>
        </p:spPr>
        <p:txBody>
          <a:bodyPr lIns="91436" tIns="45718" rIns="91436" bIns="45718" anchor="ctr"/>
          <a:lstStyle/>
          <a:p>
            <a:pPr algn="ctr"/>
            <a:endParaRPr lang="en-US" sz="2300">
              <a:solidFill>
                <a:srgbClr val="FFFFFF"/>
              </a:solidFill>
              <a:latin typeface="Segoe" pitchFamily="2" charset="0"/>
              <a:sym typeface="Segoe" pitchFamily="2" charset="0"/>
            </a:endParaRPr>
          </a:p>
        </p:txBody>
      </p:sp>
      <p:sp>
        <p:nvSpPr>
          <p:cNvPr id="3076" name="Title 1"/>
          <p:cNvSpPr>
            <a:spLocks noGrp="1" noChangeArrowheads="1"/>
          </p:cNvSpPr>
          <p:nvPr>
            <p:ph type="ctrTitle" idx="4294967295"/>
          </p:nvPr>
        </p:nvSpPr>
        <p:spPr>
          <a:xfrm>
            <a:off x="4268788" y="1984375"/>
            <a:ext cx="4951412" cy="2592388"/>
          </a:xfrm>
        </p:spPr>
        <p:txBody>
          <a:bodyPr/>
          <a:lstStyle/>
          <a:p>
            <a:pPr marL="0" indent="0" algn="ctr" eaLnBrk="1" hangingPunct="1">
              <a:defRPr/>
            </a:pPr>
            <a:r>
              <a:rPr lang="en-US" altLang="en-US" sz="5800" b="1" dirty="0" smtClean="0">
                <a:solidFill>
                  <a:schemeClr val="bg1"/>
                </a:solidFill>
                <a:effectLst>
                  <a:outerShdw blurRad="38100" dist="38100" dir="2700000" algn="tl">
                    <a:srgbClr val="C0C0C0"/>
                  </a:outerShdw>
                </a:effectLst>
              </a:rPr>
              <a:t> </a:t>
            </a:r>
            <a:r>
              <a:rPr lang="en-US" altLang="en-US" sz="9700" b="1" baseline="30000" dirty="0" smtClean="0">
                <a:solidFill>
                  <a:schemeClr val="bg1"/>
                </a:solidFill>
                <a:effectLst>
                  <a:outerShdw blurRad="38100" dist="38100" dir="2700000" algn="tl">
                    <a:srgbClr val="C0C0C0"/>
                  </a:outerShdw>
                </a:effectLst>
              </a:rPr>
              <a:t>OOPS </a:t>
            </a:r>
            <a:r>
              <a:rPr lang="en-US" sz="9700" b="1" baseline="30000" dirty="0" smtClean="0">
                <a:solidFill>
                  <a:schemeClr val="bg1"/>
                </a:solidFill>
                <a:effectLst>
                  <a:outerShdw blurRad="38100" dist="38100" dir="2700000" algn="tl">
                    <a:srgbClr val="C0C0C0"/>
                  </a:outerShdw>
                </a:effectLst>
              </a:rPr>
              <a:t>-</a:t>
            </a:r>
            <a:r>
              <a:rPr lang="en-US" altLang="en-US" sz="9700" b="1" baseline="30000" dirty="0" smtClean="0">
                <a:solidFill>
                  <a:schemeClr val="bg1"/>
                </a:solidFill>
                <a:effectLst>
                  <a:outerShdw blurRad="38100" dist="38100" dir="2700000" algn="tl">
                    <a:srgbClr val="C0C0C0"/>
                  </a:outerShdw>
                </a:effectLst>
              </a:rPr>
              <a:t>Concepts in PHP</a:t>
            </a:r>
          </a:p>
        </p:txBody>
      </p:sp>
      <p:pic>
        <p:nvPicPr>
          <p:cNvPr id="2053" name="Picture 3" descr="C:\Users\cpd5\Desktop\cpd-india.png"/>
          <p:cNvPicPr>
            <a:picLocks noChangeAspect="1" noChangeArrowheads="1"/>
          </p:cNvPicPr>
          <p:nvPr/>
        </p:nvPicPr>
        <p:blipFill>
          <a:blip r:embed="rId4"/>
          <a:srcRect/>
          <a:stretch>
            <a:fillRect/>
          </a:stretch>
        </p:blipFill>
        <p:spPr bwMode="auto">
          <a:xfrm>
            <a:off x="395288" y="230188"/>
            <a:ext cx="1704975" cy="1636712"/>
          </a:xfrm>
          <a:prstGeom prst="rect">
            <a:avLst/>
          </a:prstGeom>
          <a:noFill/>
          <a:ln w="9525">
            <a:noFill/>
            <a:miter lim="800000"/>
            <a:headEnd/>
            <a:tailEnd/>
          </a:ln>
        </p:spPr>
      </p:pic>
      <p:sp>
        <p:nvSpPr>
          <p:cNvPr id="2054" name="Title 1"/>
          <p:cNvSpPr>
            <a:spLocks noChangeArrowheads="1"/>
          </p:cNvSpPr>
          <p:nvPr/>
        </p:nvSpPr>
        <p:spPr bwMode="auto">
          <a:xfrm>
            <a:off x="5715000" y="457200"/>
            <a:ext cx="2933700" cy="304800"/>
          </a:xfrm>
          <a:prstGeom prst="rect">
            <a:avLst/>
          </a:prstGeom>
          <a:noFill/>
          <a:ln w="9525">
            <a:solidFill>
              <a:schemeClr val="tx1"/>
            </a:solidFill>
            <a:miter lim="800000"/>
            <a:headEnd/>
            <a:tailEnd/>
          </a:ln>
        </p:spPr>
        <p:txBody>
          <a:bodyPr lIns="0" tIns="0" rIns="0" bIns="0"/>
          <a:lstStyle/>
          <a:p>
            <a:pPr algn="ctr">
              <a:lnSpc>
                <a:spcPct val="90000"/>
              </a:lnSpc>
            </a:pPr>
            <a:r>
              <a:rPr lang="en-US" sz="2400">
                <a:solidFill>
                  <a:schemeClr val="bg1"/>
                </a:solidFill>
                <a:latin typeface="Calibri" pitchFamily="34" charset="0"/>
                <a:sym typeface="Arial" pitchFamily="34" charset="0"/>
              </a:rPr>
              <a:t>Call US : 011-65164822</a:t>
            </a:r>
          </a:p>
        </p:txBody>
      </p:sp>
      <p:sp>
        <p:nvSpPr>
          <p:cNvPr id="2055" name="Title 1"/>
          <p:cNvSpPr>
            <a:spLocks noChangeArrowheads="1"/>
          </p:cNvSpPr>
          <p:nvPr/>
        </p:nvSpPr>
        <p:spPr bwMode="auto">
          <a:xfrm>
            <a:off x="990600" y="5791200"/>
            <a:ext cx="7388225" cy="304800"/>
          </a:xfrm>
          <a:prstGeom prst="rect">
            <a:avLst/>
          </a:prstGeom>
          <a:noFill/>
          <a:ln w="9525">
            <a:noFill/>
            <a:miter lim="800000"/>
            <a:headEnd/>
            <a:tailEnd/>
          </a:ln>
        </p:spPr>
        <p:txBody>
          <a:bodyPr lIns="0" tIns="0" rIns="0" bIns="0"/>
          <a:lstStyle/>
          <a:p>
            <a:pPr>
              <a:lnSpc>
                <a:spcPct val="90000"/>
              </a:lnSpc>
            </a:pPr>
            <a:r>
              <a:rPr lang="en-US" sz="2800">
                <a:solidFill>
                  <a:schemeClr val="bg1"/>
                </a:solidFill>
                <a:latin typeface="Calibri" pitchFamily="34" charset="0"/>
                <a:sym typeface="Arial" pitchFamily="34" charset="0"/>
              </a:rPr>
              <a:t>Add:- Block  C 9/8, Sector-7, Rohini, Delhi -110085</a:t>
            </a:r>
            <a:endParaRPr lang="en-US" sz="2800" b="1" i="1">
              <a:solidFill>
                <a:schemeClr val="bg1"/>
              </a:solidFill>
              <a:latin typeface="Calibri" pitchFamily="34" charset="0"/>
              <a:sym typeface="Arial" pitchFamily="34" charset="0"/>
            </a:endParaRPr>
          </a:p>
        </p:txBody>
      </p:sp>
      <p:sp>
        <p:nvSpPr>
          <p:cNvPr id="2056" name="Title 1"/>
          <p:cNvSpPr>
            <a:spLocks noChangeArrowheads="1"/>
          </p:cNvSpPr>
          <p:nvPr/>
        </p:nvSpPr>
        <p:spPr bwMode="auto">
          <a:xfrm>
            <a:off x="533400" y="6248400"/>
            <a:ext cx="2514600" cy="304800"/>
          </a:xfrm>
          <a:prstGeom prst="rect">
            <a:avLst/>
          </a:prstGeom>
          <a:noFill/>
          <a:ln w="9525">
            <a:noFill/>
            <a:miter lim="800000"/>
            <a:headEnd/>
            <a:tailEnd/>
          </a:ln>
        </p:spPr>
        <p:txBody>
          <a:bodyPr lIns="0" tIns="0" rIns="0" bIns="0"/>
          <a:lstStyle/>
          <a:p>
            <a:pPr>
              <a:lnSpc>
                <a:spcPct val="90000"/>
              </a:lnSpc>
            </a:pPr>
            <a:r>
              <a:rPr lang="en-US" sz="2000">
                <a:solidFill>
                  <a:schemeClr val="bg1"/>
                </a:solidFill>
                <a:latin typeface="Calibri" pitchFamily="34" charset="0"/>
                <a:sym typeface="Arial" pitchFamily="34" charset="0"/>
              </a:rPr>
              <a:t>www.cpd-india.com</a:t>
            </a:r>
            <a:endParaRPr lang="en-US" sz="2000" b="1" i="1">
              <a:solidFill>
                <a:schemeClr val="bg1"/>
              </a:solidFill>
              <a:latin typeface="Calibri" pitchFamily="34" charset="0"/>
              <a:sym typeface="Arial" pitchFamily="34" charset="0"/>
            </a:endParaRPr>
          </a:p>
        </p:txBody>
      </p:sp>
      <p:sp>
        <p:nvSpPr>
          <p:cNvPr id="2057" name="Title 1"/>
          <p:cNvSpPr>
            <a:spLocks noChangeArrowheads="1"/>
          </p:cNvSpPr>
          <p:nvPr/>
        </p:nvSpPr>
        <p:spPr bwMode="auto">
          <a:xfrm>
            <a:off x="5822950" y="6248400"/>
            <a:ext cx="2590800" cy="304800"/>
          </a:xfrm>
          <a:prstGeom prst="rect">
            <a:avLst/>
          </a:prstGeom>
          <a:noFill/>
          <a:ln w="9525">
            <a:noFill/>
            <a:miter lim="800000"/>
            <a:headEnd/>
            <a:tailEnd/>
          </a:ln>
        </p:spPr>
        <p:txBody>
          <a:bodyPr lIns="0" tIns="0" rIns="0" bIns="0"/>
          <a:lstStyle/>
          <a:p>
            <a:pPr>
              <a:lnSpc>
                <a:spcPct val="90000"/>
              </a:lnSpc>
            </a:pPr>
            <a:r>
              <a:rPr lang="en-US" sz="2000">
                <a:solidFill>
                  <a:schemeClr val="bg1"/>
                </a:solidFill>
                <a:latin typeface="Calibri" pitchFamily="34" charset="0"/>
                <a:sym typeface="Arial" pitchFamily="34" charset="0"/>
              </a:rPr>
              <a:t>www.blog.cpd-india.com</a:t>
            </a:r>
            <a:endParaRPr lang="en-US" sz="2000" b="1" i="1">
              <a:solidFill>
                <a:schemeClr val="bg1"/>
              </a:solidFill>
              <a:latin typeface="Calibri" pitchFamily="34" charset="0"/>
              <a:sym typeface="Arial" pitchFamily="34" charset="0"/>
            </a:endParaRPr>
          </a:p>
        </p:txBody>
      </p:sp>
      <p:sp>
        <p:nvSpPr>
          <p:cNvPr id="3082" name="Title 1"/>
          <p:cNvSpPr>
            <a:spLocks noChangeArrowheads="1"/>
          </p:cNvSpPr>
          <p:nvPr/>
        </p:nvSpPr>
        <p:spPr bwMode="auto">
          <a:xfrm>
            <a:off x="4802188" y="838200"/>
            <a:ext cx="3886200" cy="457200"/>
          </a:xfrm>
          <a:prstGeom prst="rect">
            <a:avLst/>
          </a:prstGeom>
          <a:noFill/>
          <a:ln w="9525" cmpd="sng">
            <a:solidFill>
              <a:schemeClr val="tx1"/>
            </a:solidFill>
            <a:miter lim="800000"/>
            <a:headEnd/>
            <a:tailEnd/>
          </a:ln>
        </p:spPr>
        <p:txBody>
          <a:bodyPr lIns="0" tIns="0" rIns="0" bIns="0"/>
          <a:lstStyle/>
          <a:p>
            <a:pPr algn="ctr">
              <a:lnSpc>
                <a:spcPct val="90000"/>
              </a:lnSpc>
              <a:defRPr/>
            </a:pPr>
            <a:r>
              <a:rPr lang="en-US" sz="3600">
                <a:solidFill>
                  <a:schemeClr val="bg1"/>
                </a:solidFill>
                <a:effectLst>
                  <a:outerShdw blurRad="38100" dist="38100" dir="2700000" algn="tl">
                    <a:srgbClr val="C0C0C0"/>
                  </a:outerShdw>
                </a:effectLst>
                <a:latin typeface="Calibri" pitchFamily="34" charset="0"/>
                <a:sym typeface="Arial" pitchFamily="34" charset="0"/>
              </a:rPr>
              <a:t>CPD TECHNOLOGIES</a:t>
            </a:r>
            <a:endParaRPr lang="en-US" sz="3600" i="1">
              <a:solidFill>
                <a:schemeClr val="bg1"/>
              </a:solidFill>
              <a:effectLst>
                <a:outerShdw blurRad="38100" dist="38100" dir="2700000" algn="tl">
                  <a:srgbClr val="C0C0C0"/>
                </a:outerShdw>
              </a:effectLst>
              <a:latin typeface="Calibri" pitchFamily="34" charset="0"/>
              <a:cs typeface="Calibri" pitchFamily="34" charset="0"/>
              <a:sym typeface="Arial" pitchFamily="34" charset="0"/>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noChangeArrowheads="1"/>
          </p:cNvSpPr>
          <p:nvPr>
            <p:ph type="title" idx="4294967295"/>
          </p:nvPr>
        </p:nvSpPr>
        <p:spPr>
          <a:xfrm>
            <a:off x="381000" y="304800"/>
            <a:ext cx="8382000" cy="1163638"/>
          </a:xfrm>
        </p:spPr>
        <p:txBody>
          <a:bodyPr/>
          <a:lstStyle/>
          <a:p>
            <a:pPr marL="0" indent="0" algn="ctr" eaLnBrk="1" hangingPunct="1"/>
            <a:r>
              <a:rPr lang="en-US" altLang="zh-CN" smtClean="0"/>
              <a:t>Modifier</a:t>
            </a:r>
          </a:p>
        </p:txBody>
      </p:sp>
      <p:sp>
        <p:nvSpPr>
          <p:cNvPr id="11267" name="Text Placeholder 2"/>
          <p:cNvSpPr>
            <a:spLocks noGrp="1" noChangeArrowheads="1"/>
          </p:cNvSpPr>
          <p:nvPr>
            <p:ph sz="quarter" idx="4294967295"/>
          </p:nvPr>
        </p:nvSpPr>
        <p:spPr>
          <a:xfrm>
            <a:off x="381000" y="1905000"/>
            <a:ext cx="8382000" cy="2057400"/>
          </a:xfrm>
        </p:spPr>
        <p:txBody>
          <a:bodyPr/>
          <a:lstStyle/>
          <a:p>
            <a:pPr lvl="2" eaLnBrk="1" hangingPunct="1">
              <a:buFontTx/>
              <a:buNone/>
            </a:pPr>
            <a:r>
              <a:rPr lang="en-US" altLang="zh-CN" smtClean="0"/>
              <a:t>&lt;?</a:t>
            </a:r>
          </a:p>
          <a:p>
            <a:pPr lvl="2" eaLnBrk="1" hangingPunct="1">
              <a:buFontTx/>
              <a:buNone/>
            </a:pPr>
            <a:r>
              <a:rPr lang="en-US" altLang="zh-CN" smtClean="0"/>
              <a:t>include_once("class.emailer.php");</a:t>
            </a:r>
          </a:p>
          <a:p>
            <a:pPr lvl="2" eaLnBrk="1" hangingPunct="1">
              <a:buFontTx/>
              <a:buNone/>
            </a:pPr>
            <a:r>
              <a:rPr lang="en-US" altLang="zh-CN" smtClean="0"/>
              <a:t>$emobject = new Emailer("hasin@somewherein.net");</a:t>
            </a:r>
          </a:p>
          <a:p>
            <a:pPr lvl="2" eaLnBrk="1" hangingPunct="1">
              <a:buFontTx/>
              <a:buNone/>
            </a:pPr>
            <a:r>
              <a:rPr lang="en-US" altLang="zh-CN" smtClean="0"/>
              <a:t>$emobject-&gt;subject = "Hello world";</a:t>
            </a:r>
          </a:p>
          <a:p>
            <a:pPr lvl="2" eaLnBrk="1" hangingPunct="1">
              <a:buFontTx/>
              <a:buNone/>
            </a:pPr>
            <a:r>
              <a:rPr lang="en-US" altLang="zh-CN" smtClean="0"/>
              <a:t>?&gt; </a:t>
            </a:r>
          </a:p>
        </p:txBody>
      </p:sp>
      <p:sp>
        <p:nvSpPr>
          <p:cNvPr id="11268" name="Rectangle 3"/>
          <p:cNvSpPr>
            <a:spLocks noChangeArrowheads="1"/>
          </p:cNvSpPr>
          <p:nvPr/>
        </p:nvSpPr>
        <p:spPr bwMode="auto">
          <a:xfrm>
            <a:off x="76200" y="4200525"/>
            <a:ext cx="8458200" cy="1939925"/>
          </a:xfrm>
          <a:prstGeom prst="rect">
            <a:avLst/>
          </a:prstGeom>
          <a:noFill/>
          <a:ln w="9525">
            <a:noFill/>
            <a:miter lim="800000"/>
            <a:headEnd/>
            <a:tailEnd/>
          </a:ln>
        </p:spPr>
        <p:txBody>
          <a:bodyPr>
            <a:spAutoFit/>
          </a:bodyPr>
          <a:lstStyle/>
          <a:p>
            <a:pPr marL="1031875" lvl="1" indent="-514350"/>
            <a:r>
              <a:rPr lang="en-US" sz="2000">
                <a:solidFill>
                  <a:srgbClr val="FFFFFF"/>
                </a:solidFill>
                <a:latin typeface="Calibri" pitchFamily="34" charset="0"/>
                <a:sym typeface="Calibri" pitchFamily="34" charset="0"/>
              </a:rPr>
              <a:t>The above code upon execution gives a fatal error as shown below: </a:t>
            </a:r>
            <a:endParaRPr lang="en-US" altLang="en-US" sz="2000">
              <a:solidFill>
                <a:srgbClr val="FFFFFF"/>
              </a:solidFill>
              <a:latin typeface="Calibri" pitchFamily="34" charset="0"/>
              <a:sym typeface="Calibri" pitchFamily="34" charset="0"/>
            </a:endParaRPr>
          </a:p>
          <a:p>
            <a:pPr marL="1031875" lvl="1" indent="-514350"/>
            <a:endParaRPr lang="en-US" altLang="en-US" sz="2000">
              <a:solidFill>
                <a:srgbClr val="FFFFFF"/>
              </a:solidFill>
              <a:latin typeface="Calibri" pitchFamily="34" charset="0"/>
              <a:sym typeface="Calibri" pitchFamily="34" charset="0"/>
            </a:endParaRPr>
          </a:p>
          <a:p>
            <a:pPr marL="1031875" lvl="1" indent="-514350"/>
            <a:r>
              <a:rPr lang="en-US" sz="2000">
                <a:solidFill>
                  <a:srgbClr val="FFFFFF"/>
                </a:solidFill>
                <a:latin typeface="Calibri" pitchFamily="34" charset="0"/>
                <a:sym typeface="Calibri" pitchFamily="34" charset="0"/>
              </a:rPr>
              <a:t>&lt;b&gt;Faprivate property emailer::$subject </a:t>
            </a:r>
            <a:endParaRPr lang="en-US" altLang="en-US" sz="2000">
              <a:solidFill>
                <a:srgbClr val="FFFFFF"/>
              </a:solidFill>
              <a:latin typeface="Calibri" pitchFamily="34" charset="0"/>
              <a:sym typeface="Calibri" pitchFamily="34" charset="0"/>
            </a:endParaRPr>
          </a:p>
          <a:p>
            <a:pPr marL="1031875" lvl="1" indent="-514350"/>
            <a:r>
              <a:rPr lang="en-US" sz="2000">
                <a:solidFill>
                  <a:srgbClr val="FFFFFF"/>
                </a:solidFill>
                <a:latin typeface="Calibri" pitchFamily="34" charset="0"/>
                <a:sym typeface="Calibri" pitchFamily="34" charset="0"/>
              </a:rPr>
              <a:t>in &lt;b&gt;C:\OOP with PHP5\Codes\ch1\class.emailer.php&lt;/b&gt; on line </a:t>
            </a:r>
            <a:endParaRPr lang="en-US" altLang="en-US" sz="2000">
              <a:solidFill>
                <a:srgbClr val="FFFFFF"/>
              </a:solidFill>
              <a:latin typeface="Calibri" pitchFamily="34" charset="0"/>
              <a:sym typeface="Calibri" pitchFamily="34" charset="0"/>
            </a:endParaRPr>
          </a:p>
          <a:p>
            <a:pPr marL="1031875" lvl="1" indent="-514350"/>
            <a:r>
              <a:rPr lang="en-US" sz="2000">
                <a:solidFill>
                  <a:srgbClr val="FFFFFF"/>
                </a:solidFill>
                <a:latin typeface="Calibri" pitchFamily="34" charset="0"/>
                <a:sym typeface="Calibri" pitchFamily="34" charset="0"/>
              </a:rPr>
              <a:t>&lt;b&gt;43&lt;/&gt;&lt;br /&gt;</a:t>
            </a:r>
            <a:endParaRPr lang="en-US" altLang="en-US" sz="2000">
              <a:solidFill>
                <a:srgbClr val="FFFFFF"/>
              </a:solidFill>
              <a:latin typeface="Calibri" pitchFamily="34" charset="0"/>
              <a:sym typeface="Calibri" pitchFamily="34" charset="0"/>
            </a:endParaRPr>
          </a:p>
          <a:p>
            <a:pPr marL="1031875" lvl="1" indent="-514350"/>
            <a:r>
              <a:rPr lang="en-US" sz="2000">
                <a:solidFill>
                  <a:srgbClr val="FFFFFF"/>
                </a:solidFill>
                <a:latin typeface="Calibri" pitchFamily="34" charset="0"/>
                <a:sym typeface="Calibri" pitchFamily="34" charset="0"/>
              </a:rPr>
              <a:t>tal error&lt;/b&gt;: Cannot access That means you can't access </a:t>
            </a:r>
            <a:endParaRPr lang="en-US" altLang="en-US"/>
          </a:p>
        </p:txBody>
      </p:sp>
      <p:sp>
        <p:nvSpPr>
          <p:cNvPr id="11269" name="Text Box 5"/>
          <p:cNvSpPr txBox="1">
            <a:spLocks noChangeArrowheads="1"/>
          </p:cNvSpPr>
          <p:nvPr/>
        </p:nvSpPr>
        <p:spPr bwMode="auto">
          <a:xfrm>
            <a:off x="6783388" y="6096000"/>
            <a:ext cx="2055812" cy="365125"/>
          </a:xfrm>
          <a:prstGeom prst="rect">
            <a:avLst/>
          </a:prstGeom>
          <a:noFill/>
          <a:ln w="9525">
            <a:noFill/>
            <a:miter lim="800000"/>
            <a:headEnd/>
            <a:tailEnd/>
          </a:ln>
        </p:spPr>
        <p:txBody>
          <a:bodyPr>
            <a:spAutoFit/>
          </a:bodyPr>
          <a:lstStyle/>
          <a:p>
            <a:r>
              <a:rPr lang="en-US">
                <a:latin typeface="Calibri" pitchFamily="34" charset="0"/>
                <a:sym typeface="Arial" pitchFamily="34" charset="0"/>
              </a:rPr>
              <a:t>www.cpd-india.com</a:t>
            </a:r>
            <a:endParaRPr lang="en-US" altLang="en-US"/>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noChangeArrowheads="1"/>
          </p:cNvSpPr>
          <p:nvPr>
            <p:ph type="title" idx="4294967295"/>
          </p:nvPr>
        </p:nvSpPr>
        <p:spPr>
          <a:xfrm>
            <a:off x="381000" y="304800"/>
            <a:ext cx="8382000" cy="1163638"/>
          </a:xfrm>
        </p:spPr>
        <p:txBody>
          <a:bodyPr/>
          <a:lstStyle/>
          <a:p>
            <a:pPr marL="0" indent="0" algn="ctr" eaLnBrk="1" hangingPunct="1"/>
            <a:r>
              <a:rPr lang="en-US" altLang="zh-CN" smtClean="0"/>
              <a:t>Modifier</a:t>
            </a:r>
          </a:p>
        </p:txBody>
      </p:sp>
      <p:sp>
        <p:nvSpPr>
          <p:cNvPr id="12291" name="Text Placeholder 2"/>
          <p:cNvSpPr>
            <a:spLocks noGrp="1" noChangeArrowheads="1"/>
          </p:cNvSpPr>
          <p:nvPr>
            <p:ph sz="quarter" idx="4294967295"/>
          </p:nvPr>
        </p:nvSpPr>
        <p:spPr>
          <a:xfrm>
            <a:off x="381000" y="1905000"/>
            <a:ext cx="8382000" cy="4572000"/>
          </a:xfrm>
        </p:spPr>
        <p:txBody>
          <a:bodyPr/>
          <a:lstStyle/>
          <a:p>
            <a:pPr eaLnBrk="1" hangingPunct="1"/>
            <a:r>
              <a:rPr lang="en-US" altLang="zh-CN" i="1" smtClean="0"/>
              <a:t>Public</a:t>
            </a:r>
            <a:r>
              <a:rPr lang="en-US" altLang="zh-CN" smtClean="0"/>
              <a:t>: Any property or method which is not explicitly declared as private or protected is a public method. You can access a public method from inside or outside the class. </a:t>
            </a:r>
          </a:p>
          <a:p>
            <a:pPr eaLnBrk="1" hangingPunct="1"/>
            <a:r>
              <a:rPr lang="en-US" altLang="zh-CN" i="1" smtClean="0"/>
              <a:t>Protected</a:t>
            </a:r>
            <a:r>
              <a:rPr lang="en-US" altLang="zh-CN" smtClean="0"/>
              <a:t>: This is another modifier which has a special meaning in OOP. If any property or method is declared as protected, you can only access the method from its subclass. To see how a protected method or property actually works, we'll use the following example: </a:t>
            </a: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noChangeArrowheads="1"/>
          </p:cNvSpPr>
          <p:nvPr>
            <p:ph type="title" idx="4294967295"/>
          </p:nvPr>
        </p:nvSpPr>
        <p:spPr>
          <a:xfrm>
            <a:off x="381000" y="304800"/>
            <a:ext cx="8382000" cy="1163638"/>
          </a:xfrm>
        </p:spPr>
        <p:txBody>
          <a:bodyPr/>
          <a:lstStyle/>
          <a:p>
            <a:pPr marL="0" indent="0" algn="ctr" eaLnBrk="1" hangingPunct="1"/>
            <a:r>
              <a:rPr lang="en-US" altLang="zh-CN" smtClean="0"/>
              <a:t>Modifier</a:t>
            </a:r>
          </a:p>
        </p:txBody>
      </p:sp>
      <p:sp>
        <p:nvSpPr>
          <p:cNvPr id="13315" name="Text Placeholder 2"/>
          <p:cNvSpPr>
            <a:spLocks noGrp="1" noChangeArrowheads="1"/>
          </p:cNvSpPr>
          <p:nvPr>
            <p:ph sz="quarter" idx="4294967295"/>
          </p:nvPr>
        </p:nvSpPr>
        <p:spPr>
          <a:xfrm>
            <a:off x="381000" y="1905000"/>
            <a:ext cx="8382000" cy="4648200"/>
          </a:xfrm>
        </p:spPr>
        <p:txBody>
          <a:bodyPr/>
          <a:lstStyle/>
          <a:p>
            <a:pPr eaLnBrk="1" hangingPunct="1">
              <a:buFontTx/>
              <a:buNone/>
            </a:pPr>
            <a:r>
              <a:rPr lang="en-US" altLang="zh-CN" smtClean="0"/>
              <a:t>To start, let's open class.emailer.php file (the Emailer class) and change the declaration of the $sender variable. Make it as follows:</a:t>
            </a:r>
          </a:p>
          <a:p>
            <a:pPr eaLnBrk="1" hangingPunct="1">
              <a:buFontTx/>
              <a:buNone/>
            </a:pPr>
            <a:endParaRPr lang="en-US" altLang="zh-CN" smtClean="0"/>
          </a:p>
          <a:p>
            <a:pPr eaLnBrk="1" hangingPunct="1">
              <a:buFontTx/>
              <a:buNone/>
            </a:pPr>
            <a:r>
              <a:rPr lang="en-US" altLang="zh-CN" smtClean="0"/>
              <a:t>protected $sender</a:t>
            </a:r>
          </a:p>
          <a:p>
            <a:pPr eaLnBrk="1" hangingPunct="1">
              <a:buFontTx/>
              <a:buNone/>
            </a:pPr>
            <a:endParaRPr lang="en-US" altLang="zh-CN" smtClean="0"/>
          </a:p>
          <a:p>
            <a:pPr eaLnBrk="1" hangingPunct="1">
              <a:buFontTx/>
              <a:buNone/>
            </a:pPr>
            <a:r>
              <a:rPr lang="en-US" altLang="zh-CN" smtClean="0"/>
              <a:t>Now create another file name class.extendedemailer.php with the following code: </a:t>
            </a:r>
          </a:p>
        </p:txBody>
      </p:sp>
      <p:sp>
        <p:nvSpPr>
          <p:cNvPr id="13316" name="Text Box 4"/>
          <p:cNvSpPr txBox="1">
            <a:spLocks noChangeArrowheads="1"/>
          </p:cNvSpPr>
          <p:nvPr/>
        </p:nvSpPr>
        <p:spPr bwMode="auto">
          <a:xfrm>
            <a:off x="6783388" y="6096000"/>
            <a:ext cx="2055812" cy="365125"/>
          </a:xfrm>
          <a:prstGeom prst="rect">
            <a:avLst/>
          </a:prstGeom>
          <a:noFill/>
          <a:ln w="9525">
            <a:noFill/>
            <a:miter lim="800000"/>
            <a:headEnd/>
            <a:tailEnd/>
          </a:ln>
        </p:spPr>
        <p:txBody>
          <a:bodyPr>
            <a:spAutoFit/>
          </a:bodyPr>
          <a:lstStyle/>
          <a:p>
            <a:r>
              <a:rPr lang="en-US">
                <a:latin typeface="Calibri" pitchFamily="34" charset="0"/>
                <a:sym typeface="Arial" pitchFamily="34" charset="0"/>
              </a:rPr>
              <a:t>www.cpd-india.com</a:t>
            </a:r>
            <a:endParaRPr lang="en-US" altLang="en-US"/>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noChangeArrowheads="1"/>
          </p:cNvSpPr>
          <p:nvPr>
            <p:ph type="title" idx="4294967295"/>
          </p:nvPr>
        </p:nvSpPr>
        <p:spPr>
          <a:xfrm>
            <a:off x="381000" y="304800"/>
            <a:ext cx="8382000" cy="1163638"/>
          </a:xfrm>
        </p:spPr>
        <p:txBody>
          <a:bodyPr/>
          <a:lstStyle/>
          <a:p>
            <a:pPr marL="0" indent="0" algn="ctr" eaLnBrk="1" hangingPunct="1"/>
            <a:r>
              <a:rPr lang="en-US" altLang="zh-CN" smtClean="0"/>
              <a:t>Modifier</a:t>
            </a:r>
          </a:p>
        </p:txBody>
      </p:sp>
      <p:sp>
        <p:nvSpPr>
          <p:cNvPr id="14339" name="Text Placeholder 2"/>
          <p:cNvSpPr>
            <a:spLocks noGrp="1" noChangeArrowheads="1"/>
          </p:cNvSpPr>
          <p:nvPr>
            <p:ph sz="quarter" idx="4294967295"/>
          </p:nvPr>
        </p:nvSpPr>
        <p:spPr>
          <a:xfrm>
            <a:off x="381000" y="1905000"/>
            <a:ext cx="8382000" cy="4572000"/>
          </a:xfrm>
        </p:spPr>
        <p:txBody>
          <a:bodyPr/>
          <a:lstStyle/>
          <a:p>
            <a:pPr eaLnBrk="1" hangingPunct="1">
              <a:lnSpc>
                <a:spcPct val="70000"/>
              </a:lnSpc>
              <a:buFontTx/>
              <a:buNone/>
            </a:pPr>
            <a:r>
              <a:rPr lang="en-US" altLang="zh-CN" smtClean="0"/>
              <a:t>&lt;?</a:t>
            </a:r>
          </a:p>
          <a:p>
            <a:pPr eaLnBrk="1" hangingPunct="1">
              <a:lnSpc>
                <a:spcPct val="70000"/>
              </a:lnSpc>
              <a:buFontTx/>
              <a:buNone/>
            </a:pPr>
            <a:r>
              <a:rPr lang="en-US" altLang="zh-CN" smtClean="0"/>
              <a:t>class ExtendedEmailer extends emailer </a:t>
            </a:r>
          </a:p>
          <a:p>
            <a:pPr eaLnBrk="1" hangingPunct="1">
              <a:lnSpc>
                <a:spcPct val="70000"/>
              </a:lnSpc>
              <a:buFontTx/>
              <a:buNone/>
            </a:pPr>
            <a:r>
              <a:rPr lang="en-US" altLang="zh-CN" smtClean="0"/>
              <a:t>{</a:t>
            </a:r>
          </a:p>
          <a:p>
            <a:pPr eaLnBrk="1" hangingPunct="1">
              <a:lnSpc>
                <a:spcPct val="70000"/>
              </a:lnSpc>
              <a:buFontTx/>
              <a:buNone/>
            </a:pPr>
            <a:r>
              <a:rPr lang="en-US" altLang="zh-CN" smtClean="0"/>
              <a:t>function __construct(){} </a:t>
            </a:r>
          </a:p>
          <a:p>
            <a:pPr eaLnBrk="1" hangingPunct="1">
              <a:lnSpc>
                <a:spcPct val="70000"/>
              </a:lnSpc>
              <a:buFontTx/>
              <a:buNone/>
            </a:pPr>
            <a:r>
              <a:rPr lang="en-US" altLang="zh-CN" smtClean="0"/>
              <a:t>public function setSender($sender) </a:t>
            </a:r>
          </a:p>
          <a:p>
            <a:pPr eaLnBrk="1" hangingPunct="1">
              <a:lnSpc>
                <a:spcPct val="70000"/>
              </a:lnSpc>
              <a:buFontTx/>
              <a:buNone/>
            </a:pPr>
            <a:r>
              <a:rPr lang="en-US" altLang="zh-CN" smtClean="0"/>
              <a:t>{ </a:t>
            </a:r>
          </a:p>
          <a:p>
            <a:pPr eaLnBrk="1" hangingPunct="1">
              <a:lnSpc>
                <a:spcPct val="70000"/>
              </a:lnSpc>
              <a:buFontTx/>
              <a:buNone/>
            </a:pPr>
            <a:r>
              <a:rPr lang="en-US" altLang="zh-CN" smtClean="0"/>
              <a:t>$this-&gt;sender = $sender; </a:t>
            </a:r>
          </a:p>
          <a:p>
            <a:pPr eaLnBrk="1" hangingPunct="1">
              <a:lnSpc>
                <a:spcPct val="70000"/>
              </a:lnSpc>
              <a:buFontTx/>
              <a:buNone/>
            </a:pPr>
            <a:r>
              <a:rPr lang="en-US" altLang="zh-CN" smtClean="0"/>
              <a:t>}</a:t>
            </a:r>
          </a:p>
          <a:p>
            <a:pPr eaLnBrk="1" hangingPunct="1">
              <a:lnSpc>
                <a:spcPct val="70000"/>
              </a:lnSpc>
              <a:buFontTx/>
              <a:buNone/>
            </a:pPr>
            <a:r>
              <a:rPr lang="en-US" altLang="zh-CN" smtClean="0"/>
              <a:t>}</a:t>
            </a:r>
          </a:p>
          <a:p>
            <a:pPr eaLnBrk="1" hangingPunct="1">
              <a:lnSpc>
                <a:spcPct val="70000"/>
              </a:lnSpc>
              <a:buFontTx/>
              <a:buNone/>
            </a:pPr>
            <a:r>
              <a:rPr lang="en-US" altLang="zh-CN" smtClean="0"/>
              <a:t>?&gt;</a:t>
            </a:r>
          </a:p>
        </p:txBody>
      </p:sp>
      <p:sp>
        <p:nvSpPr>
          <p:cNvPr id="14340" name="Text Box 4"/>
          <p:cNvSpPr txBox="1">
            <a:spLocks noChangeArrowheads="1"/>
          </p:cNvSpPr>
          <p:nvPr/>
        </p:nvSpPr>
        <p:spPr bwMode="auto">
          <a:xfrm>
            <a:off x="6783388" y="6096000"/>
            <a:ext cx="2055812" cy="365125"/>
          </a:xfrm>
          <a:prstGeom prst="rect">
            <a:avLst/>
          </a:prstGeom>
          <a:noFill/>
          <a:ln w="9525">
            <a:noFill/>
            <a:miter lim="800000"/>
            <a:headEnd/>
            <a:tailEnd/>
          </a:ln>
        </p:spPr>
        <p:txBody>
          <a:bodyPr>
            <a:spAutoFit/>
          </a:bodyPr>
          <a:lstStyle/>
          <a:p>
            <a:r>
              <a:rPr lang="en-US">
                <a:latin typeface="Calibri" pitchFamily="34" charset="0"/>
                <a:sym typeface="Arial" pitchFamily="34" charset="0"/>
              </a:rPr>
              <a:t>www.cpd-india.com</a:t>
            </a:r>
            <a:endParaRPr lang="en-US" altLang="en-US"/>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noChangeArrowheads="1"/>
          </p:cNvSpPr>
          <p:nvPr>
            <p:ph type="title" idx="4294967295"/>
          </p:nvPr>
        </p:nvSpPr>
        <p:spPr>
          <a:xfrm>
            <a:off x="381000" y="304800"/>
            <a:ext cx="8382000" cy="1163638"/>
          </a:xfrm>
        </p:spPr>
        <p:txBody>
          <a:bodyPr/>
          <a:lstStyle/>
          <a:p>
            <a:pPr marL="0" indent="0" algn="ctr" eaLnBrk="1" hangingPunct="1"/>
            <a:r>
              <a:rPr lang="en-US" altLang="zh-CN" smtClean="0"/>
              <a:t>Constructor &amp; Destructor</a:t>
            </a:r>
            <a:endParaRPr lang="en-US" altLang="zh-CN" sz="4000" smtClean="0"/>
          </a:p>
        </p:txBody>
      </p:sp>
      <p:pic>
        <p:nvPicPr>
          <p:cNvPr id="15363" name="Picture 2" descr="C:\Users\User1\Desktop\30 - 03 -15\constructor &amp; deconstructor.gif"/>
          <p:cNvPicPr>
            <a:picLocks noChangeAspect="1" noChangeArrowheads="1"/>
          </p:cNvPicPr>
          <p:nvPr/>
        </p:nvPicPr>
        <p:blipFill>
          <a:blip r:embed="rId3"/>
          <a:srcRect/>
          <a:stretch>
            <a:fillRect/>
          </a:stretch>
        </p:blipFill>
        <p:spPr bwMode="auto">
          <a:xfrm>
            <a:off x="1857375" y="1257300"/>
            <a:ext cx="5429250" cy="2247900"/>
          </a:xfrm>
          <a:prstGeom prst="rect">
            <a:avLst/>
          </a:prstGeom>
          <a:noFill/>
          <a:ln w="9525">
            <a:noFill/>
            <a:miter lim="800000"/>
            <a:headEnd/>
            <a:tailEnd/>
          </a:ln>
        </p:spPr>
      </p:pic>
      <p:sp>
        <p:nvSpPr>
          <p:cNvPr id="15364" name="Text Placeholder 2"/>
          <p:cNvSpPr>
            <a:spLocks noGrp="1" noChangeArrowheads="1"/>
          </p:cNvSpPr>
          <p:nvPr>
            <p:ph sz="quarter" idx="4294967295"/>
          </p:nvPr>
        </p:nvSpPr>
        <p:spPr>
          <a:xfrm>
            <a:off x="381000" y="3965575"/>
            <a:ext cx="8382000" cy="2587625"/>
          </a:xfrm>
        </p:spPr>
        <p:txBody>
          <a:bodyPr/>
          <a:lstStyle/>
          <a:p>
            <a:pPr eaLnBrk="1" hangingPunct="1"/>
            <a:r>
              <a:rPr lang="en-US" altLang="zh-CN" smtClean="0"/>
              <a:t>Constructor is Acclimated to Initialize the Object.</a:t>
            </a:r>
          </a:p>
          <a:p>
            <a:pPr eaLnBrk="1" hangingPunct="1"/>
            <a:r>
              <a:rPr lang="en-US" altLang="zh-CN" smtClean="0"/>
              <a:t>Arguments can be taken by constructor.</a:t>
            </a:r>
          </a:p>
          <a:p>
            <a:pPr eaLnBrk="1" hangingPunct="1"/>
            <a:r>
              <a:rPr lang="en-US" altLang="zh-CN" smtClean="0"/>
              <a:t>A class name has same name as Constructor.</a:t>
            </a:r>
          </a:p>
          <a:p>
            <a:pPr eaLnBrk="1" hangingPunct="1"/>
            <a:r>
              <a:rPr lang="en-US" altLang="zh-CN" smtClean="0"/>
              <a:t>Memory allocation is done by Constructor.</a:t>
            </a:r>
          </a:p>
        </p:txBody>
      </p:sp>
      <p:sp>
        <p:nvSpPr>
          <p:cNvPr id="15365" name="Text Box 5"/>
          <p:cNvSpPr txBox="1">
            <a:spLocks noChangeArrowheads="1"/>
          </p:cNvSpPr>
          <p:nvPr/>
        </p:nvSpPr>
        <p:spPr bwMode="auto">
          <a:xfrm>
            <a:off x="6783388" y="6096000"/>
            <a:ext cx="2055812" cy="365125"/>
          </a:xfrm>
          <a:prstGeom prst="rect">
            <a:avLst/>
          </a:prstGeom>
          <a:noFill/>
          <a:ln w="9525">
            <a:noFill/>
            <a:miter lim="800000"/>
            <a:headEnd/>
            <a:tailEnd/>
          </a:ln>
        </p:spPr>
        <p:txBody>
          <a:bodyPr>
            <a:spAutoFit/>
          </a:bodyPr>
          <a:lstStyle/>
          <a:p>
            <a:r>
              <a:rPr lang="en-US">
                <a:latin typeface="Calibri" pitchFamily="34" charset="0"/>
                <a:sym typeface="Arial" pitchFamily="34" charset="0"/>
              </a:rPr>
              <a:t>www.cpd-india.com</a:t>
            </a:r>
            <a:endParaRPr lang="en-US" altLang="en-US"/>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noChangeArrowheads="1"/>
          </p:cNvSpPr>
          <p:nvPr>
            <p:ph type="title" idx="4294967295"/>
          </p:nvPr>
        </p:nvSpPr>
        <p:spPr>
          <a:xfrm>
            <a:off x="381000" y="304800"/>
            <a:ext cx="8382000" cy="1163638"/>
          </a:xfrm>
        </p:spPr>
        <p:txBody>
          <a:bodyPr/>
          <a:lstStyle/>
          <a:p>
            <a:pPr marL="0" indent="0" algn="ctr" eaLnBrk="1" hangingPunct="1"/>
            <a:r>
              <a:rPr lang="en-US" altLang="zh-CN" smtClean="0"/>
              <a:t>Constructor &amp; Destructor</a:t>
            </a:r>
            <a:endParaRPr lang="en-US" altLang="zh-CN" sz="4000" smtClean="0"/>
          </a:p>
        </p:txBody>
      </p:sp>
      <p:pic>
        <p:nvPicPr>
          <p:cNvPr id="16387" name="Picture 2" descr="C:\Users\User1\Desktop\30 - 03 -15\constructor &amp; deconstructor.gif"/>
          <p:cNvPicPr>
            <a:picLocks noChangeAspect="1" noChangeArrowheads="1"/>
          </p:cNvPicPr>
          <p:nvPr/>
        </p:nvPicPr>
        <p:blipFill>
          <a:blip r:embed="rId3"/>
          <a:srcRect/>
          <a:stretch>
            <a:fillRect/>
          </a:stretch>
        </p:blipFill>
        <p:spPr bwMode="auto">
          <a:xfrm>
            <a:off x="1857375" y="1257300"/>
            <a:ext cx="5429250" cy="2247900"/>
          </a:xfrm>
          <a:prstGeom prst="rect">
            <a:avLst/>
          </a:prstGeom>
          <a:noFill/>
          <a:ln w="9525">
            <a:noFill/>
            <a:miter lim="800000"/>
            <a:headEnd/>
            <a:tailEnd/>
          </a:ln>
        </p:spPr>
      </p:pic>
      <p:sp>
        <p:nvSpPr>
          <p:cNvPr id="16388" name="Text Placeholder 2"/>
          <p:cNvSpPr>
            <a:spLocks noGrp="1" noChangeArrowheads="1"/>
          </p:cNvSpPr>
          <p:nvPr>
            <p:ph sz="quarter" idx="4294967295"/>
          </p:nvPr>
        </p:nvSpPr>
        <p:spPr>
          <a:xfrm>
            <a:off x="381000" y="3965575"/>
            <a:ext cx="8382000" cy="2276475"/>
          </a:xfrm>
        </p:spPr>
        <p:txBody>
          <a:bodyPr/>
          <a:lstStyle/>
          <a:p>
            <a:pPr eaLnBrk="1" hangingPunct="1"/>
            <a:r>
              <a:rPr lang="en-US" altLang="en-US" sz="2900" smtClean="0"/>
              <a:t>The objects that are created in memory, are destroyed by the destructor</a:t>
            </a:r>
            <a:r>
              <a:rPr lang="en-US" sz="2900" smtClean="0"/>
              <a:t>.</a:t>
            </a:r>
            <a:endParaRPr lang="en-US" altLang="en-US" sz="2900" smtClean="0"/>
          </a:p>
          <a:p>
            <a:pPr eaLnBrk="1" hangingPunct="1"/>
            <a:r>
              <a:rPr lang="en-US" altLang="en-US" sz="2900" smtClean="0"/>
              <a:t>Arguments can be taken by the destruct</a:t>
            </a:r>
            <a:r>
              <a:rPr lang="en-US" sz="2900" smtClean="0"/>
              <a:t>o</a:t>
            </a:r>
            <a:r>
              <a:rPr lang="en-US" altLang="en-US" sz="2900" smtClean="0"/>
              <a:t>r.</a:t>
            </a:r>
          </a:p>
          <a:p>
            <a:pPr eaLnBrk="1" hangingPunct="1"/>
            <a:r>
              <a:rPr lang="en-US" altLang="en-US" sz="2900" smtClean="0"/>
              <a:t>Overloading is possible in destruct</a:t>
            </a:r>
            <a:r>
              <a:rPr lang="en-US" sz="2900" smtClean="0"/>
              <a:t>o</a:t>
            </a:r>
            <a:r>
              <a:rPr lang="en-US" altLang="en-US" sz="2900" smtClean="0"/>
              <a:t>r.</a:t>
            </a:r>
          </a:p>
          <a:p>
            <a:pPr eaLnBrk="1" hangingPunct="1"/>
            <a:r>
              <a:rPr lang="en-US" altLang="en-US" sz="2900" smtClean="0"/>
              <a:t>It has same name as class name with tiled operator.</a:t>
            </a: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2AC69169-3D54-4E41-81C3-E56CB08C062B}"/>
              </a:ext>
            </a:extLst>
          </p:cNvPr>
          <p:cNvSpPr>
            <a:spLocks noGrp="1"/>
          </p:cNvSpPr>
          <p:nvPr>
            <p:ph type="title"/>
          </p:nvPr>
        </p:nvSpPr>
        <p:spPr>
          <a:xfrm>
            <a:off x="623887" y="2110155"/>
            <a:ext cx="7886700" cy="553998"/>
          </a:xfrm>
        </p:spPr>
        <p:txBody>
          <a:bodyPr>
            <a:normAutofit fontScale="90000"/>
          </a:bodyPr>
          <a:lstStyle/>
          <a:p>
            <a:pPr algn="ctr"/>
            <a:r>
              <a:rPr lang="en-US" dirty="0"/>
              <a:t>Interesting, right?</a:t>
            </a:r>
          </a:p>
        </p:txBody>
      </p:sp>
      <p:sp>
        <p:nvSpPr>
          <p:cNvPr id="5" name="Text Placeholder 4">
            <a:extLst>
              <a:ext uri="{FF2B5EF4-FFF2-40B4-BE49-F238E27FC236}">
                <a16:creationId xmlns:a16="http://schemas.microsoft.com/office/drawing/2014/main" xmlns="" id="{E6421781-E17A-42C3-A6A2-40EB54C22B11}"/>
              </a:ext>
            </a:extLst>
          </p:cNvPr>
          <p:cNvSpPr>
            <a:spLocks noGrp="1"/>
          </p:cNvSpPr>
          <p:nvPr>
            <p:ph type="body" idx="1"/>
          </p:nvPr>
        </p:nvSpPr>
        <p:spPr>
          <a:xfrm>
            <a:off x="565220" y="3839370"/>
            <a:ext cx="7945367" cy="1500187"/>
          </a:xfrm>
        </p:spPr>
        <p:txBody>
          <a:bodyPr>
            <a:normAutofit/>
          </a:bodyPr>
          <a:lstStyle/>
          <a:p>
            <a:r>
              <a:rPr lang="en-US" dirty="0"/>
              <a:t>This is just a sneak preview of the full presentation. We hope you like it! To see the rest of it, just </a:t>
            </a:r>
            <a:r>
              <a:rPr lang="en-US" u="sng" dirty="0">
                <a:hlinkClick r:id="rId2"/>
              </a:rPr>
              <a:t>click here to view it in full on PowerShow.com</a:t>
            </a:r>
            <a:r>
              <a:rPr lang="en-US" u="sng" dirty="0"/>
              <a:t>.</a:t>
            </a:r>
            <a:r>
              <a:rPr lang="en-US" dirty="0"/>
              <a:t> Then, if you’d like, you can also log in to PowerShow.com to download the entire presentation for free. </a:t>
            </a:r>
          </a:p>
        </p:txBody>
      </p:sp>
    </p:spTree>
    <p:extLst>
      <p:ext uri="{BB962C8B-B14F-4D97-AF65-F5344CB8AC3E}">
        <p14:creationId xmlns:p14="http://schemas.microsoft.com/office/powerpoint/2010/main" xmlns="" val="2474074225"/>
      </p:ext>
    </p:extLst>
  </p:cSld>
  <p:clrMapOvr>
    <a:masterClrMapping/>
  </p:clrMapOvr>
  <p:transition>
    <p:sndAc>
      <p:endSnd/>
    </p:sndAc>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solidFill>
          <a:schemeClr val="tx1"/>
        </a:solidFill>
        <a:effectLst/>
      </p:bgPr>
    </p:bg>
    <p:spTree>
      <p:nvGrpSpPr>
        <p:cNvPr id="1" name=""/>
        <p:cNvGrpSpPr/>
        <p:nvPr/>
      </p:nvGrpSpPr>
      <p:grpSpPr>
        <a:xfrm>
          <a:off x="0" y="0"/>
          <a:ext cx="0" cy="0"/>
          <a:chOff x="0" y="0"/>
          <a:chExt cx="0" cy="0"/>
        </a:xfrm>
      </p:grpSpPr>
      <p:pic>
        <p:nvPicPr>
          <p:cNvPr id="3074" name="Picture 2" descr="C:\Users\User1\Desktop\images with ppt\object oriented programming.jpg"/>
          <p:cNvPicPr>
            <a:picLocks noChangeAspect="1" noChangeArrowheads="1"/>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noChangeArrowheads="1"/>
          </p:cNvSpPr>
          <p:nvPr>
            <p:ph type="title" idx="4294967295"/>
          </p:nvPr>
        </p:nvSpPr>
        <p:spPr>
          <a:xfrm>
            <a:off x="381000" y="325438"/>
            <a:ext cx="8382000" cy="665162"/>
          </a:xfrm>
        </p:spPr>
        <p:txBody>
          <a:bodyPr/>
          <a:lstStyle/>
          <a:p>
            <a:pPr marL="0" indent="0" algn="ctr" eaLnBrk="1" hangingPunct="1"/>
            <a:r>
              <a:rPr lang="en-US" altLang="zh-CN" smtClean="0"/>
              <a:t>Topics to be covered</a:t>
            </a:r>
          </a:p>
        </p:txBody>
      </p:sp>
      <p:sp>
        <p:nvSpPr>
          <p:cNvPr id="4099" name="Text Placeholder 2"/>
          <p:cNvSpPr>
            <a:spLocks noGrp="1" noChangeArrowheads="1"/>
          </p:cNvSpPr>
          <p:nvPr>
            <p:ph sz="quarter" idx="4294967295"/>
          </p:nvPr>
        </p:nvSpPr>
        <p:spPr>
          <a:xfrm>
            <a:off x="381000" y="1562100"/>
            <a:ext cx="4800600" cy="4178300"/>
          </a:xfrm>
        </p:spPr>
        <p:txBody>
          <a:bodyPr/>
          <a:lstStyle/>
          <a:p>
            <a:pPr eaLnBrk="1" hangingPunct="1"/>
            <a:r>
              <a:rPr lang="en-US" altLang="zh-CN" sz="2800" smtClean="0"/>
              <a:t>What is OOPS</a:t>
            </a:r>
          </a:p>
          <a:p>
            <a:pPr eaLnBrk="1" hangingPunct="1"/>
            <a:r>
              <a:rPr lang="en-US" altLang="zh-CN" sz="2800" smtClean="0"/>
              <a:t>Class &amp; Objects</a:t>
            </a:r>
          </a:p>
          <a:p>
            <a:pPr eaLnBrk="1" hangingPunct="1"/>
            <a:r>
              <a:rPr lang="en-US" altLang="zh-CN" sz="2800" smtClean="0"/>
              <a:t>Modifier</a:t>
            </a:r>
          </a:p>
          <a:p>
            <a:pPr eaLnBrk="1" hangingPunct="1"/>
            <a:r>
              <a:rPr lang="en-US" altLang="zh-CN" sz="2800" smtClean="0"/>
              <a:t>Constructor </a:t>
            </a:r>
          </a:p>
          <a:p>
            <a:pPr eaLnBrk="1" hangingPunct="1"/>
            <a:r>
              <a:rPr lang="en-US" altLang="zh-CN" sz="2800" smtClean="0"/>
              <a:t>Deconstructor</a:t>
            </a:r>
          </a:p>
          <a:p>
            <a:pPr eaLnBrk="1" hangingPunct="1"/>
            <a:r>
              <a:rPr lang="en-US" altLang="zh-CN" sz="2800" smtClean="0"/>
              <a:t>Class Constants</a:t>
            </a:r>
          </a:p>
          <a:p>
            <a:pPr eaLnBrk="1" hangingPunct="1"/>
            <a:r>
              <a:rPr lang="en-US" altLang="zh-CN" sz="2800" smtClean="0"/>
              <a:t>Inheritance In Php</a:t>
            </a:r>
          </a:p>
          <a:p>
            <a:pPr eaLnBrk="1" hangingPunct="1"/>
            <a:r>
              <a:rPr lang="en-US" altLang="zh-CN" sz="2800" smtClean="0"/>
              <a:t>Magic Function</a:t>
            </a:r>
          </a:p>
          <a:p>
            <a:pPr eaLnBrk="1" hangingPunct="1"/>
            <a:r>
              <a:rPr lang="en-US" altLang="zh-CN" sz="2800" smtClean="0"/>
              <a:t>Polymorphism</a:t>
            </a:r>
            <a:endParaRPr lang="en-US" altLang="zh-CN" smtClean="0"/>
          </a:p>
        </p:txBody>
      </p:sp>
      <p:sp>
        <p:nvSpPr>
          <p:cNvPr id="4100" name="Text Placeholder 2"/>
          <p:cNvSpPr>
            <a:spLocks noChangeArrowheads="1"/>
          </p:cNvSpPr>
          <p:nvPr/>
        </p:nvSpPr>
        <p:spPr bwMode="auto">
          <a:xfrm>
            <a:off x="3886200" y="1524000"/>
            <a:ext cx="4953000" cy="2282825"/>
          </a:xfrm>
          <a:prstGeom prst="rect">
            <a:avLst/>
          </a:prstGeom>
          <a:noFill/>
          <a:ln w="9525">
            <a:noFill/>
            <a:miter lim="800000"/>
            <a:headEnd/>
            <a:tailEnd/>
          </a:ln>
        </p:spPr>
        <p:txBody>
          <a:bodyPr lIns="0" tIns="0" rIns="0" bIns="0">
            <a:spAutoFit/>
          </a:bodyPr>
          <a:lstStyle/>
          <a:p>
            <a:pPr marL="396875" indent="-396875">
              <a:lnSpc>
                <a:spcPct val="90000"/>
              </a:lnSpc>
              <a:spcBef>
                <a:spcPct val="20000"/>
              </a:spcBef>
              <a:buFont typeface="Arial" pitchFamily="34" charset="0"/>
              <a:buBlip>
                <a:blip r:embed="rId3"/>
              </a:buBlip>
            </a:pPr>
            <a:r>
              <a:rPr lang="en-US" sz="2800">
                <a:solidFill>
                  <a:srgbClr val="FFFFFF"/>
                </a:solidFill>
                <a:latin typeface="Calibri" pitchFamily="34" charset="0"/>
                <a:sym typeface="Calibri" pitchFamily="34" charset="0"/>
              </a:rPr>
              <a:t>Interfaces</a:t>
            </a:r>
            <a:endParaRPr lang="en-US" altLang="en-US" sz="2800">
              <a:solidFill>
                <a:srgbClr val="FFFFFF"/>
              </a:solidFill>
              <a:latin typeface="Calibri" pitchFamily="34" charset="0"/>
              <a:sym typeface="Calibri" pitchFamily="34" charset="0"/>
            </a:endParaRPr>
          </a:p>
          <a:p>
            <a:pPr marL="396875" indent="-396875">
              <a:lnSpc>
                <a:spcPct val="90000"/>
              </a:lnSpc>
              <a:spcBef>
                <a:spcPct val="20000"/>
              </a:spcBef>
              <a:buFont typeface="Arial" pitchFamily="34" charset="0"/>
              <a:buBlip>
                <a:blip r:embed="rId3"/>
              </a:buBlip>
            </a:pPr>
            <a:r>
              <a:rPr lang="en-US" sz="2800">
                <a:solidFill>
                  <a:srgbClr val="FFFFFF"/>
                </a:solidFill>
                <a:latin typeface="Calibri" pitchFamily="34" charset="0"/>
                <a:sym typeface="Calibri" pitchFamily="34" charset="0"/>
              </a:rPr>
              <a:t>Abstract Classes</a:t>
            </a:r>
            <a:endParaRPr lang="en-US" altLang="en-US" sz="2800">
              <a:solidFill>
                <a:srgbClr val="FFFFFF"/>
              </a:solidFill>
              <a:latin typeface="Calibri" pitchFamily="34" charset="0"/>
              <a:sym typeface="Calibri" pitchFamily="34" charset="0"/>
            </a:endParaRPr>
          </a:p>
          <a:p>
            <a:pPr marL="396875" indent="-396875">
              <a:lnSpc>
                <a:spcPct val="90000"/>
              </a:lnSpc>
              <a:spcBef>
                <a:spcPct val="20000"/>
              </a:spcBef>
              <a:buFont typeface="Arial" pitchFamily="34" charset="0"/>
              <a:buBlip>
                <a:blip r:embed="rId3"/>
              </a:buBlip>
            </a:pPr>
            <a:r>
              <a:rPr lang="en-US" sz="2800">
                <a:solidFill>
                  <a:srgbClr val="FFFFFF"/>
                </a:solidFill>
                <a:latin typeface="Calibri" pitchFamily="34" charset="0"/>
                <a:sym typeface="Calibri" pitchFamily="34" charset="0"/>
              </a:rPr>
              <a:t>Static Methods And Properties</a:t>
            </a:r>
            <a:endParaRPr lang="en-US" altLang="en-US" sz="2800">
              <a:solidFill>
                <a:srgbClr val="FFFFFF"/>
              </a:solidFill>
              <a:latin typeface="Calibri" pitchFamily="34" charset="0"/>
              <a:sym typeface="Calibri" pitchFamily="34" charset="0"/>
            </a:endParaRPr>
          </a:p>
          <a:p>
            <a:pPr marL="396875" indent="-396875">
              <a:lnSpc>
                <a:spcPct val="90000"/>
              </a:lnSpc>
              <a:spcBef>
                <a:spcPct val="20000"/>
              </a:spcBef>
              <a:buFont typeface="Arial" pitchFamily="34" charset="0"/>
              <a:buBlip>
                <a:blip r:embed="rId3"/>
              </a:buBlip>
            </a:pPr>
            <a:r>
              <a:rPr lang="en-US" sz="2800">
                <a:solidFill>
                  <a:srgbClr val="FFFFFF"/>
                </a:solidFill>
                <a:latin typeface="Calibri" pitchFamily="34" charset="0"/>
                <a:sym typeface="Calibri" pitchFamily="34" charset="0"/>
              </a:rPr>
              <a:t>Accessor Methods</a:t>
            </a:r>
            <a:endParaRPr lang="en-US" altLang="en-US" sz="2800">
              <a:solidFill>
                <a:srgbClr val="FFFFFF"/>
              </a:solidFill>
              <a:latin typeface="Calibri" pitchFamily="34" charset="0"/>
              <a:sym typeface="Calibri" pitchFamily="34" charset="0"/>
            </a:endParaRPr>
          </a:p>
          <a:p>
            <a:pPr marL="396875" indent="-396875">
              <a:lnSpc>
                <a:spcPct val="90000"/>
              </a:lnSpc>
              <a:spcBef>
                <a:spcPct val="20000"/>
              </a:spcBef>
              <a:buFont typeface="Arial" pitchFamily="34" charset="0"/>
              <a:buBlip>
                <a:blip r:embed="rId3"/>
              </a:buBlip>
            </a:pPr>
            <a:r>
              <a:rPr lang="en-US" sz="2800">
                <a:solidFill>
                  <a:srgbClr val="FFFFFF"/>
                </a:solidFill>
                <a:latin typeface="Calibri" pitchFamily="34" charset="0"/>
                <a:sym typeface="Calibri" pitchFamily="34" charset="0"/>
              </a:rPr>
              <a:t>Determining A Object's Class</a:t>
            </a:r>
            <a:endParaRPr lang="en-US" sz="2800" b="1" i="1">
              <a:latin typeface="Calibri" pitchFamily="34" charset="0"/>
              <a:sym typeface="Calibri" pitchFamily="34" charset="0"/>
            </a:endParaRPr>
          </a:p>
        </p:txBody>
      </p:sp>
      <p:pic>
        <p:nvPicPr>
          <p:cNvPr id="4101" name="Picture 7" descr="C:\Users\User1\Desktop\images with ppt\oops-smiley1.png"/>
          <p:cNvPicPr>
            <a:picLocks noChangeAspect="1" noChangeArrowheads="1"/>
          </p:cNvPicPr>
          <p:nvPr/>
        </p:nvPicPr>
        <p:blipFill>
          <a:blip r:embed="rId4"/>
          <a:srcRect/>
          <a:stretch>
            <a:fillRect/>
          </a:stretch>
        </p:blipFill>
        <p:spPr bwMode="auto">
          <a:xfrm>
            <a:off x="4953000" y="4114800"/>
            <a:ext cx="2925763" cy="221615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noChangeArrowheads="1"/>
          </p:cNvSpPr>
          <p:nvPr>
            <p:ph type="title" idx="4294967295"/>
          </p:nvPr>
        </p:nvSpPr>
        <p:spPr>
          <a:xfrm>
            <a:off x="381000" y="304800"/>
            <a:ext cx="8382000" cy="1163638"/>
          </a:xfrm>
        </p:spPr>
        <p:txBody>
          <a:bodyPr/>
          <a:lstStyle/>
          <a:p>
            <a:pPr marL="0" indent="0" algn="ctr" eaLnBrk="1" hangingPunct="1"/>
            <a:r>
              <a:rPr lang="en-US" altLang="zh-CN" smtClean="0"/>
              <a:t>What Is Oop ?</a:t>
            </a:r>
          </a:p>
        </p:txBody>
      </p:sp>
      <p:sp>
        <p:nvSpPr>
          <p:cNvPr id="5123" name="Text Placeholder 2"/>
          <p:cNvSpPr>
            <a:spLocks noGrp="1" noChangeArrowheads="1"/>
          </p:cNvSpPr>
          <p:nvPr>
            <p:ph sz="quarter" idx="4294967295"/>
          </p:nvPr>
        </p:nvSpPr>
        <p:spPr>
          <a:xfrm>
            <a:off x="381000" y="1905000"/>
            <a:ext cx="8382000" cy="3502025"/>
          </a:xfrm>
        </p:spPr>
        <p:txBody>
          <a:bodyPr/>
          <a:lstStyle/>
          <a:p>
            <a:pPr eaLnBrk="1" hangingPunct="1">
              <a:buFontTx/>
              <a:buNone/>
            </a:pPr>
            <a:r>
              <a:rPr lang="en-US" altLang="zh-CN" smtClean="0"/>
              <a:t>	Object Oriented Programming (</a:t>
            </a:r>
            <a:r>
              <a:rPr lang="en-US" altLang="zh-CN" b="1" smtClean="0"/>
              <a:t>OOP) </a:t>
            </a:r>
            <a:r>
              <a:rPr lang="en-US" altLang="zh-CN" smtClean="0"/>
              <a:t>is the programming method that involves the use of the data , structure and organize classes of an application. The data structure becomes an </a:t>
            </a:r>
            <a:r>
              <a:rPr lang="en-US" altLang="zh-CN" i="1" smtClean="0"/>
              <a:t>objects </a:t>
            </a:r>
            <a:r>
              <a:rPr lang="en-US" altLang="zh-CN" smtClean="0"/>
              <a:t>that includes both functions and data. A relationship between one object and other object is created by the programmer</a:t>
            </a:r>
          </a:p>
        </p:txBody>
      </p:sp>
      <p:sp>
        <p:nvSpPr>
          <p:cNvPr id="5124" name="Text Box 4"/>
          <p:cNvSpPr txBox="1">
            <a:spLocks noChangeArrowheads="1"/>
          </p:cNvSpPr>
          <p:nvPr/>
        </p:nvSpPr>
        <p:spPr bwMode="auto">
          <a:xfrm>
            <a:off x="6783388" y="6096000"/>
            <a:ext cx="2055812" cy="365125"/>
          </a:xfrm>
          <a:prstGeom prst="rect">
            <a:avLst/>
          </a:prstGeom>
          <a:noFill/>
          <a:ln w="9525">
            <a:noFill/>
            <a:miter lim="800000"/>
            <a:headEnd/>
            <a:tailEnd/>
          </a:ln>
        </p:spPr>
        <p:txBody>
          <a:bodyPr>
            <a:spAutoFit/>
          </a:bodyPr>
          <a:lstStyle/>
          <a:p>
            <a:r>
              <a:rPr lang="en-US">
                <a:latin typeface="Calibri" pitchFamily="34" charset="0"/>
                <a:sym typeface="Arial" pitchFamily="34" charset="0"/>
              </a:rPr>
              <a:t>www.cpd-india.com</a:t>
            </a:r>
            <a:endParaRPr lang="en-US" altLang="en-US"/>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bwMode="auto">
      <p:bgPr>
        <a:solidFill>
          <a:schemeClr val="tx1"/>
        </a:solidFill>
        <a:effectLst/>
      </p:bgPr>
    </p:bg>
    <p:spTree>
      <p:nvGrpSpPr>
        <p:cNvPr id="1" name=""/>
        <p:cNvGrpSpPr/>
        <p:nvPr/>
      </p:nvGrpSpPr>
      <p:grpSpPr>
        <a:xfrm>
          <a:off x="0" y="0"/>
          <a:ext cx="0" cy="0"/>
          <a:chOff x="0" y="0"/>
          <a:chExt cx="0" cy="0"/>
        </a:xfrm>
      </p:grpSpPr>
      <p:sp>
        <p:nvSpPr>
          <p:cNvPr id="6146" name="Rounded Rectangle 4"/>
          <p:cNvSpPr>
            <a:spLocks noChangeArrowheads="1"/>
          </p:cNvSpPr>
          <p:nvPr/>
        </p:nvSpPr>
        <p:spPr bwMode="auto">
          <a:xfrm>
            <a:off x="228600" y="1447800"/>
            <a:ext cx="5257800" cy="4876800"/>
          </a:xfrm>
          <a:prstGeom prst="roundRect">
            <a:avLst>
              <a:gd name="adj" fmla="val 16667"/>
            </a:avLst>
          </a:prstGeom>
          <a:solidFill>
            <a:srgbClr val="000000">
              <a:alpha val="56078"/>
            </a:srgbClr>
          </a:solidFill>
          <a:ln w="9525">
            <a:noFill/>
            <a:round/>
            <a:headEnd/>
            <a:tailEnd/>
          </a:ln>
        </p:spPr>
        <p:txBody>
          <a:bodyPr lIns="91436" tIns="45718" rIns="91436" bIns="45718" anchor="ctr"/>
          <a:lstStyle/>
          <a:p>
            <a:pPr algn="ctr"/>
            <a:endParaRPr lang="en-US" sz="2300">
              <a:solidFill>
                <a:srgbClr val="FFFFFF"/>
              </a:solidFill>
              <a:latin typeface="Segoe" pitchFamily="2" charset="0"/>
              <a:sym typeface="Segoe" pitchFamily="2" charset="0"/>
            </a:endParaRPr>
          </a:p>
        </p:txBody>
      </p:sp>
      <p:pic>
        <p:nvPicPr>
          <p:cNvPr id="6147" name="Picture 2" descr="C:\Users\User1\Desktop\images with ppt\concepts-bikeHierarchy.gif"/>
          <p:cNvPicPr>
            <a:picLocks noChangeAspect="1" noChangeArrowheads="1"/>
          </p:cNvPicPr>
          <p:nvPr/>
        </p:nvPicPr>
        <p:blipFill>
          <a:blip r:embed="rId3"/>
          <a:srcRect/>
          <a:stretch>
            <a:fillRect/>
          </a:stretch>
        </p:blipFill>
        <p:spPr bwMode="auto">
          <a:xfrm>
            <a:off x="5486400" y="1905000"/>
            <a:ext cx="3562350" cy="3086100"/>
          </a:xfrm>
          <a:prstGeom prst="rect">
            <a:avLst/>
          </a:prstGeom>
          <a:noFill/>
          <a:ln w="9525">
            <a:noFill/>
            <a:miter lim="800000"/>
            <a:headEnd/>
            <a:tailEnd/>
          </a:ln>
        </p:spPr>
      </p:pic>
      <p:sp>
        <p:nvSpPr>
          <p:cNvPr id="6148" name="Title 1"/>
          <p:cNvSpPr>
            <a:spLocks noGrp="1" noChangeArrowheads="1"/>
          </p:cNvSpPr>
          <p:nvPr>
            <p:ph type="title" idx="4294967295"/>
          </p:nvPr>
        </p:nvSpPr>
        <p:spPr>
          <a:xfrm>
            <a:off x="381000" y="304800"/>
            <a:ext cx="8382000" cy="1163638"/>
          </a:xfrm>
        </p:spPr>
        <p:txBody>
          <a:bodyPr/>
          <a:lstStyle/>
          <a:p>
            <a:pPr marL="0" indent="0" algn="ctr" eaLnBrk="1" hangingPunct="1"/>
            <a:r>
              <a:rPr lang="en-US" altLang="zh-CN" b="1" smtClean="0">
                <a:solidFill>
                  <a:srgbClr val="C00000"/>
                </a:solidFill>
              </a:rPr>
              <a:t>Classes</a:t>
            </a:r>
          </a:p>
        </p:txBody>
      </p:sp>
      <p:sp>
        <p:nvSpPr>
          <p:cNvPr id="6149" name="Text Placeholder 2"/>
          <p:cNvSpPr>
            <a:spLocks noGrp="1" noChangeArrowheads="1"/>
          </p:cNvSpPr>
          <p:nvPr>
            <p:ph sz="quarter" idx="4294967295"/>
          </p:nvPr>
        </p:nvSpPr>
        <p:spPr>
          <a:xfrm>
            <a:off x="304800" y="1905000"/>
            <a:ext cx="5105400" cy="4419600"/>
          </a:xfrm>
        </p:spPr>
        <p:txBody>
          <a:bodyPr/>
          <a:lstStyle/>
          <a:p>
            <a:pPr eaLnBrk="1" hangingPunct="1"/>
            <a:r>
              <a:rPr lang="en-US" altLang="zh-CN" smtClean="0"/>
              <a:t>A class is a programmer defined datatype which include local fuctions as well as local data.</a:t>
            </a:r>
          </a:p>
          <a:p>
            <a:pPr eaLnBrk="1" hangingPunct="1"/>
            <a:r>
              <a:rPr lang="en-US" altLang="zh-CN" smtClean="0"/>
              <a:t>Like a pattern or a blueprint  a oops class has exact specifications.  The specification is the class' s </a:t>
            </a:r>
            <a:r>
              <a:rPr lang="en-US" altLang="zh-CN" i="1" smtClean="0"/>
              <a:t>contract</a:t>
            </a:r>
            <a:r>
              <a:rPr lang="en-US" altLang="zh-CN" smtClean="0"/>
              <a:t>.</a:t>
            </a: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bwMode="auto">
      <p:bgPr>
        <a:solidFill>
          <a:schemeClr val="tx1"/>
        </a:solidFill>
        <a:effectLst/>
      </p:bgPr>
    </p:bg>
    <p:spTree>
      <p:nvGrpSpPr>
        <p:cNvPr id="1" name=""/>
        <p:cNvGrpSpPr/>
        <p:nvPr/>
      </p:nvGrpSpPr>
      <p:grpSpPr>
        <a:xfrm>
          <a:off x="0" y="0"/>
          <a:ext cx="0" cy="0"/>
          <a:chOff x="0" y="0"/>
          <a:chExt cx="0" cy="0"/>
        </a:xfrm>
      </p:grpSpPr>
      <p:pic>
        <p:nvPicPr>
          <p:cNvPr id="7170" name="Picture 2" descr="C:\Users\Tasleem Ali\Desktop\url.png"/>
          <p:cNvPicPr>
            <a:picLocks noChangeAspect="1" noChangeArrowheads="1"/>
          </p:cNvPicPr>
          <p:nvPr/>
        </p:nvPicPr>
        <p:blipFill>
          <a:blip r:embed="rId3"/>
          <a:srcRect/>
          <a:stretch>
            <a:fillRect/>
          </a:stretch>
        </p:blipFill>
        <p:spPr bwMode="auto">
          <a:xfrm>
            <a:off x="838200" y="647700"/>
            <a:ext cx="6629400" cy="6819900"/>
          </a:xfrm>
          <a:prstGeom prst="rect">
            <a:avLst/>
          </a:prstGeom>
          <a:noFill/>
          <a:ln w="9525">
            <a:noFill/>
            <a:miter lim="800000"/>
            <a:headEnd/>
            <a:tailEnd/>
          </a:ln>
        </p:spPr>
      </p:pic>
      <p:sp>
        <p:nvSpPr>
          <p:cNvPr id="7171" name="Rounded Rectangle 2"/>
          <p:cNvSpPr>
            <a:spLocks noChangeArrowheads="1"/>
          </p:cNvSpPr>
          <p:nvPr/>
        </p:nvSpPr>
        <p:spPr bwMode="auto">
          <a:xfrm>
            <a:off x="838200" y="2057400"/>
            <a:ext cx="7543800" cy="4419600"/>
          </a:xfrm>
          <a:prstGeom prst="roundRect">
            <a:avLst>
              <a:gd name="adj" fmla="val 16667"/>
            </a:avLst>
          </a:prstGeom>
          <a:solidFill>
            <a:srgbClr val="000000">
              <a:alpha val="58038"/>
            </a:srgbClr>
          </a:solidFill>
          <a:ln w="9525">
            <a:noFill/>
            <a:round/>
            <a:headEnd/>
            <a:tailEnd/>
          </a:ln>
        </p:spPr>
        <p:txBody>
          <a:bodyPr lIns="91436" tIns="45718" rIns="91436" bIns="45718" anchor="ctr"/>
          <a:lstStyle/>
          <a:p>
            <a:r>
              <a:rPr lang="en-US" sz="3600">
                <a:solidFill>
                  <a:srgbClr val="FFFFFF"/>
                </a:solidFill>
                <a:latin typeface="Calibri" pitchFamily="34" charset="0"/>
                <a:sym typeface="Calibri" pitchFamily="34" charset="0"/>
              </a:rPr>
              <a:t>An object is a like a container that contains methods and properties which are require to make a certain data types useful. An object’s methods are what it can do and its properties are what it knows.</a:t>
            </a:r>
            <a:endParaRPr lang="en-US" altLang="en-US"/>
          </a:p>
        </p:txBody>
      </p:sp>
      <p:sp>
        <p:nvSpPr>
          <p:cNvPr id="7172" name="Title 1"/>
          <p:cNvSpPr>
            <a:spLocks noChangeArrowheads="1"/>
          </p:cNvSpPr>
          <p:nvPr/>
        </p:nvSpPr>
        <p:spPr bwMode="auto">
          <a:xfrm>
            <a:off x="381000" y="304800"/>
            <a:ext cx="8382000" cy="1163638"/>
          </a:xfrm>
          <a:prstGeom prst="rect">
            <a:avLst/>
          </a:prstGeom>
          <a:noFill/>
          <a:ln w="9525">
            <a:noFill/>
            <a:miter lim="800000"/>
            <a:headEnd/>
            <a:tailEnd/>
          </a:ln>
        </p:spPr>
        <p:txBody>
          <a:bodyPr lIns="0" tIns="0" rIns="0" bIns="0"/>
          <a:lstStyle/>
          <a:p>
            <a:pPr algn="ctr">
              <a:lnSpc>
                <a:spcPct val="90000"/>
              </a:lnSpc>
            </a:pPr>
            <a:r>
              <a:rPr lang="en-US" sz="4800" b="1" i="1">
                <a:solidFill>
                  <a:srgbClr val="C00000"/>
                </a:solidFill>
                <a:latin typeface="Calibri" pitchFamily="34" charset="0"/>
                <a:sym typeface="Arial" pitchFamily="34" charset="0"/>
              </a:rPr>
              <a:t>Object</a:t>
            </a: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bwMode="auto">
      <p:bgPr>
        <a:solidFill>
          <a:schemeClr val="tx1"/>
        </a:solidFill>
        <a:effectLst/>
      </p:bgPr>
    </p:bg>
    <p:spTree>
      <p:nvGrpSpPr>
        <p:cNvPr id="1" name=""/>
        <p:cNvGrpSpPr/>
        <p:nvPr/>
      </p:nvGrpSpPr>
      <p:grpSpPr>
        <a:xfrm>
          <a:off x="0" y="0"/>
          <a:ext cx="0" cy="0"/>
          <a:chOff x="0" y="0"/>
          <a:chExt cx="0" cy="0"/>
        </a:xfrm>
      </p:grpSpPr>
      <p:pic>
        <p:nvPicPr>
          <p:cNvPr id="8194" name="Picture 2" descr="C:\Users\User1\Desktop\images with ppt\400px-Apinzonf_Shape_Enhanced_Camel.png"/>
          <p:cNvPicPr>
            <a:picLocks noChangeAspect="1" noChangeArrowheads="1"/>
          </p:cNvPicPr>
          <p:nvPr/>
        </p:nvPicPr>
        <p:blipFill>
          <a:blip r:embed="rId3"/>
          <a:srcRect/>
          <a:stretch>
            <a:fillRect/>
          </a:stretch>
        </p:blipFill>
        <p:spPr bwMode="auto">
          <a:xfrm>
            <a:off x="609600" y="1400175"/>
            <a:ext cx="8001000" cy="5000625"/>
          </a:xfrm>
          <a:prstGeom prst="rect">
            <a:avLst/>
          </a:prstGeom>
          <a:noFill/>
          <a:ln w="9525">
            <a:noFill/>
            <a:miter lim="800000"/>
            <a:headEnd/>
            <a:tailEnd/>
          </a:ln>
        </p:spPr>
      </p:pic>
      <p:sp>
        <p:nvSpPr>
          <p:cNvPr id="8195" name="Title 1"/>
          <p:cNvSpPr>
            <a:spLocks noGrp="1" noChangeArrowheads="1"/>
          </p:cNvSpPr>
          <p:nvPr>
            <p:ph type="title" idx="4294967295"/>
          </p:nvPr>
        </p:nvSpPr>
        <p:spPr>
          <a:xfrm>
            <a:off x="381000" y="304800"/>
            <a:ext cx="8382000" cy="1163638"/>
          </a:xfrm>
        </p:spPr>
        <p:txBody>
          <a:bodyPr/>
          <a:lstStyle/>
          <a:p>
            <a:pPr marL="0" indent="0" algn="ctr" eaLnBrk="1" hangingPunct="1"/>
            <a:r>
              <a:rPr lang="en-US" altLang="zh-CN" sz="7200" smtClean="0">
                <a:solidFill>
                  <a:srgbClr val="C00000"/>
                </a:solidFill>
              </a:rPr>
              <a:t>Modifier</a:t>
            </a: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noChangeArrowheads="1"/>
          </p:cNvSpPr>
          <p:nvPr>
            <p:ph type="title" idx="4294967295"/>
          </p:nvPr>
        </p:nvSpPr>
        <p:spPr>
          <a:xfrm>
            <a:off x="381000" y="304800"/>
            <a:ext cx="8382000" cy="1163638"/>
          </a:xfrm>
        </p:spPr>
        <p:txBody>
          <a:bodyPr/>
          <a:lstStyle/>
          <a:p>
            <a:pPr marL="0" indent="0" algn="ctr" eaLnBrk="1" hangingPunct="1"/>
            <a:r>
              <a:rPr lang="en-US" altLang="zh-CN" smtClean="0"/>
              <a:t>Modifier</a:t>
            </a:r>
          </a:p>
        </p:txBody>
      </p:sp>
      <p:sp>
        <p:nvSpPr>
          <p:cNvPr id="9219" name="Text Placeholder 2"/>
          <p:cNvSpPr>
            <a:spLocks noGrp="1" noChangeArrowheads="1"/>
          </p:cNvSpPr>
          <p:nvPr>
            <p:ph sz="quarter" idx="4294967295"/>
          </p:nvPr>
        </p:nvSpPr>
        <p:spPr>
          <a:xfrm>
            <a:off x="381000" y="1905000"/>
            <a:ext cx="8382000" cy="4572000"/>
          </a:xfrm>
        </p:spPr>
        <p:txBody>
          <a:bodyPr/>
          <a:lstStyle/>
          <a:p>
            <a:pPr eaLnBrk="1" hangingPunct="1">
              <a:buFontTx/>
              <a:buNone/>
            </a:pPr>
            <a:r>
              <a:rPr lang="en-US" altLang="zh-CN" smtClean="0"/>
              <a:t>	In object oriented programming, some Keywords are private and some are public in class. These keyword are known as modifier. These keywords help you to define how these variables and properties will be accessed by the user of this class. </a:t>
            </a:r>
          </a:p>
        </p:txBody>
      </p:sp>
      <p:sp>
        <p:nvSpPr>
          <p:cNvPr id="9220" name="Text Box 4"/>
          <p:cNvSpPr txBox="1">
            <a:spLocks noChangeArrowheads="1"/>
          </p:cNvSpPr>
          <p:nvPr/>
        </p:nvSpPr>
        <p:spPr bwMode="auto">
          <a:xfrm>
            <a:off x="6783388" y="6096000"/>
            <a:ext cx="2055812" cy="365125"/>
          </a:xfrm>
          <a:prstGeom prst="rect">
            <a:avLst/>
          </a:prstGeom>
          <a:noFill/>
          <a:ln w="9525">
            <a:noFill/>
            <a:miter lim="800000"/>
            <a:headEnd/>
            <a:tailEnd/>
          </a:ln>
        </p:spPr>
        <p:txBody>
          <a:bodyPr>
            <a:spAutoFit/>
          </a:bodyPr>
          <a:lstStyle/>
          <a:p>
            <a:r>
              <a:rPr lang="en-US">
                <a:latin typeface="Calibri" pitchFamily="34" charset="0"/>
                <a:sym typeface="Arial" pitchFamily="34" charset="0"/>
              </a:rPr>
              <a:t>www.cpd-india.com</a:t>
            </a:r>
            <a:endParaRPr lang="en-US" altLang="en-US"/>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noChangeArrowheads="1"/>
          </p:cNvSpPr>
          <p:nvPr>
            <p:ph type="title" idx="4294967295"/>
          </p:nvPr>
        </p:nvSpPr>
        <p:spPr>
          <a:xfrm>
            <a:off x="381000" y="304800"/>
            <a:ext cx="8382000" cy="1163638"/>
          </a:xfrm>
        </p:spPr>
        <p:txBody>
          <a:bodyPr/>
          <a:lstStyle/>
          <a:p>
            <a:pPr marL="0" indent="0" algn="ctr" eaLnBrk="1" hangingPunct="1"/>
            <a:r>
              <a:rPr lang="en-US" altLang="zh-CN" smtClean="0"/>
              <a:t>Modifier</a:t>
            </a:r>
          </a:p>
        </p:txBody>
      </p:sp>
      <p:sp>
        <p:nvSpPr>
          <p:cNvPr id="10243" name="Text Placeholder 2"/>
          <p:cNvSpPr>
            <a:spLocks noGrp="1" noChangeArrowheads="1"/>
          </p:cNvSpPr>
          <p:nvPr>
            <p:ph sz="quarter" idx="4294967295"/>
          </p:nvPr>
        </p:nvSpPr>
        <p:spPr>
          <a:xfrm>
            <a:off x="381000" y="1905000"/>
            <a:ext cx="8382000" cy="4572000"/>
          </a:xfrm>
        </p:spPr>
        <p:txBody>
          <a:bodyPr/>
          <a:lstStyle/>
          <a:p>
            <a:pPr eaLnBrk="1" hangingPunct="1"/>
            <a:r>
              <a:rPr lang="en-US" altLang="zh-CN" i="1" smtClean="0"/>
              <a:t>Private</a:t>
            </a:r>
            <a:r>
              <a:rPr lang="en-US" altLang="zh-CN" smtClean="0"/>
              <a:t>: Properties or methods declared as private are not allowed to be called from outside the class. However any method inside the same class can access them without a problem. In our Emailer class we have all these properties declared as private, so if we execute the following code we will find an error. </a:t>
            </a:r>
          </a:p>
        </p:txBody>
      </p:sp>
      <p:sp>
        <p:nvSpPr>
          <p:cNvPr id="10244" name="Text Box 4"/>
          <p:cNvSpPr txBox="1">
            <a:spLocks noChangeArrowheads="1"/>
          </p:cNvSpPr>
          <p:nvPr/>
        </p:nvSpPr>
        <p:spPr bwMode="auto">
          <a:xfrm>
            <a:off x="6783388" y="6096000"/>
            <a:ext cx="2055812" cy="365125"/>
          </a:xfrm>
          <a:prstGeom prst="rect">
            <a:avLst/>
          </a:prstGeom>
          <a:noFill/>
          <a:ln w="9525">
            <a:noFill/>
            <a:miter lim="800000"/>
            <a:headEnd/>
            <a:tailEnd/>
          </a:ln>
        </p:spPr>
        <p:txBody>
          <a:bodyPr>
            <a:spAutoFit/>
          </a:bodyPr>
          <a:lstStyle/>
          <a:p>
            <a:r>
              <a:rPr lang="en-US">
                <a:latin typeface="Calibri" pitchFamily="34" charset="0"/>
                <a:sym typeface="Arial" pitchFamily="34" charset="0"/>
              </a:rPr>
              <a:t>www.cpd-india.com</a:t>
            </a:r>
            <a:endParaRPr lang="en-US" altLang="en-US"/>
          </a:p>
        </p:txBody>
      </p:sp>
    </p:spTree>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E7521C47-E546-4F67-8E43-E6AEE5F5DBE2"/>
  <p:tag name="ISPRING_SCORM_RATE_SLIDES" val="1"/>
  <p:tag name="ISPRING_SCORM_PASSING_SCORE" val="100.0000000000"/>
  <p:tag name="ISPRING_SCORM_ENDPOINT" val="&lt;endpoint&gt;&lt;enable&gt;0&lt;/enable&gt;&lt;lrs&gt;http://&lt;/lrs&gt;&lt;auth&gt;0&lt;/auth&gt;&lt;login&gt;&lt;/login&gt;&lt;password&gt;&lt;/password&gt;&lt;key&gt;&lt;/key&gt;&lt;name&gt;&lt;/name&gt;&lt;email&gt;&lt;/email&gt;&lt;/endpoint&gt;&#10;"/>
  <p:tag name="ISPRINGONLINEFOLDERID" val="0"/>
  <p:tag name="ISPRINGONLINEFOLDERPATH" val="Content List"/>
  <p:tag name="ISPRINGCLOUDFOLDERID" val="0"/>
  <p:tag name="ISPRINGCLOUDFOLDERPATH" val="Content List"/>
  <p:tag name="ISPRING_PLAYERS_CUSTOMIZATION" val="UEsDBBQAAgAIAG8CZ0Z7BdOSwAEAANoDAAAPAAAAbm9uZS9wbGF5ZXIueG1spZJPb9QwEMXPW6nfIfK99m4Rolo59ICUE0WVFhC3lTeZJqaOHTwTsvvtmfzZpFuQQOKQaPIy72fPs/X9sXbJT4hog0/FRq5FAj4PhfVlKr58zm7uxP376yvdOHOCmNgiFT54EEkBmEfbEPseDVWpeCFIhoqEXx63R7SpqIiarVJd18nujQyxVLfr9UZ9e/i4yyuozY31SMbnzF32ciuSJtoQLZ1S8W4trq9WA/ICZ5F7fInBtf3KKPNQqyYCgieIatz2bN3S38381MErOjWAgkdfDbMfTP78EIrWAfbaSo9tOyDqCYO20rS1mzufYMxTMTbsa0A0JaB0vhRq9Ko/mPWTM1hNHLzA9tymPTiLFYsjfejeL+r+bBmyVxNHXYJ0PUwwnGLWOpeBoTZCIZIIP1rLVdZjv85HsN6IcTnP3Xt8tl5il7PGVWZyCvH0gR18JFOUco5ejtHLwdTbh+ITF49TnLsFMgezhKArqt3bf86j7/6fOAp4Mq0jcV7B+gKOmeW/BDWPQsAz9pqkxsl+tTOVd9ce6hdX40Iadzdl8R1FQiaWwNewMGTUos8w9Zqm1fg5JTTHotXv91JPRC5/AVBLAQIAABQAAgAIAG8CZ0Z7BdOSwAEAANoDAAAPAAAAAAAAAAEAAAAAAAAAAABub25lL3BsYXllci54bWxQSwUGAAAAAAEAAQA9AAAA7QEAAAAA"/>
  <p:tag name="ISPRING_PRESENTATION_TITLE" val="7476102"/>
  <p:tag name="ISPRING_RESOURCE_PATHS_HASH_PRESENTER" val="d8f8d51b07d5ea619573addf14d0cc5ff62a42"/>
</p:tagLst>
</file>

<file path=ppt/theme/theme1.xml><?xml version="1.0" encoding="utf-8"?>
<a:theme xmlns:a="http://schemas.openxmlformats.org/drawingml/2006/main" name="1_Marina Border Segoe">
  <a:themeElements>
    <a:clrScheme name="">
      <a:dk1>
        <a:srgbClr val="050595"/>
      </a:dk1>
      <a:lt1>
        <a:srgbClr val="FFFFFF"/>
      </a:lt1>
      <a:dk2>
        <a:srgbClr val="000000"/>
      </a:dk2>
      <a:lt2>
        <a:srgbClr val="FFFF99"/>
      </a:lt2>
      <a:accent1>
        <a:srgbClr val="FFC000"/>
      </a:accent1>
      <a:accent2>
        <a:srgbClr val="3497AE"/>
      </a:accent2>
      <a:accent3>
        <a:srgbClr val="AAAAAA"/>
      </a:accent3>
      <a:accent4>
        <a:srgbClr val="DADADA"/>
      </a:accent4>
      <a:accent5>
        <a:srgbClr val="FFDCAA"/>
      </a:accent5>
      <a:accent6>
        <a:srgbClr val="2E889D"/>
      </a:accent6>
      <a:hlink>
        <a:srgbClr val="F3EB4F"/>
      </a:hlink>
      <a:folHlink>
        <a:srgbClr val="7DDDFF"/>
      </a:folHlink>
    </a:clrScheme>
    <a:fontScheme name="1_Marina Border Segoe">
      <a:majorFont>
        <a:latin typeface="Calibri"/>
        <a:ea typeface="SimSun"/>
        <a:cs typeface=""/>
      </a:majorFont>
      <a:minorFont>
        <a:latin typeface="Calibri"/>
        <a:ea typeface="SimSun"/>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SimSun"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SimSun" pitchFamily="2" charset="-122"/>
          </a:defRPr>
        </a:defPPr>
      </a:lstStyle>
    </a:lnDef>
  </a:objectDefaults>
  <a:extraClrSchemeLst/>
</a:theme>
</file>

<file path=ppt/theme/theme2.xml><?xml version="1.0" encoding="utf-8"?>
<a:theme xmlns:a="http://schemas.openxmlformats.org/drawingml/2006/main" name="TruncatedFinalSlid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50595"/>
      </a:dk1>
      <a:lt1>
        <a:srgbClr val="FFFFFF"/>
      </a:lt1>
      <a:dk2>
        <a:srgbClr val="000000"/>
      </a:dk2>
      <a:lt2>
        <a:srgbClr val="FFFF99"/>
      </a:lt2>
      <a:accent1>
        <a:srgbClr val="FFC000"/>
      </a:accent1>
      <a:accent2>
        <a:srgbClr val="3497AE"/>
      </a:accent2>
      <a:accent3>
        <a:srgbClr val="AAAAAA"/>
      </a:accent3>
      <a:accent4>
        <a:srgbClr val="DADADA"/>
      </a:accent4>
      <a:accent5>
        <a:srgbClr val="FFDCAA"/>
      </a:accent5>
      <a:accent6>
        <a:srgbClr val="2E889D"/>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TotalTime>
  <Pages>0</Pages>
  <Words>594</Words>
  <Characters>0</Characters>
  <Application>Microsoft Office PowerPoint</Application>
  <DocSecurity>0</DocSecurity>
  <PresentationFormat>On-screen Show (4:3)</PresentationFormat>
  <Lines>0</Lines>
  <Paragraphs>114</Paragraphs>
  <Slides>16</Slides>
  <Notes>15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16</vt:i4>
      </vt:variant>
    </vt:vector>
  </HeadingPairs>
  <TitlesOfParts>
    <vt:vector size="22" baseType="lpstr">
      <vt:lpstr>Arial</vt:lpstr>
      <vt:lpstr>SimSun</vt:lpstr>
      <vt:lpstr>Calibri</vt:lpstr>
      <vt:lpstr>Segoe</vt:lpstr>
      <vt:lpstr>1_Marina Border Segoe</vt:lpstr>
      <vt:lpstr>TruncatedFinalSlide</vt:lpstr>
      <vt:lpstr> OOPS -Concepts in PHP</vt:lpstr>
      <vt:lpstr>Slide 2</vt:lpstr>
      <vt:lpstr>Topics to be covered</vt:lpstr>
      <vt:lpstr>What Is Oop ?</vt:lpstr>
      <vt:lpstr>Classes</vt:lpstr>
      <vt:lpstr>Slide 6</vt:lpstr>
      <vt:lpstr>Modifier</vt:lpstr>
      <vt:lpstr>Modifier</vt:lpstr>
      <vt:lpstr>Modifier</vt:lpstr>
      <vt:lpstr>Modifier</vt:lpstr>
      <vt:lpstr>Modifier</vt:lpstr>
      <vt:lpstr>Modifier</vt:lpstr>
      <vt:lpstr>Modifier</vt:lpstr>
      <vt:lpstr>Constructor &amp; Destructor</vt:lpstr>
      <vt:lpstr>Constructor &amp; Destructor</vt:lpstr>
      <vt:lpstr>Interesting, right?</vt:lpstr>
    </vt:vector>
  </TitlesOfParts>
  <Manager/>
  <Company/>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7476102</dc:title>
  <dc:subject/>
  <dc:creator>cpd5</dc:creator>
  <cp:keywords/>
  <dc:description/>
  <cp:lastModifiedBy>CrystalGraphics, Inc.</cp:lastModifiedBy>
  <cp:revision>109</cp:revision>
  <dcterms:created xsi:type="dcterms:W3CDTF">2015-03-30T09:30:00Z</dcterms:created>
  <dcterms:modified xsi:type="dcterms:W3CDTF">2019-10-09T13:51:04Z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TC102867639990</vt:lpwstr>
  </property>
  <property fmtid="{D5CDD505-2E9C-101B-9397-08002B2CF9AE}" pid="3" name="KSOProductBuildVer">
    <vt:lpwstr>1033-9.1.0.4759</vt:lpwstr>
  </property>
</Properties>
</file>