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4078-AA89-4AFF-B88D-A6065BC13D58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802-BC03-472C-AE07-0E16CAB65CE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7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4078-AA89-4AFF-B88D-A6065BC13D58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802-BC03-472C-AE07-0E16CAB65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85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4078-AA89-4AFF-B88D-A6065BC13D58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802-BC03-472C-AE07-0E16CAB65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42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4078-AA89-4AFF-B88D-A6065BC13D58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802-BC03-472C-AE07-0E16CAB65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20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4078-AA89-4AFF-B88D-A6065BC13D58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802-BC03-472C-AE07-0E16CAB65CE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54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4078-AA89-4AFF-B88D-A6065BC13D58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802-BC03-472C-AE07-0E16CAB65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67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4078-AA89-4AFF-B88D-A6065BC13D58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802-BC03-472C-AE07-0E16CAB65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8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4078-AA89-4AFF-B88D-A6065BC13D58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802-BC03-472C-AE07-0E16CAB65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34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4078-AA89-4AFF-B88D-A6065BC13D58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802-BC03-472C-AE07-0E16CAB65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24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FE4078-AA89-4AFF-B88D-A6065BC13D58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717802-BC03-472C-AE07-0E16CAB65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67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4078-AA89-4AFF-B88D-A6065BC13D58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802-BC03-472C-AE07-0E16CAB65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78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FE4078-AA89-4AFF-B88D-A6065BC13D58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717802-BC03-472C-AE07-0E16CAB65CE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2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3AB3-E62C-4E8F-963A-769A8591F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90A7D-133C-4226-BE83-BF0430B65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Introduction and basic operations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68C6C-424D-4A5D-82B2-12B54D12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487" y="2491394"/>
            <a:ext cx="1266580" cy="18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4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F1B6-600E-4C88-9E38-A138775F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IMPORTANT FEATURES OF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B501-97C0-4BD4-86A1-09E3FB670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EASY READABILITY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EASY SCALABILITY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HIGH PERFORMANCE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HIGH AVAILABILITY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10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B2FE-3385-4EFE-B2BF-8C9632A6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How To </a:t>
            </a:r>
            <a:r>
              <a:rPr lang="en-IN" b="0" i="0" dirty="0">
                <a:solidFill>
                  <a:srgbClr val="212529"/>
                </a:solidFill>
                <a:effectLst/>
                <a:latin typeface="-apple-system"/>
              </a:rPr>
              <a:t>Insert documents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142E-3D03-42FA-BCE6-637237C2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212529"/>
                </a:solidFill>
                <a:latin typeface="-apple-system"/>
              </a:rPr>
              <a:t>show </a:t>
            </a:r>
            <a:r>
              <a:rPr lang="en-US" b="1" i="1" dirty="0" err="1">
                <a:solidFill>
                  <a:srgbClr val="212529"/>
                </a:solidFill>
                <a:latin typeface="-apple-system"/>
              </a:rPr>
              <a:t>dbs</a:t>
            </a:r>
            <a:endParaRPr lang="en-US" b="1" i="1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212529"/>
                </a:solidFill>
                <a:latin typeface="-apple-system"/>
              </a:rPr>
              <a:t>use </a:t>
            </a:r>
            <a:r>
              <a:rPr lang="en-US" b="1" i="1" dirty="0" err="1">
                <a:solidFill>
                  <a:srgbClr val="212529"/>
                </a:solidFill>
                <a:latin typeface="-apple-system"/>
              </a:rPr>
              <a:t>Plantspecies</a:t>
            </a:r>
            <a:endParaRPr lang="en-US" b="1" i="1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b="0" i="1" u="sng" dirty="0">
                <a:solidFill>
                  <a:srgbClr val="212529"/>
                </a:solidFill>
                <a:effectLst/>
                <a:latin typeface="-apple-system"/>
              </a:rPr>
              <a:t>Create a collection named </a:t>
            </a:r>
            <a:r>
              <a:rPr lang="en-US" b="1" i="1" u="sng" dirty="0" err="1">
                <a:solidFill>
                  <a:srgbClr val="212529"/>
                </a:solidFill>
                <a:effectLst/>
                <a:latin typeface="-apple-system"/>
              </a:rPr>
              <a:t>Plantspecies</a:t>
            </a:r>
            <a:r>
              <a:rPr lang="en-US" b="0" i="1" u="sng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Let us insert five documents into the collection </a:t>
            </a:r>
            <a:r>
              <a:rPr lang="en-US" b="1" i="1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1" i="1" dirty="0" err="1">
                <a:solidFill>
                  <a:srgbClr val="212529"/>
                </a:solidFill>
                <a:effectLst/>
                <a:latin typeface="-apple-system"/>
              </a:rPr>
              <a:t>Plantspecies</a:t>
            </a:r>
            <a:r>
              <a:rPr lang="en-US" b="1" i="1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b="1" i="1" dirty="0">
              <a:solidFill>
                <a:srgbClr val="212529"/>
              </a:solidFill>
              <a:latin typeface="-apple-system"/>
            </a:endParaRPr>
          </a:p>
          <a:p>
            <a:r>
              <a:rPr lang="en-US" b="0" i="0" u="sng" dirty="0">
                <a:solidFill>
                  <a:srgbClr val="212529"/>
                </a:solidFill>
                <a:effectLst/>
                <a:latin typeface="-apple-system"/>
              </a:rPr>
              <a:t>On the mongo client run the below commands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b="1" i="1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db.Plantspecies.insert</a:t>
            </a:r>
            <a:r>
              <a:rPr lang="en-IN" b="0" i="0" dirty="0">
                <a:solidFill>
                  <a:srgbClr val="444444"/>
                </a:solidFill>
                <a:effectLst/>
                <a:latin typeface="SFMono-Regular"/>
              </a:rPr>
              <a:t>({"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name":</a:t>
            </a:r>
            <a:r>
              <a:rPr lang="en-IN" b="0" i="0" dirty="0" err="1">
                <a:solidFill>
                  <a:srgbClr val="880000"/>
                </a:solidFill>
                <a:effectLst/>
                <a:latin typeface="SFMono-Regular"/>
              </a:rPr>
              <a:t>“grass"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,"type":</a:t>
            </a:r>
            <a:r>
              <a:rPr lang="en-IN" b="0" i="0" dirty="0" err="1">
                <a:solidFill>
                  <a:srgbClr val="880000"/>
                </a:solidFill>
                <a:effectLst/>
                <a:latin typeface="SFMono-Regular"/>
              </a:rPr>
              <a:t>“herb</a:t>
            </a:r>
            <a:r>
              <a:rPr lang="en-IN" b="0" i="0" dirty="0">
                <a:solidFill>
                  <a:srgbClr val="880000"/>
                </a:solidFill>
                <a:effectLst/>
                <a:latin typeface="SFMono-Regular"/>
              </a:rPr>
              <a:t>"</a:t>
            </a:r>
            <a:r>
              <a:rPr lang="en-IN" b="0" i="0" dirty="0">
                <a:solidFill>
                  <a:srgbClr val="444444"/>
                </a:solidFill>
                <a:effectLst/>
                <a:latin typeface="SFMono-Regular"/>
              </a:rPr>
              <a:t>})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db.</a:t>
            </a:r>
            <a:r>
              <a:rPr lang="en-IN" dirty="0" err="1">
                <a:solidFill>
                  <a:srgbClr val="444444"/>
                </a:solidFill>
                <a:latin typeface="SFMono-Regular"/>
              </a:rPr>
              <a:t>Plantspecies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.insert</a:t>
            </a:r>
            <a:r>
              <a:rPr lang="en-IN" b="0" i="0" dirty="0">
                <a:solidFill>
                  <a:srgbClr val="444444"/>
                </a:solidFill>
                <a:effectLst/>
                <a:latin typeface="SFMono-Regular"/>
              </a:rPr>
              <a:t>({"name":</a:t>
            </a:r>
            <a:r>
              <a:rPr lang="en-IN" b="0" i="0" dirty="0">
                <a:solidFill>
                  <a:srgbClr val="880000"/>
                </a:solidFill>
                <a:effectLst/>
                <a:latin typeface="SFMono-Regular"/>
              </a:rPr>
              <a:t>“</a:t>
            </a:r>
            <a:r>
              <a:rPr lang="en-IN" b="0" i="0" dirty="0" err="1">
                <a:solidFill>
                  <a:srgbClr val="880000"/>
                </a:solidFill>
                <a:effectLst/>
                <a:latin typeface="SFMono-Regular"/>
              </a:rPr>
              <a:t>tulsi</a:t>
            </a:r>
            <a:r>
              <a:rPr lang="en-IN" b="0" i="0" dirty="0">
                <a:solidFill>
                  <a:srgbClr val="880000"/>
                </a:solidFill>
                <a:effectLst/>
                <a:latin typeface="SFMono-Regular"/>
              </a:rPr>
              <a:t>"</a:t>
            </a:r>
            <a:r>
              <a:rPr lang="en-IN" b="0" i="0" dirty="0">
                <a:solidFill>
                  <a:srgbClr val="444444"/>
                </a:solidFill>
                <a:effectLst/>
                <a:latin typeface="SFMono-Regular"/>
              </a:rPr>
              <a:t>,"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type":</a:t>
            </a:r>
            <a:r>
              <a:rPr lang="en-IN" b="0" i="0" dirty="0" err="1">
                <a:solidFill>
                  <a:srgbClr val="880000"/>
                </a:solidFill>
                <a:effectLst/>
                <a:latin typeface="SFMono-Regular"/>
              </a:rPr>
              <a:t>“shrub</a:t>
            </a:r>
            <a:r>
              <a:rPr lang="en-IN" b="0" i="0" dirty="0">
                <a:solidFill>
                  <a:srgbClr val="880000"/>
                </a:solidFill>
                <a:effectLst/>
                <a:latin typeface="SFMono-Regular"/>
              </a:rPr>
              <a:t>"</a:t>
            </a:r>
            <a:r>
              <a:rPr lang="en-IN" b="0" i="0" dirty="0">
                <a:solidFill>
                  <a:srgbClr val="444444"/>
                </a:solidFill>
                <a:effectLst/>
                <a:latin typeface="SFMono-Regular"/>
              </a:rPr>
              <a:t>})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db.</a:t>
            </a:r>
            <a:r>
              <a:rPr lang="en-IN" dirty="0" err="1">
                <a:solidFill>
                  <a:srgbClr val="444444"/>
                </a:solidFill>
                <a:latin typeface="SFMono-Regular"/>
              </a:rPr>
              <a:t>Plantspecies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.insert</a:t>
            </a:r>
            <a:r>
              <a:rPr lang="en-IN" b="0" i="0" dirty="0">
                <a:solidFill>
                  <a:srgbClr val="444444"/>
                </a:solidFill>
                <a:effectLst/>
                <a:latin typeface="SFMono-Regular"/>
              </a:rPr>
              <a:t>({"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name":</a:t>
            </a:r>
            <a:r>
              <a:rPr lang="en-IN" b="0" i="0" dirty="0" err="1">
                <a:solidFill>
                  <a:srgbClr val="880000"/>
                </a:solidFill>
                <a:effectLst/>
                <a:latin typeface="SFMono-Regular"/>
              </a:rPr>
              <a:t>“neem"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,"type":</a:t>
            </a:r>
            <a:r>
              <a:rPr lang="en-IN" b="0" i="0" dirty="0" err="1">
                <a:solidFill>
                  <a:srgbClr val="880000"/>
                </a:solidFill>
                <a:effectLst/>
                <a:latin typeface="SFMono-Regular"/>
              </a:rPr>
              <a:t>“tree</a:t>
            </a:r>
            <a:r>
              <a:rPr lang="en-IN" b="0" i="0" dirty="0">
                <a:solidFill>
                  <a:srgbClr val="880000"/>
                </a:solidFill>
                <a:effectLst/>
                <a:latin typeface="SFMono-Regular"/>
              </a:rPr>
              <a:t>"</a:t>
            </a:r>
            <a:r>
              <a:rPr lang="en-IN" b="0" i="0" dirty="0">
                <a:solidFill>
                  <a:srgbClr val="444444"/>
                </a:solidFill>
                <a:effectLst/>
                <a:latin typeface="SFMono-Regular"/>
              </a:rPr>
              <a:t>})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db.</a:t>
            </a:r>
            <a:r>
              <a:rPr lang="en-IN" dirty="0" err="1">
                <a:solidFill>
                  <a:srgbClr val="444444"/>
                </a:solidFill>
                <a:latin typeface="SFMono-Regular"/>
              </a:rPr>
              <a:t>Plantspecies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.insert</a:t>
            </a:r>
            <a:r>
              <a:rPr lang="en-IN" b="0" i="0" dirty="0">
                <a:solidFill>
                  <a:srgbClr val="444444"/>
                </a:solidFill>
                <a:effectLst/>
                <a:latin typeface="SFMono-Regular"/>
              </a:rPr>
              <a:t>({"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name":</a:t>
            </a:r>
            <a:r>
              <a:rPr lang="en-IN" b="0" i="0" dirty="0" err="1">
                <a:solidFill>
                  <a:srgbClr val="880000"/>
                </a:solidFill>
                <a:effectLst/>
                <a:latin typeface="SFMono-Regular"/>
              </a:rPr>
              <a:t>“grapevine"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,"type":</a:t>
            </a:r>
            <a:r>
              <a:rPr lang="en-IN" b="0" i="0" dirty="0" err="1">
                <a:solidFill>
                  <a:srgbClr val="880000"/>
                </a:solidFill>
                <a:effectLst/>
                <a:latin typeface="SFMono-Regular"/>
              </a:rPr>
              <a:t>“climber</a:t>
            </a:r>
            <a:r>
              <a:rPr lang="en-IN" b="0" i="0" dirty="0">
                <a:solidFill>
                  <a:srgbClr val="880000"/>
                </a:solidFill>
                <a:effectLst/>
                <a:latin typeface="SFMono-Regular"/>
              </a:rPr>
              <a:t>"</a:t>
            </a:r>
            <a:r>
              <a:rPr lang="en-IN" b="0" i="0" dirty="0">
                <a:solidFill>
                  <a:srgbClr val="444444"/>
                </a:solidFill>
                <a:effectLst/>
                <a:latin typeface="SFMono-Regular"/>
              </a:rPr>
              <a:t>})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db.Plantspecies.insert</a:t>
            </a:r>
            <a:r>
              <a:rPr lang="en-IN" b="0" i="0" dirty="0">
                <a:solidFill>
                  <a:srgbClr val="444444"/>
                </a:solidFill>
                <a:effectLst/>
                <a:latin typeface="SFMono-Regular"/>
              </a:rPr>
              <a:t>({"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name":</a:t>
            </a:r>
            <a:r>
              <a:rPr lang="en-IN" b="0" i="0" dirty="0" err="1">
                <a:solidFill>
                  <a:srgbClr val="880000"/>
                </a:solidFill>
                <a:effectLst/>
                <a:latin typeface="SFMono-Regular"/>
              </a:rPr>
              <a:t>“</a:t>
            </a:r>
            <a:r>
              <a:rPr lang="en-IN" dirty="0" err="1">
                <a:solidFill>
                  <a:srgbClr val="880000"/>
                </a:solidFill>
                <a:latin typeface="SFMono-Regular"/>
              </a:rPr>
              <a:t>strawberry</a:t>
            </a:r>
            <a:r>
              <a:rPr lang="en-IN" b="0" i="0" dirty="0" err="1">
                <a:solidFill>
                  <a:srgbClr val="880000"/>
                </a:solidFill>
                <a:effectLst/>
                <a:latin typeface="SFMono-Regular"/>
              </a:rPr>
              <a:t>"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,"type":</a:t>
            </a:r>
            <a:r>
              <a:rPr lang="en-IN" b="0" i="0" dirty="0" err="1">
                <a:solidFill>
                  <a:srgbClr val="880000"/>
                </a:solidFill>
                <a:effectLst/>
                <a:latin typeface="SFMono-Regular"/>
              </a:rPr>
              <a:t>“creeper</a:t>
            </a:r>
            <a:r>
              <a:rPr lang="en-IN" b="0" i="0" dirty="0">
                <a:solidFill>
                  <a:srgbClr val="880000"/>
                </a:solidFill>
                <a:effectLst/>
                <a:latin typeface="SFMono-Regular"/>
              </a:rPr>
              <a:t>"</a:t>
            </a:r>
            <a:r>
              <a:rPr lang="en-IN" b="0" i="0" dirty="0">
                <a:solidFill>
                  <a:srgbClr val="444444"/>
                </a:solidFill>
                <a:effectLst/>
                <a:latin typeface="SFMono-Regular"/>
              </a:rPr>
              <a:t>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5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88B2-3727-4756-AB6A-E168DC57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tx1"/>
                </a:solidFill>
              </a:rPr>
              <a:t>HOW TO READ THE CREATED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5BF6-17DC-4BC2-B3B3-85FC3AD37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Obtain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all documents in the collection.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db.Plantspecies.</a:t>
            </a:r>
            <a:r>
              <a:rPr lang="en-IN" b="0" i="0" dirty="0" err="1">
                <a:solidFill>
                  <a:schemeClr val="bg2">
                    <a:lumMod val="50000"/>
                  </a:schemeClr>
                </a:solidFill>
                <a:effectLst/>
                <a:latin typeface="SFMono-Regular"/>
              </a:rPr>
              <a:t>find</a:t>
            </a:r>
            <a:r>
              <a:rPr lang="en-IN" b="0" i="0" dirty="0">
                <a:solidFill>
                  <a:srgbClr val="444444"/>
                </a:solidFill>
                <a:effectLst/>
                <a:latin typeface="SFMono-Regular"/>
              </a:rPr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Obtain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the first document in the collection.</a:t>
            </a:r>
            <a:endParaRPr lang="en-IN" dirty="0">
              <a:solidFill>
                <a:srgbClr val="444444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db</a:t>
            </a:r>
            <a:r>
              <a:rPr lang="en-IN" b="0" i="0" dirty="0" err="1">
                <a:solidFill>
                  <a:srgbClr val="880000"/>
                </a:solidFill>
                <a:effectLst/>
                <a:latin typeface="SFMono-Regular"/>
              </a:rPr>
              <a:t>.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Plantspecies.find</a:t>
            </a:r>
            <a:r>
              <a:rPr lang="en-IN" b="0" i="0" dirty="0" err="1">
                <a:solidFill>
                  <a:srgbClr val="880000"/>
                </a:solidFill>
                <a:effectLst/>
                <a:latin typeface="SFMono-Regular"/>
              </a:rPr>
              <a:t>One</a:t>
            </a:r>
            <a:r>
              <a:rPr lang="en-IN" b="0" i="0" dirty="0">
                <a:solidFill>
                  <a:srgbClr val="444444"/>
                </a:solidFill>
                <a:effectLst/>
                <a:latin typeface="SFMono-Regular"/>
              </a:rPr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444444"/>
                </a:solidFill>
                <a:latin typeface="SFMono-Regular"/>
              </a:rPr>
              <a:t>Find the count of documents.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db.Plantspecies.</a:t>
            </a:r>
            <a:r>
              <a:rPr lang="en-IN" b="0" i="0" dirty="0" err="1">
                <a:solidFill>
                  <a:srgbClr val="397300"/>
                </a:solidFill>
                <a:effectLst/>
                <a:latin typeface="SFMono-Regular"/>
              </a:rPr>
              <a:t>count</a:t>
            </a:r>
            <a:r>
              <a:rPr lang="en-IN" b="0" i="0" dirty="0">
                <a:solidFill>
                  <a:srgbClr val="444444"/>
                </a:solidFill>
                <a:effectLst/>
                <a:latin typeface="SFMono-Regular"/>
              </a:rPr>
              <a:t>()</a:t>
            </a:r>
          </a:p>
          <a:p>
            <a:pPr marL="0" indent="0">
              <a:buNone/>
            </a:pPr>
            <a:endParaRPr lang="en-IN" b="0" i="0" dirty="0">
              <a:solidFill>
                <a:srgbClr val="444444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en-IN" b="0" i="0" dirty="0">
              <a:solidFill>
                <a:srgbClr val="444444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en-IN" b="0" i="0" dirty="0">
              <a:solidFill>
                <a:srgbClr val="444444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en-IN" b="0" i="0" dirty="0">
              <a:solidFill>
                <a:srgbClr val="444444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en-IN" b="0" i="0" dirty="0">
              <a:solidFill>
                <a:srgbClr val="444444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EA0C1-00E4-4D7D-A28E-B15FDAF4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760544"/>
            <a:ext cx="5464013" cy="2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6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172A-67A0-4400-B129-2A0C4805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i="0" u="sng" dirty="0">
                <a:solidFill>
                  <a:srgbClr val="212529"/>
                </a:solidFill>
                <a:effectLst/>
                <a:latin typeface="-apple-system"/>
              </a:rPr>
              <a:t>List only specific fields</a:t>
            </a:r>
            <a:r>
              <a:rPr lang="en-IN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2BDD-C860-4EC9-8045-618079D83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SFMono-Regular"/>
              </a:rPr>
              <a:t>db.</a:t>
            </a:r>
            <a:r>
              <a:rPr lang="en-US" dirty="0" err="1">
                <a:solidFill>
                  <a:srgbClr val="444444"/>
                </a:solidFill>
                <a:latin typeface="SFMono-Regular"/>
              </a:rPr>
              <a:t>Plantspecies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SFMono-Regular"/>
              </a:rPr>
              <a:t>.find</a:t>
            </a:r>
            <a:r>
              <a:rPr lang="en-US" b="0" i="0" dirty="0">
                <a:solidFill>
                  <a:srgbClr val="444444"/>
                </a:solidFill>
                <a:effectLst/>
                <a:latin typeface="SFMono-Regular"/>
              </a:rPr>
              <a:t>({</a:t>
            </a:r>
            <a:r>
              <a:rPr lang="en-US" b="0" i="0" dirty="0">
                <a:solidFill>
                  <a:srgbClr val="880000"/>
                </a:solidFill>
                <a:effectLst/>
                <a:latin typeface="SFMono-Regular"/>
              </a:rPr>
              <a:t>"type"</a:t>
            </a:r>
            <a:r>
              <a:rPr lang="en-US" b="0" i="0" dirty="0">
                <a:solidFill>
                  <a:srgbClr val="444444"/>
                </a:solidFill>
                <a:effectLst/>
                <a:latin typeface="SFMono-Regular"/>
              </a:rPr>
              <a:t>:</a:t>
            </a:r>
            <a:r>
              <a:rPr lang="en-US" b="0" i="0" dirty="0">
                <a:solidFill>
                  <a:srgbClr val="880000"/>
                </a:solidFill>
                <a:effectLst/>
                <a:latin typeface="SFMono-Regular"/>
              </a:rPr>
              <a:t>"</a:t>
            </a:r>
            <a:r>
              <a:rPr lang="en-IN" b="0" i="0" dirty="0">
                <a:solidFill>
                  <a:srgbClr val="880000"/>
                </a:solidFill>
                <a:effectLst/>
                <a:latin typeface="SFMono-Regular"/>
              </a:rPr>
              <a:t> tree </a:t>
            </a:r>
            <a:r>
              <a:rPr lang="en-US" b="0" i="0" dirty="0">
                <a:solidFill>
                  <a:srgbClr val="880000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444444"/>
                </a:solidFill>
                <a:effectLst/>
                <a:latin typeface="SFMono-Regular"/>
              </a:rPr>
              <a:t>})</a:t>
            </a:r>
          </a:p>
          <a:p>
            <a:endParaRPr lang="en-US" dirty="0">
              <a:solidFill>
                <a:srgbClr val="444444"/>
              </a:solidFill>
              <a:latin typeface="SFMono-Regular"/>
            </a:endParaRPr>
          </a:p>
          <a:p>
            <a:endParaRPr lang="en-US" b="1" u="sng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212529"/>
                </a:solidFill>
                <a:latin typeface="-apple-system"/>
              </a:rPr>
              <a:t>C</a:t>
            </a:r>
            <a:r>
              <a:rPr lang="en-US" b="1" i="0" u="sng" dirty="0">
                <a:solidFill>
                  <a:srgbClr val="212529"/>
                </a:solidFill>
                <a:effectLst/>
                <a:latin typeface="-apple-system"/>
              </a:rPr>
              <a:t>ommand lists all the documents with only name field in the output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db.Plantspecies.find</a:t>
            </a:r>
            <a:r>
              <a:rPr lang="en-IN" b="0" i="0" dirty="0">
                <a:solidFill>
                  <a:srgbClr val="444444"/>
                </a:solidFill>
                <a:effectLst/>
                <a:latin typeface="SFMono-Regular"/>
              </a:rPr>
              <a:t>({},{</a:t>
            </a:r>
            <a:r>
              <a:rPr lang="en-IN" b="0" i="0" dirty="0">
                <a:solidFill>
                  <a:srgbClr val="880000"/>
                </a:solidFill>
                <a:effectLst/>
                <a:latin typeface="SFMono-Regular"/>
              </a:rPr>
              <a:t>"name"</a:t>
            </a:r>
            <a:r>
              <a:rPr lang="en-IN" b="0" i="0" dirty="0">
                <a:solidFill>
                  <a:srgbClr val="444444"/>
                </a:solidFill>
                <a:effectLst/>
                <a:latin typeface="SFMono-Regular"/>
              </a:rPr>
              <a:t>:</a:t>
            </a:r>
            <a:r>
              <a:rPr lang="en-IN" b="0" i="0" dirty="0">
                <a:solidFill>
                  <a:srgbClr val="880000"/>
                </a:solidFill>
                <a:effectLst/>
                <a:latin typeface="SFMono-Regular"/>
              </a:rPr>
              <a:t>1</a:t>
            </a:r>
            <a:r>
              <a:rPr lang="en-IN" b="0" i="0" dirty="0">
                <a:solidFill>
                  <a:srgbClr val="444444"/>
                </a:solidFill>
                <a:effectLst/>
                <a:latin typeface="SFMono-Regular"/>
              </a:rPr>
              <a:t>})</a:t>
            </a:r>
          </a:p>
          <a:p>
            <a:endParaRPr lang="en-IN" dirty="0">
              <a:solidFill>
                <a:srgbClr val="444444"/>
              </a:solidFill>
              <a:latin typeface="SFMono-Regular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F9E74-9377-4908-B134-1EC7461EB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988837"/>
            <a:ext cx="5113463" cy="1074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7F292-C128-4A2C-9780-827C6E89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48677"/>
            <a:ext cx="4547740" cy="9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3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C7EC-7D37-4111-9067-175B8070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12529"/>
                </a:solidFill>
                <a:effectLst/>
                <a:latin typeface="-apple-system"/>
              </a:rPr>
              <a:t>command lists all the documents without the name field in the output.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3FF53-01F4-40A2-8A3E-6F17A73B8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030" y="3116806"/>
            <a:ext cx="5029636" cy="14507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99132-EE4F-43D1-BC78-2093C2BEE4A8}"/>
              </a:ext>
            </a:extLst>
          </p:cNvPr>
          <p:cNvSpPr txBox="1"/>
          <p:nvPr/>
        </p:nvSpPr>
        <p:spPr>
          <a:xfrm>
            <a:off x="1260030" y="224241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solidFill>
                  <a:srgbClr val="444444"/>
                </a:solidFill>
                <a:effectLst/>
                <a:latin typeface="SFMono-Regular"/>
              </a:rPr>
              <a:t>db.Plantspecies.find</a:t>
            </a:r>
            <a:r>
              <a:rPr lang="en-IN" b="0" i="0" dirty="0">
                <a:solidFill>
                  <a:srgbClr val="444444"/>
                </a:solidFill>
                <a:effectLst/>
                <a:latin typeface="SFMono-Regular"/>
              </a:rPr>
              <a:t>({},{</a:t>
            </a:r>
            <a:r>
              <a:rPr lang="en-IN" b="0" i="0" dirty="0">
                <a:solidFill>
                  <a:srgbClr val="880000"/>
                </a:solidFill>
                <a:effectLst/>
                <a:latin typeface="SFMono-Regular"/>
              </a:rPr>
              <a:t>"name"</a:t>
            </a:r>
            <a:r>
              <a:rPr lang="en-IN" b="0" i="0" dirty="0">
                <a:solidFill>
                  <a:srgbClr val="444444"/>
                </a:solidFill>
                <a:effectLst/>
                <a:latin typeface="SFMono-Regular"/>
              </a:rPr>
              <a:t>:</a:t>
            </a:r>
            <a:r>
              <a:rPr lang="en-IN" dirty="0">
                <a:solidFill>
                  <a:srgbClr val="880000"/>
                </a:solidFill>
                <a:latin typeface="SFMono-Regular"/>
              </a:rPr>
              <a:t>0</a:t>
            </a:r>
            <a:r>
              <a:rPr lang="en-IN" b="0" i="0" dirty="0">
                <a:solidFill>
                  <a:srgbClr val="444444"/>
                </a:solidFill>
                <a:effectLst/>
                <a:latin typeface="SFMono-Regular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44337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5C49-CEA8-4231-B885-7EEF8033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8F4C-EAE5-4069-ADE2-8C3CA0E44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6617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414</TotalTime>
  <Words>229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Calibri</vt:lpstr>
      <vt:lpstr>Calibri Light</vt:lpstr>
      <vt:lpstr>SFMono-Regular</vt:lpstr>
      <vt:lpstr>Wingdings</vt:lpstr>
      <vt:lpstr>Retrospect</vt:lpstr>
      <vt:lpstr>MongoDB</vt:lpstr>
      <vt:lpstr>IMPORTANT FEATURES OF MongoDB</vt:lpstr>
      <vt:lpstr>How To Insert documents</vt:lpstr>
      <vt:lpstr>HOW TO READ THE CREATED DOCUMENTS</vt:lpstr>
      <vt:lpstr>List only specific fields.</vt:lpstr>
      <vt:lpstr>command lists all the documents without the name field in the output.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mhasepratiksha@gmail.com</dc:creator>
  <cp:lastModifiedBy>mhasepratiksha@gmail.com</cp:lastModifiedBy>
  <cp:revision>2</cp:revision>
  <dcterms:created xsi:type="dcterms:W3CDTF">2022-04-19T09:16:48Z</dcterms:created>
  <dcterms:modified xsi:type="dcterms:W3CDTF">2022-04-20T13:25:51Z</dcterms:modified>
</cp:coreProperties>
</file>