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interfac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7746-45C0-4635-BFEA-C24249E5F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29" y="1664898"/>
            <a:ext cx="7766936" cy="1837426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Introduction To Abstract class and Interface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9369A-4B09-2791-46BA-3756BD64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6679" y="4175185"/>
            <a:ext cx="2692048" cy="10179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Presented by :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Pratiksha Sapkale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17F-1CA2-D993-006C-FF797399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9508"/>
            <a:ext cx="8596668" cy="1110891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solidFill>
                  <a:schemeClr val="tx1"/>
                </a:solidFill>
              </a:rPr>
              <a:t>Abstraction</a:t>
            </a:r>
            <a:endParaRPr lang="en-IN" sz="4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3188-0E2A-057C-98AA-43F85BAF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6988"/>
            <a:ext cx="8596668" cy="2915729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process of hiding certain details and showing only essential information to the user.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lang="en-US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u="sng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abstract</a:t>
            </a:r>
            <a:r>
              <a:rPr lang="en-US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keyword is a used to declare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abstract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classes.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Abstract classes can have abstract and non-abstract methods.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Abstraction can be achieved with either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 classes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2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973-7EB0-86C7-6E65-F858BE09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8174"/>
            <a:ext cx="8596668" cy="831011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Abstract classes and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1379-2794-5C1D-8A41-C7F52D93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25" y="2280248"/>
            <a:ext cx="8596668" cy="2682815"/>
          </a:xfrm>
        </p:spPr>
        <p:txBody>
          <a:bodyPr/>
          <a:lstStyle/>
          <a:p>
            <a:r>
              <a:rPr lang="en-US" sz="2000" b="1" i="0" u="sng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Abstract class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US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 restricted class that cannot be used to create objects.</a:t>
            </a: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Abstraction can be implemented only if we inherit the class from another class.</a:t>
            </a:r>
          </a:p>
          <a:p>
            <a:r>
              <a:rPr lang="en-US" sz="1800" b="1" i="0" u="sng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Abstract Method</a:t>
            </a:r>
            <a:r>
              <a:rPr lang="en-US" sz="1800" b="1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Inside the abstract class, when we create an abstract method, we use a semicolon (;) instead of curly brackets ({}).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9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68082-5783-F113-8CAE-93EE6DBB0DBD}"/>
              </a:ext>
            </a:extLst>
          </p:cNvPr>
          <p:cNvSpPr txBox="1"/>
          <p:nvPr/>
        </p:nvSpPr>
        <p:spPr>
          <a:xfrm>
            <a:off x="1061050" y="340159"/>
            <a:ext cx="883344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accent5"/>
                </a:solidFill>
              </a:rPr>
              <a:t>Example</a:t>
            </a:r>
            <a:r>
              <a:rPr lang="en-IN" b="1" dirty="0">
                <a:solidFill>
                  <a:schemeClr val="accent5"/>
                </a:solidFill>
              </a:rPr>
              <a:t>:</a:t>
            </a:r>
          </a:p>
          <a:p>
            <a:endParaRPr lang="en-IN" b="1" u="sng" dirty="0"/>
          </a:p>
          <a:p>
            <a:r>
              <a:rPr lang="en-IN" dirty="0"/>
              <a:t>abstract class Fruits {    //abstract class Fruits</a:t>
            </a:r>
          </a:p>
          <a:p>
            <a:r>
              <a:rPr lang="en-IN" dirty="0"/>
              <a:t>    public abstract void taste(); //We create abstract method taste</a:t>
            </a:r>
          </a:p>
          <a:p>
            <a:r>
              <a:rPr lang="en-IN" dirty="0"/>
              <a:t>    public void eat() {           // concrete method with body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("Let's eat Fruits.");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Mango extends Fruits {</a:t>
            </a:r>
          </a:p>
          <a:p>
            <a:r>
              <a:rPr lang="en-IN" dirty="0"/>
              <a:t>    public void taste()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("Mango is sweet.");                      </a:t>
            </a:r>
            <a:r>
              <a:rPr lang="en-IN" b="1" u="sng" dirty="0">
                <a:solidFill>
                  <a:schemeClr val="accent5"/>
                </a:solidFill>
              </a:rPr>
              <a:t>Output</a:t>
            </a:r>
            <a:r>
              <a:rPr lang="en-IN" b="1" dirty="0">
                <a:solidFill>
                  <a:schemeClr val="accent5"/>
                </a:solidFill>
              </a:rPr>
              <a:t>: </a:t>
            </a:r>
            <a:r>
              <a:rPr lang="en-IN" dirty="0"/>
              <a:t>Let’s eat Fruits.</a:t>
            </a:r>
          </a:p>
          <a:p>
            <a:r>
              <a:rPr lang="en-IN" dirty="0"/>
              <a:t>                                                                                                     Mango is Sweet.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Example3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Mango m = new Mango();</a:t>
            </a:r>
          </a:p>
          <a:p>
            <a:r>
              <a:rPr lang="en-IN" dirty="0"/>
              <a:t>        </a:t>
            </a:r>
            <a:r>
              <a:rPr lang="en-IN" dirty="0" err="1"/>
              <a:t>m.eat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m.taste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5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B48D-BD94-E190-114A-6DBB8DD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71" y="767752"/>
            <a:ext cx="7336605" cy="8367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i="0" u="sng" dirty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  <a:t>Interfaces</a:t>
            </a:r>
            <a:br>
              <a:rPr lang="en-IN" b="1" i="0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6D1C-43ED-E2E0-4411-FA75AFC7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306"/>
            <a:ext cx="8596668" cy="316589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Interface in java is mainly used to achieve abstraction. 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We use the 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mplements keyword to implement an interface. 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Interface is implemented using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implements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keyword.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Can only extend an interface.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Poppins" panose="00000500000000000000" pitchFamily="2" charset="0"/>
              </a:rPr>
              <a:t>It 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upports multiple inheritance.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has default, static and abstract methods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4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4C04-4383-18AB-1385-C8CF99E786BF}"/>
              </a:ext>
            </a:extLst>
          </p:cNvPr>
          <p:cNvSpPr txBox="1"/>
          <p:nvPr/>
        </p:nvSpPr>
        <p:spPr>
          <a:xfrm>
            <a:off x="431321" y="293298"/>
            <a:ext cx="935966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/>
              <a:t>Example:</a:t>
            </a:r>
          </a:p>
          <a:p>
            <a:r>
              <a:rPr lang="en-IN" sz="1600" dirty="0"/>
              <a:t>interface Fruits {</a:t>
            </a:r>
          </a:p>
          <a:p>
            <a:r>
              <a:rPr lang="en-IN" sz="1600" dirty="0"/>
              <a:t>    public abstract void taste();</a:t>
            </a:r>
          </a:p>
          <a:p>
            <a:r>
              <a:rPr lang="en-IN" sz="1600" dirty="0"/>
              <a:t>    public void eat();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class Mango extends Fruits {</a:t>
            </a:r>
          </a:p>
          <a:p>
            <a:r>
              <a:rPr lang="en-IN" sz="1600" dirty="0"/>
              <a:t>    </a:t>
            </a:r>
          </a:p>
          <a:p>
            <a:r>
              <a:rPr lang="en-IN" sz="1600" dirty="0"/>
              <a:t>    public void taste()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("Mango is sweet.");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</a:t>
            </a:r>
          </a:p>
          <a:p>
            <a:r>
              <a:rPr lang="en-IN" sz="1600" dirty="0"/>
              <a:t>    public void eat()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("Let's eat Fruits.");</a:t>
            </a:r>
          </a:p>
          <a:p>
            <a:r>
              <a:rPr lang="en-IN" sz="1600" dirty="0"/>
              <a:t>    }                                                                             </a:t>
            </a:r>
            <a:r>
              <a:rPr lang="en-IN" sz="1600" b="1" u="sng" dirty="0">
                <a:solidFill>
                  <a:schemeClr val="accent5"/>
                </a:solidFill>
              </a:rPr>
              <a:t>Output</a:t>
            </a:r>
            <a:r>
              <a:rPr lang="en-IN" sz="1600" b="1" dirty="0">
                <a:solidFill>
                  <a:schemeClr val="accent5"/>
                </a:solidFill>
              </a:rPr>
              <a:t>: </a:t>
            </a:r>
            <a:r>
              <a:rPr lang="en-IN" sz="1600" dirty="0"/>
              <a:t>Let’s eat Fruits.</a:t>
            </a:r>
          </a:p>
          <a:p>
            <a:r>
              <a:rPr lang="en-IN" sz="1600" dirty="0"/>
              <a:t>                                                                                                  Mango is sweet.</a:t>
            </a:r>
          </a:p>
          <a:p>
            <a:endParaRPr lang="en-IN" sz="1600" dirty="0"/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public class Example4 {</a:t>
            </a:r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Mango m = new Mango();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m.eat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m.taste</a:t>
            </a:r>
            <a:r>
              <a:rPr lang="en-IN" sz="1600" dirty="0"/>
              <a:t>();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56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6870-07EE-4604-A39D-6624A75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4" y="2147977"/>
            <a:ext cx="5952226" cy="92110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88313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399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Poppins</vt:lpstr>
      <vt:lpstr>Trebuchet MS</vt:lpstr>
      <vt:lpstr>Verdana</vt:lpstr>
      <vt:lpstr>Wingdings 3</vt:lpstr>
      <vt:lpstr>Facet</vt:lpstr>
      <vt:lpstr>Introduction To Abstract class and Interface</vt:lpstr>
      <vt:lpstr>Abstraction</vt:lpstr>
      <vt:lpstr>Abstract classes and Methods</vt:lpstr>
      <vt:lpstr>PowerPoint Presentation</vt:lpstr>
      <vt:lpstr>Interfaces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Sapkale</dc:creator>
  <cp:lastModifiedBy>Pratiksha Sapkale</cp:lastModifiedBy>
  <cp:revision>2</cp:revision>
  <dcterms:created xsi:type="dcterms:W3CDTF">2024-11-11T06:09:10Z</dcterms:created>
  <dcterms:modified xsi:type="dcterms:W3CDTF">2024-11-12T15:18:33Z</dcterms:modified>
</cp:coreProperties>
</file>