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3580-CA06-0A46-10A0-27EE6CD2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124" y="1356188"/>
            <a:ext cx="8013843" cy="1963650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 -</a:t>
            </a:r>
            <a:r>
              <a:rPr lang="en-US" u="sng" dirty="0">
                <a:solidFill>
                  <a:schemeClr val="tx1"/>
                </a:solidFill>
              </a:rPr>
              <a:t>Java Features and Architecture of Java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B80D2-5526-68DD-60BE-54760A15A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4336" y="4387065"/>
            <a:ext cx="4479534" cy="101714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</a:t>
            </a:r>
            <a:r>
              <a:rPr lang="en-IN" sz="2400" b="1" dirty="0">
                <a:solidFill>
                  <a:srgbClr val="FF0000"/>
                </a:solidFill>
              </a:rPr>
              <a:t>Pratiksha</a:t>
            </a:r>
            <a:r>
              <a:rPr lang="en-I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Sapkale</a:t>
            </a:r>
          </a:p>
        </p:txBody>
      </p:sp>
    </p:spTree>
    <p:extLst>
      <p:ext uri="{BB962C8B-B14F-4D97-AF65-F5344CB8AC3E}">
        <p14:creationId xmlns:p14="http://schemas.microsoft.com/office/powerpoint/2010/main" val="339835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02EF-ECD5-C9DE-A072-EC94DED8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60" y="1253447"/>
            <a:ext cx="7417942" cy="1150706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u="sng" dirty="0">
                <a:solidFill>
                  <a:srgbClr val="1D1D27"/>
                </a:solidFill>
                <a:effectLst/>
              </a:rPr>
              <a:t>Components of Java Architecture</a:t>
            </a:r>
            <a:br>
              <a:rPr lang="en-IN" b="0" i="0" u="sng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CDE7-C37E-4EB0-6B3C-296ACA37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14" y="2404153"/>
            <a:ext cx="9093390" cy="259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Java architecture includes the three main components:</a:t>
            </a:r>
            <a:endParaRPr lang="en-IN" sz="2800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marL="514350" indent="-514350" algn="just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IN" sz="32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Virtual Machine (JVM)</a:t>
            </a:r>
          </a:p>
          <a:p>
            <a:pPr marL="514350" indent="-514350" algn="just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IN" sz="32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Runtime Environment (JRE)</a:t>
            </a:r>
          </a:p>
          <a:p>
            <a:pPr marL="514350" indent="-514350" algn="just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arenR"/>
            </a:pPr>
            <a:r>
              <a:rPr lang="en-IN" sz="32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Development Kit (JDK)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7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CB8E-66E0-117C-2794-4349F62C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08" y="1263722"/>
            <a:ext cx="4952143" cy="811658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lphaUcPeriod"/>
            </a:pPr>
            <a:r>
              <a:rPr lang="en-IN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n-IN" b="1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ava </a:t>
            </a:r>
            <a:r>
              <a:rPr lang="en-IN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IN" b="1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irtual </a:t>
            </a:r>
            <a:r>
              <a:rPr lang="en-IN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IN" b="1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achine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F91A-1793-A0EF-0AA9-BDD7DD6A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75" y="2413286"/>
            <a:ext cx="8014604" cy="3360790"/>
          </a:xfrm>
        </p:spPr>
        <p:txBody>
          <a:bodyPr/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Java program can run any of the platforms only because of the Java Virtual Machine.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JVM's main task is to convert byte code into machine code.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JVM, first of all, loads the code into memory and verifies it. After that, it executes the code and provides a runtime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89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0EA6-6F15-DDA5-2642-1E6891D9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68" y="1164403"/>
            <a:ext cx="5610450" cy="1320800"/>
          </a:xfrm>
        </p:spPr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IN" sz="3200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n-IN" sz="3200" b="1" i="0" u="sng" dirty="0">
                <a:solidFill>
                  <a:srgbClr val="1D1D27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ava </a:t>
            </a:r>
            <a:r>
              <a:rPr lang="en-IN" sz="3200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IN" sz="3200" b="1" i="0" u="sng" dirty="0">
                <a:solidFill>
                  <a:srgbClr val="1D1D27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untime </a:t>
            </a:r>
            <a:r>
              <a:rPr lang="en-IN" sz="3200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IN" sz="3200" b="1" i="0" u="sng" dirty="0">
                <a:solidFill>
                  <a:srgbClr val="1D1D27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nvironment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EABF-ADED-98EF-7C2A-CD76C8D3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Run-time Environment (JRE) is the part of the Java Development Kit (JDK).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freely available software distribution which has Java Class Library, specific tools, and a stand-alone JVM.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JRE loads classes, verify access to memory, and retrieves the system resources.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JRE acts as a layer on the top of the operating system.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7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1812-0E87-78C0-2D26-F289ECB6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59" y="1137740"/>
            <a:ext cx="4459745" cy="1320800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lphaUcPeriod" startAt="3"/>
            </a:pPr>
            <a:r>
              <a:rPr lang="en-IN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en-IN" b="1" i="0" u="sng" dirty="0">
                <a:solidFill>
                  <a:srgbClr val="1D1D27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ava </a:t>
            </a:r>
            <a:r>
              <a:rPr lang="en-IN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IN" b="1" i="0" u="sng" dirty="0">
                <a:solidFill>
                  <a:srgbClr val="1D1D27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evelopment </a:t>
            </a:r>
            <a:r>
              <a:rPr lang="en-IN" b="1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IN" b="1" i="0" u="sng" dirty="0">
                <a:solidFill>
                  <a:srgbClr val="1D1D27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</a:t>
            </a:r>
            <a:br>
              <a:rPr lang="en-IN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47A3-D060-0C14-7BEA-E7017815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Java Development Kit (JDK) is a superset of JRE 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to create java applications.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three JDK provided by Oracle; Java Enterprise Edition (Java EE), Java Standard Edition (Java SE), and Java Mobile Edition (Java ME).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execution of a program is done with all these three components.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2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367C5F-4FA9-2316-FB93-624E83D2B96E}"/>
              </a:ext>
            </a:extLst>
          </p:cNvPr>
          <p:cNvSpPr/>
          <p:nvPr/>
        </p:nvSpPr>
        <p:spPr>
          <a:xfrm>
            <a:off x="2257603" y="2505670"/>
            <a:ext cx="4800032" cy="11079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YOU!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3F0A-CAD3-FF07-9052-1D423257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05" y="636998"/>
            <a:ext cx="4078842" cy="801384"/>
          </a:xfrm>
        </p:spPr>
        <p:txBody>
          <a:bodyPr>
            <a:noAutofit/>
          </a:bodyPr>
          <a:lstStyle/>
          <a:p>
            <a:pPr algn="ctr"/>
            <a:r>
              <a:rPr lang="en-IN" sz="4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Java</a:t>
            </a:r>
            <a:b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8965-6569-5FF7-B1C1-8CC6E141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JAVA ?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High-level, object oriented programming language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IN" sz="2800" dirty="0"/>
              <a:t>James Gosling and team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 Microsystems, released in 1995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Platform-Independent (“Write Once, Run Anywhere”)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programs are compiled into byte code</a:t>
            </a:r>
          </a:p>
        </p:txBody>
      </p:sp>
    </p:spTree>
    <p:extLst>
      <p:ext uri="{BB962C8B-B14F-4D97-AF65-F5344CB8AC3E}">
        <p14:creationId xmlns:p14="http://schemas.microsoft.com/office/powerpoint/2010/main" val="65734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DA0A-D870-5BB9-CAAC-FECEB4AB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218" y="754993"/>
            <a:ext cx="5959011" cy="8169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Types of Java applications</a:t>
            </a:r>
            <a:br>
              <a:rPr lang="en-IN" b="1" i="0" dirty="0">
                <a:effectLst/>
                <a:latin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48A8-60D8-3995-FCEA-8F20AB50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42" y="1921267"/>
            <a:ext cx="8575359" cy="4592549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lphaUcPeriod"/>
            </a:pPr>
            <a:r>
              <a:rPr lang="en-IN" sz="3200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Application</a:t>
            </a:r>
            <a:r>
              <a:rPr lang="en-IN" sz="320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</a:t>
            </a:r>
            <a:r>
              <a:rPr lang="en-IN" sz="3200" b="1" dirty="0">
                <a:solidFill>
                  <a:srgbClr val="FF0000"/>
                </a:solidFill>
                <a:latin typeface="Poppins" panose="00000500000000000000" pitchFamily="2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web browser using servlet, JSP, struts technologies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 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reate java web applications and deploy them on server.</a:t>
            </a:r>
            <a:endParaRPr lang="en-US" sz="3200" b="0" i="0" dirty="0">
              <a:solidFill>
                <a:srgbClr val="000000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lphaUcPeriod"/>
            </a:pPr>
            <a:r>
              <a:rPr lang="en-US" sz="3200" u="sng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Mobile Application</a:t>
            </a:r>
            <a:r>
              <a:rPr lang="en-US" sz="32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mobile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aaplications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created using java.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lphaUcPeriod"/>
            </a:pPr>
            <a:r>
              <a:rPr lang="en-US" sz="3200" u="sng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Standalone</a:t>
            </a:r>
            <a:r>
              <a:rPr lang="en-IN" sz="3200" u="sng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Application</a:t>
            </a:r>
            <a:r>
              <a:rPr lang="en-IN" sz="32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xecuted by themselves without the need of other programs and files. Example of such an application is antivirus.</a:t>
            </a:r>
          </a:p>
          <a:p>
            <a:pPr marL="514350" indent="-514350">
              <a:buClr>
                <a:srgbClr val="FF0000"/>
              </a:buClr>
              <a:buFont typeface="+mj-lt"/>
              <a:buAutoNum type="alphaUcPeriod"/>
            </a:pPr>
            <a:r>
              <a:rPr lang="en-IN" sz="3200" i="0" u="sng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Enterprise Application</a:t>
            </a:r>
            <a:r>
              <a:rPr lang="en-IN" sz="320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esigned for corporate organizations with the intent to control major process in real time.</a:t>
            </a:r>
            <a:endParaRPr lang="en-IN" sz="3200" b="1" i="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Clr>
                <a:srgbClr val="FF0000"/>
              </a:buClr>
              <a:buFont typeface="+mj-lt"/>
              <a:buAutoNum type="alphaUcPeriod"/>
            </a:pPr>
            <a:endParaRPr lang="en-IN" sz="3200" i="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36C9-DC07-4BBC-1EE3-C73D1FF9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9191"/>
            <a:ext cx="8596668" cy="780836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FEATURES OF JAVA</a:t>
            </a:r>
            <a:endParaRPr lang="en-IN" b="1" u="sng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66C18699-A975-D608-39D4-A1C2A9C828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1633591"/>
            <a:ext cx="7972745" cy="50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3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1753-60FF-704B-DAE5-D45053EA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Features of Java</a:t>
            </a:r>
            <a:endParaRPr lang="en-I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675FDC-F3CA-AC71-F4D8-A01848144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434" y="1745126"/>
            <a:ext cx="938624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Object-Oriented 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objects and classes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Platform-Independent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can run on any device with a Java Virtual Machine (JVM)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Simple and Easy to Learn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to be accessible and user-friendly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Robust and Secure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strong memory management and security features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Multithreaded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concurrent execution for better performance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Portable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across platforms due to bytecode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+mj-lt"/>
              <a:buAutoNum type="arabicParenR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 Performance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Just-In-Time (JIT) compiler improves runtime performance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8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D7F46-DC7F-C2C9-1E58-4DB2F0305912}"/>
              </a:ext>
            </a:extLst>
          </p:cNvPr>
          <p:cNvSpPr txBox="1"/>
          <p:nvPr/>
        </p:nvSpPr>
        <p:spPr>
          <a:xfrm>
            <a:off x="698643" y="1253448"/>
            <a:ext cx="851727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r>
              <a:rPr lang="en-US" sz="240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Interpreted</a:t>
            </a:r>
            <a:r>
              <a:rPr lang="en-US" sz="280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converts high-level program statement into Assembly Level Language, thus making it interpreted.</a:t>
            </a:r>
          </a:p>
          <a:p>
            <a:pPr marL="514350" indent="-514350" algn="l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Distributed: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lets us create distributed applications that can run on multiple computers simultaneously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marL="514350" indent="-514350" algn="l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Dynamic: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is designed to adapt to ever evolving systems thus making it dynamic.</a:t>
            </a:r>
          </a:p>
          <a:p>
            <a:pPr marL="514350" indent="-514350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Portable: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is not necessarily fixated to a single hardware machine. Once created, java code can be used on any platform.</a:t>
            </a:r>
          </a:p>
          <a:p>
            <a:pPr marL="514350" indent="-514350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 Neutral: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is architecture neutral meaning the size of primitive type is fixed and does not vary depending upon the type of architecture.</a:t>
            </a:r>
          </a:p>
          <a:p>
            <a:pPr marL="514350" indent="-514350" algn="l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Clr>
                <a:schemeClr val="tx1">
                  <a:lumMod val="85000"/>
                  <a:lumOff val="15000"/>
                </a:schemeClr>
              </a:buClr>
              <a:buSzPct val="98000"/>
              <a:buFont typeface="+mj-lt"/>
              <a:buAutoNum type="arabicParenR" startAt="8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50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6F2-2424-43B0-696B-050557BE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816638"/>
            <a:ext cx="8914406" cy="1113762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of JAVA Architecture</a:t>
            </a:r>
            <a:endParaRPr lang="en-I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0DA08-D963-97C4-0EAA-3064B45C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65106"/>
            <a:ext cx="8785165" cy="3976255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Architecture 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collection of components, i.e.,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b="1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JRE,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2B2A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2B2A2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integrates the process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defines all the processes involved in creating a Java program. 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Architecture 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explains each and every step of how a program is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compiled </a:t>
            </a:r>
            <a:r>
              <a:rPr lang="en-US" sz="24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executed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4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2553-687E-B875-0036-AE6FBD51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04126"/>
            <a:ext cx="8596668" cy="1469204"/>
          </a:xfrm>
        </p:spPr>
        <p:txBody>
          <a:bodyPr>
            <a:normAutofit fontScale="90000"/>
          </a:bodyPr>
          <a:lstStyle/>
          <a:p>
            <a:r>
              <a:rPr lang="en-US" b="1" i="0" u="sng" dirty="0">
                <a:solidFill>
                  <a:srgbClr val="FF0000"/>
                </a:solidFill>
                <a:effectLst/>
              </a:rPr>
              <a:t>Java Architecture</a:t>
            </a:r>
            <a:r>
              <a:rPr lang="en-US" b="0" i="0" u="sng" dirty="0">
                <a:solidFill>
                  <a:srgbClr val="FF0000"/>
                </a:solidFill>
                <a:effectLst/>
              </a:rPr>
              <a:t> </a:t>
            </a:r>
            <a:r>
              <a:rPr lang="en-US" b="0" i="0" u="sng" dirty="0">
                <a:solidFill>
                  <a:srgbClr val="2B2A29"/>
                </a:solidFill>
                <a:effectLst/>
              </a:rPr>
              <a:t>can be explained by using the following steps:</a:t>
            </a:r>
            <a:br>
              <a:rPr lang="en-US" b="0" i="0" u="sng" dirty="0">
                <a:solidFill>
                  <a:srgbClr val="2B2A29"/>
                </a:solidFill>
                <a:effectLst/>
              </a:rPr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2623-6987-4B27-894B-C6D1A6C7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5868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process of compilation and interpretation in Java.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compiler converts the Java code into byte code.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that, the JVM converts the byte code into machine code.</a:t>
            </a:r>
          </a:p>
          <a:p>
            <a:pPr algn="just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B2A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machine code is then executed by the machine.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1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C680-5675-378A-CEAB-00DECBB8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 OF JAVA</a:t>
            </a:r>
            <a:endParaRPr lang="en-IN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Java Architecture">
            <a:extLst>
              <a:ext uri="{FF2B5EF4-FFF2-40B4-BE49-F238E27FC236}">
                <a16:creationId xmlns:a16="http://schemas.microsoft.com/office/drawing/2014/main" id="{672566B4-CB59-8C62-E2C1-E12807C85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18526"/>
            <a:ext cx="8117345" cy="503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881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673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Poppins</vt:lpstr>
      <vt:lpstr>Trebuchet MS</vt:lpstr>
      <vt:lpstr>Wingdings</vt:lpstr>
      <vt:lpstr>Wingdings 3</vt:lpstr>
      <vt:lpstr>Facet</vt:lpstr>
      <vt:lpstr>Title -Java Features and Architecture of Java</vt:lpstr>
      <vt:lpstr>Introduction to Java </vt:lpstr>
      <vt:lpstr>Types of Java applications </vt:lpstr>
      <vt:lpstr>FEATURES OF JAVA</vt:lpstr>
      <vt:lpstr>Key Features of Java</vt:lpstr>
      <vt:lpstr>PowerPoint Presentation</vt:lpstr>
      <vt:lpstr>Introduction of JAVA Architecture</vt:lpstr>
      <vt:lpstr>Java Architecture can be explained by using the following steps: </vt:lpstr>
      <vt:lpstr>ARCHITECTURE OF JAVA</vt:lpstr>
      <vt:lpstr>Components of Java Architecture </vt:lpstr>
      <vt:lpstr>Java Virtual Machine </vt:lpstr>
      <vt:lpstr>Java Runtime Environment </vt:lpstr>
      <vt:lpstr>Java Development Kit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Sapkale</dc:creator>
  <cp:lastModifiedBy>Pratiksha Sapkale</cp:lastModifiedBy>
  <cp:revision>3</cp:revision>
  <dcterms:created xsi:type="dcterms:W3CDTF">2024-10-29T04:28:15Z</dcterms:created>
  <dcterms:modified xsi:type="dcterms:W3CDTF">2024-11-12T15:14:12Z</dcterms:modified>
</cp:coreProperties>
</file>