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71" autoAdjust="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8C55-E852-631E-8CB5-8D30CCDD4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21434"/>
            <a:ext cx="7766936" cy="1449238"/>
          </a:xfrm>
        </p:spPr>
        <p:txBody>
          <a:bodyPr/>
          <a:lstStyle/>
          <a:p>
            <a:pPr algn="ctr"/>
            <a:r>
              <a:rPr lang="en-US" sz="6600" u="sng" dirty="0">
                <a:solidFill>
                  <a:schemeClr val="accent2"/>
                </a:solidFill>
              </a:rPr>
              <a:t>Multithreading</a:t>
            </a:r>
            <a:endParaRPr lang="en-IN" sz="6600" u="sng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DF3C-7237-F937-5169-1E62D24A4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1352109"/>
          </a:xfrm>
        </p:spPr>
        <p:txBody>
          <a:bodyPr>
            <a:normAutofit/>
          </a:bodyPr>
          <a:lstStyle/>
          <a:p>
            <a:r>
              <a:rPr lang="en-US" sz="2000" dirty="0"/>
              <a:t>Presented By :Pratiksha Sapkale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985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F1E8-11B9-A6D9-C4D0-0F774A26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What is Multithreading?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0DFD32-EA6B-2886-0F4C-B8CF36A08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2039" y="2370447"/>
            <a:ext cx="734107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Multithreading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a program to perform multiple tasks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lightweight process, meaning it’s a small unit of a program that runs independently.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multithreading is used to make applications more responsive and efficient. </a:t>
            </a:r>
          </a:p>
        </p:txBody>
      </p:sp>
    </p:spTree>
    <p:extLst>
      <p:ext uri="{BB962C8B-B14F-4D97-AF65-F5344CB8AC3E}">
        <p14:creationId xmlns:p14="http://schemas.microsoft.com/office/powerpoint/2010/main" val="276029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E1D5-60A0-1D53-DF13-C5865023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Key Concepts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7E0F-1391-04FC-6FB5-27D195E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400" b="1" u="sng" dirty="0"/>
              <a:t>Thread</a:t>
            </a:r>
            <a:r>
              <a:rPr lang="en-US" sz="2400" dirty="0"/>
              <a:t>: A single, independent path of execution within a program.</a:t>
            </a:r>
          </a:p>
          <a:p>
            <a:pPr>
              <a:buFont typeface="+mj-lt"/>
              <a:buAutoNum type="arabicPeriod"/>
            </a:pPr>
            <a:r>
              <a:rPr lang="en-US" sz="2400" b="1" u="sng" dirty="0"/>
              <a:t>Main Thread</a:t>
            </a:r>
            <a:r>
              <a:rPr lang="en-US" sz="2400" dirty="0"/>
              <a:t>: Every Java program starts with a main thread.</a:t>
            </a:r>
          </a:p>
          <a:p>
            <a:pPr>
              <a:buFont typeface="+mj-lt"/>
              <a:buAutoNum type="arabicPeriod"/>
            </a:pPr>
            <a:r>
              <a:rPr lang="en-US" sz="2400" b="1" u="sng" dirty="0"/>
              <a:t>Concurrency</a:t>
            </a:r>
            <a:r>
              <a:rPr lang="en-US" sz="2400" dirty="0"/>
              <a:t>: Ability to run multiple threads at the same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30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84D6-2EF9-EF80-F179-259772EBF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46" y="810882"/>
            <a:ext cx="7766936" cy="798677"/>
          </a:xfrm>
        </p:spPr>
        <p:txBody>
          <a:bodyPr/>
          <a:lstStyle/>
          <a:p>
            <a:pPr algn="l"/>
            <a:r>
              <a:rPr lang="en-IN" sz="4400" u="sng" dirty="0"/>
              <a:t>Benefits of Multithreading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66E62C-4233-E7EA-2F10-4CFA2A4CDF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07698" y="2270550"/>
            <a:ext cx="78845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Execution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tasks are performed at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Resource 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Threads share memory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User Experience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Applications don’t freeze during long tasks.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4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A636-E925-106E-0977-D85F5EC3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3" y="307675"/>
            <a:ext cx="8596668" cy="779253"/>
          </a:xfrm>
        </p:spPr>
        <p:txBody>
          <a:bodyPr/>
          <a:lstStyle/>
          <a:p>
            <a:r>
              <a:rPr lang="en-US" u="sng" dirty="0"/>
              <a:t>How to Create Threads in Java</a:t>
            </a: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1F1A8C-8966-8AB6-F22B-AE78395286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498" y="995893"/>
            <a:ext cx="841938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extending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class that extends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run() 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the thread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extends Thread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("Thread is running.");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class Main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public static void main(String[]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t1 = 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t1.start();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2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D922F4-79EF-B58C-C293-B4EC7BFD0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21174" y="507945"/>
            <a:ext cx="6149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 startAt="2"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implementing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Runnable</a:t>
            </a: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lang="en-US" altLang="en-US" sz="2400" b="1" dirty="0">
                <a:solidFill>
                  <a:srgbClr val="00B0F0"/>
                </a:solidFill>
              </a:rPr>
              <a:t>I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nterface</a:t>
            </a: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1BB760-EDDF-ECBC-54BF-66E788077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3703" y="1067692"/>
            <a:ext cx="7768046" cy="790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class that implements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Runnable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run()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to run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MyRunnable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implements Runnable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("Thread is running.");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class Main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public static void 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MyRunnable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r1 =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MyRunnable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Thread t1 = new Thread(r1);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t1.start();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1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6CF-619B-2FE6-63BD-5349496F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Thread Lifecycle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008817-2C87-CFB8-7A04-4B9AF0A2F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840570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Thread is created but not yet started.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Thread is ready to run but waiting for CPU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Thread is executing.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Blocked/Waiting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Thread is waiting for resources or signal.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Thread finishes execution. </a:t>
            </a:r>
          </a:p>
        </p:txBody>
      </p:sp>
    </p:spTree>
    <p:extLst>
      <p:ext uri="{BB962C8B-B14F-4D97-AF65-F5344CB8AC3E}">
        <p14:creationId xmlns:p14="http://schemas.microsoft.com/office/powerpoint/2010/main" val="243218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B2A0-F90F-9937-7AA4-F5F6DF4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Important Thread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89D84B-28DC-4916-3D65-240AA3E62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420" y="1930400"/>
            <a:ext cx="740422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start()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Begins execution of a thread.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run()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the task to be performed.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sleep(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Pauses a thread for a specific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join()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Waits for another thread to finish.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isAlive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Checks if a thread is still running.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82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367E-9CB1-D9EC-C2CA-114948E7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332" y="2429690"/>
            <a:ext cx="3805646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70400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408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Trebuchet MS</vt:lpstr>
      <vt:lpstr>Wingdings</vt:lpstr>
      <vt:lpstr>Wingdings 3</vt:lpstr>
      <vt:lpstr>Facet</vt:lpstr>
      <vt:lpstr>Multithreading</vt:lpstr>
      <vt:lpstr>What is Multithreading?</vt:lpstr>
      <vt:lpstr>Key Concepts</vt:lpstr>
      <vt:lpstr>Benefits of Multithreading</vt:lpstr>
      <vt:lpstr>How to Create Threads in Java</vt:lpstr>
      <vt:lpstr>By implementing Runnable Interface: </vt:lpstr>
      <vt:lpstr>Thread Lifecycle</vt:lpstr>
      <vt:lpstr>Important Thread Methods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Sapkale</dc:creator>
  <cp:lastModifiedBy>Pratiksha Sapkale</cp:lastModifiedBy>
  <cp:revision>2</cp:revision>
  <dcterms:created xsi:type="dcterms:W3CDTF">2024-11-18T05:22:06Z</dcterms:created>
  <dcterms:modified xsi:type="dcterms:W3CDTF">2024-11-18T08:01:56Z</dcterms:modified>
</cp:coreProperties>
</file>