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iksha Sapkale" initials="PS" lastIdx="1" clrIdx="0">
    <p:extLst>
      <p:ext uri="{19B8F6BF-5375-455C-9EA6-DF929625EA0E}">
        <p15:presenceInfo xmlns:p15="http://schemas.microsoft.com/office/powerpoint/2012/main" userId="043f5a7adcca9b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4320E-AFD5-420D-9097-1E59B76C83C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AA1B4-CD72-4F82-BBD6-575CBE2E9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01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AA1B4-CD72-4F82-BBD6-575CBE2E9D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5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B10E-E0BF-80DE-F885-3465B7464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311" y="435634"/>
            <a:ext cx="8915399" cy="2262781"/>
          </a:xfrm>
        </p:spPr>
        <p:txBody>
          <a:bodyPr/>
          <a:lstStyle/>
          <a:p>
            <a:r>
              <a:rPr lang="en-US" u="sng" dirty="0">
                <a:solidFill>
                  <a:srgbClr val="002060"/>
                </a:solidFill>
              </a:rPr>
              <a:t>Introduction to MySQL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C38E8-F9FC-CFCC-08E5-3B121683C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4875" y="4159586"/>
            <a:ext cx="3249133" cy="11262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Presented By : Pratiksha Sapkale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7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746E-0A81-440B-5BCF-E0E9CCEA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310" y="228601"/>
            <a:ext cx="8915400" cy="3777622"/>
          </a:xfrm>
        </p:spPr>
        <p:txBody>
          <a:bodyPr/>
          <a:lstStyle/>
          <a:p>
            <a:r>
              <a:rPr lang="en-IN" u="sng" dirty="0">
                <a:highlight>
                  <a:srgbClr val="FFFF00"/>
                </a:highlight>
              </a:rPr>
              <a:t>Retrieving Data: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US" dirty="0"/>
              <a:t>SELECT * FROM students WHERE grade = 'A’;</a:t>
            </a:r>
          </a:p>
          <a:p>
            <a:r>
              <a:rPr lang="en-IN" u="sng" dirty="0">
                <a:highlight>
                  <a:srgbClr val="FFFF00"/>
                </a:highlight>
              </a:rPr>
              <a:t>Updating Dating: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US" dirty="0"/>
              <a:t>UPDATE students SET grade = 'B' WHERE name = 'Alice’;</a:t>
            </a:r>
          </a:p>
          <a:p>
            <a:r>
              <a:rPr lang="en-IN" u="sng" dirty="0">
                <a:highlight>
                  <a:srgbClr val="FFFF00"/>
                </a:highlight>
              </a:rPr>
              <a:t>Deleting Data: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  <a:r>
              <a:rPr lang="en-US" dirty="0"/>
              <a:t>DELETE FROM students WHERE age &lt; 18;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A8442-CF53-B619-368F-57B6AAE32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74" y="2851777"/>
            <a:ext cx="904782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8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7A55-A855-32CC-6B92-B78A8ADD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312095"/>
            <a:ext cx="8911687" cy="1280890"/>
          </a:xfrm>
        </p:spPr>
        <p:txBody>
          <a:bodyPr/>
          <a:lstStyle/>
          <a:p>
            <a:r>
              <a:rPr lang="en-IN" u="sng" dirty="0"/>
              <a:t>MySQL Use Cases</a:t>
            </a:r>
            <a:r>
              <a:rPr lang="en-IN" dirty="0"/>
              <a:t>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32F67F-FE56-FD8E-D952-77CA990A34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2498917"/>
            <a:ext cx="695160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Development: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Back-end for websites (e.g., WordPress, e-commerce sites).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Warehousing: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Storing and analyzing large datasets.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data storage for online games.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Enterprise Applications: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in ERP, CRM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874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B145-0E62-BAAE-88BE-8C879482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Real-World Applications of MySQL :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318D-686D-CF92-E65D-51166E43A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sz="2000" dirty="0"/>
              <a:t>Used by companies like Facebook, Twitter, YouTube, and Airbnb.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Acts as the backbone for many websites and mobile applications.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49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159C-B772-A1A7-8FB4-3AA10FC3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374" y="2418405"/>
            <a:ext cx="3365054" cy="128089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THANK YOU 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54698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2766-0376-80F1-1482-A7C1AED8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What is MySQL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DB94-5A6E-759A-BF91-83B77D5A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816" y="1762664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IN" sz="2000" b="1" dirty="0"/>
              <a:t>MySQL</a:t>
            </a:r>
            <a:r>
              <a:rPr lang="en-IN" sz="2000" dirty="0"/>
              <a:t> is a popular, open-source </a:t>
            </a:r>
            <a:r>
              <a:rPr lang="en-IN" sz="2000" b="1" dirty="0"/>
              <a:t>Relational Database Management System (RDBMS)</a:t>
            </a:r>
            <a:r>
              <a:rPr lang="en-IN" sz="2000" dirty="0"/>
              <a:t>.</a:t>
            </a:r>
          </a:p>
          <a:p>
            <a:r>
              <a:rPr lang="en-US" sz="2000" dirty="0"/>
              <a:t>It is used to store, manage, and retrieve data in a structured format.</a:t>
            </a:r>
          </a:p>
          <a:p>
            <a:r>
              <a:rPr lang="en-US" sz="2000" b="0" i="0" dirty="0">
                <a:solidFill>
                  <a:srgbClr val="001D35"/>
                </a:solidFill>
                <a:effectLst/>
                <a:latin typeface="Century Gothic" panose="020B0502020202020204" pitchFamily="34" charset="0"/>
              </a:rPr>
              <a:t>MySQL was developed by the Swedish company </a:t>
            </a:r>
            <a:r>
              <a:rPr lang="en-US" sz="2000" dirty="0">
                <a:latin typeface="Century Gothic" panose="020B0502020202020204" pitchFamily="34" charset="0"/>
              </a:rPr>
              <a:t>MySQL AB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entury Gothic" panose="020B0502020202020204" pitchFamily="34" charset="0"/>
              </a:rPr>
              <a:t>, which was founded by David </a:t>
            </a:r>
            <a:r>
              <a:rPr lang="en-US" sz="2000" b="0" i="0" dirty="0" err="1">
                <a:solidFill>
                  <a:srgbClr val="001D35"/>
                </a:solidFill>
                <a:effectLst/>
                <a:latin typeface="Century Gothic" panose="020B0502020202020204" pitchFamily="34" charset="0"/>
              </a:rPr>
              <a:t>Axmark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entury Gothic" panose="020B0502020202020204" pitchFamily="34" charset="0"/>
              </a:rPr>
              <a:t>, Allan Larsson, and Michael "Monty" </a:t>
            </a:r>
            <a:r>
              <a:rPr lang="en-US" sz="2000" b="0" i="0" dirty="0" err="1">
                <a:solidFill>
                  <a:srgbClr val="001D35"/>
                </a:solidFill>
                <a:effectLst/>
                <a:latin typeface="Century Gothic" panose="020B0502020202020204" pitchFamily="34" charset="0"/>
              </a:rPr>
              <a:t>Widenius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IN" sz="2000" b="1" i="0" dirty="0">
                <a:solidFill>
                  <a:srgbClr val="001D35"/>
                </a:solidFill>
                <a:effectLst/>
                <a:latin typeface="Century Gothic" panose="020B0502020202020204" pitchFamily="34" charset="0"/>
              </a:rPr>
              <a:t>Michael </a:t>
            </a:r>
            <a:r>
              <a:rPr lang="en-IN" sz="2000" b="1" i="0" dirty="0" err="1">
                <a:solidFill>
                  <a:srgbClr val="001D35"/>
                </a:solidFill>
                <a:effectLst/>
                <a:latin typeface="Century Gothic" panose="020B0502020202020204" pitchFamily="34" charset="0"/>
              </a:rPr>
              <a:t>Widenius</a:t>
            </a:r>
            <a:r>
              <a:rPr lang="en-IN" sz="2000" b="1" i="0" dirty="0">
                <a:solidFill>
                  <a:srgbClr val="001D35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Known as the "Father of MySQL",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Widenius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played a key role in the development of the database management system.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He was responsible for the core features and architecture of MySQL, ensuring it was efficient, scalable, and compatible with various platforms.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 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/>
              <a:t>MySQL uses </a:t>
            </a:r>
            <a:r>
              <a:rPr lang="en-US" sz="2000" b="1" dirty="0"/>
              <a:t>SQL (Structured Query Language)</a:t>
            </a:r>
            <a:r>
              <a:rPr lang="en-US" sz="2000" dirty="0"/>
              <a:t> to interact with the database.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7968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A652-DDED-FDF5-B36E-EDBF1594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96235"/>
            <a:ext cx="8911687" cy="1280890"/>
          </a:xfrm>
        </p:spPr>
        <p:txBody>
          <a:bodyPr/>
          <a:lstStyle/>
          <a:p>
            <a:r>
              <a:rPr lang="en-IN" u="sng" dirty="0"/>
              <a:t>Features of MySQL </a:t>
            </a:r>
            <a:r>
              <a:rPr lang="en-IN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A4D004-80F2-6CB3-1D20-F8412261CD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5564" y="2015019"/>
            <a:ext cx="751232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Open 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 Free to use with a strong community.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Cross-Platform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 Runs on Windows, Linux, and macOS.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High 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 Efficient in handling large databases.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 Suitable for small and large applications.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 Supports user authentication and data encryption.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Support for Transactions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 Ensures data integrity with ACID compliance. </a:t>
            </a:r>
          </a:p>
        </p:txBody>
      </p:sp>
    </p:spTree>
    <p:extLst>
      <p:ext uri="{BB962C8B-B14F-4D97-AF65-F5344CB8AC3E}">
        <p14:creationId xmlns:p14="http://schemas.microsoft.com/office/powerpoint/2010/main" val="343043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E49F-FDB7-78F4-AC47-46421939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EC63-C0FD-C4D1-52DA-E75654781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621766"/>
            <a:ext cx="8911687" cy="4289455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SQL stands for a </a:t>
            </a:r>
            <a:r>
              <a:rPr lang="en-US" sz="2400" dirty="0">
                <a:solidFill>
                  <a:srgbClr val="FF0000"/>
                </a:solidFill>
              </a:rPr>
              <a:t>Structured Query Language</a:t>
            </a:r>
            <a:r>
              <a:rPr lang="en-US" sz="2400" dirty="0"/>
              <a:t>, it is a standard language for Relational Database Management System(</a:t>
            </a:r>
            <a:r>
              <a:rPr lang="en-US" sz="2400" dirty="0">
                <a:solidFill>
                  <a:srgbClr val="FF0000"/>
                </a:solidFill>
              </a:rPr>
              <a:t>RDBMS</a:t>
            </a:r>
            <a:r>
              <a:rPr lang="en-US" sz="2400" dirty="0"/>
              <a:t>). </a:t>
            </a:r>
          </a:p>
          <a:p>
            <a:r>
              <a:rPr lang="en-US" sz="2400" dirty="0"/>
              <a:t>It is a </a:t>
            </a:r>
            <a:r>
              <a:rPr lang="en-US" sz="2400" dirty="0">
                <a:solidFill>
                  <a:srgbClr val="FF0000"/>
                </a:solidFill>
              </a:rPr>
              <a:t>programming language </a:t>
            </a:r>
            <a:r>
              <a:rPr lang="en-US" sz="2400" dirty="0"/>
              <a:t>used for managing and manipulating RDBMS.</a:t>
            </a:r>
          </a:p>
          <a:p>
            <a:r>
              <a:rPr lang="en-US" sz="2400" dirty="0"/>
              <a:t>SQL code is used to send requests to a database.</a:t>
            </a:r>
          </a:p>
          <a:p>
            <a:r>
              <a:rPr lang="en-US" sz="2400" dirty="0"/>
              <a:t>The requests are known as </a:t>
            </a:r>
            <a:r>
              <a:rPr lang="en-US" sz="2400" dirty="0">
                <a:solidFill>
                  <a:srgbClr val="FF0000"/>
                </a:solidFill>
              </a:rPr>
              <a:t>queries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4000" dirty="0"/>
              <a:t>RDBMS 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RDBMS </a:t>
            </a:r>
            <a:r>
              <a:rPr lang="en-US" sz="2400" dirty="0"/>
              <a:t>is software used to store, manage, and retrieve data in a </a:t>
            </a:r>
            <a:r>
              <a:rPr lang="en-US" sz="2400" b="1" dirty="0"/>
              <a:t>relational database</a:t>
            </a:r>
            <a:r>
              <a:rPr lang="en-US" sz="2400" dirty="0"/>
              <a:t>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relational database</a:t>
            </a:r>
            <a:r>
              <a:rPr lang="en-US" sz="2400" dirty="0"/>
              <a:t> organizes data into </a:t>
            </a:r>
            <a:r>
              <a:rPr lang="en-US" sz="2400" b="1" dirty="0"/>
              <a:t>tables</a:t>
            </a:r>
            <a:r>
              <a:rPr lang="en-US" sz="2400" dirty="0"/>
              <a:t> (rows and columns) that are connected to each other through </a:t>
            </a:r>
            <a:r>
              <a:rPr lang="en-US" sz="2400" b="1" dirty="0"/>
              <a:t>relationships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184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A9AA-5890-0837-BFCB-4C59D7C7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Data Types in MySQL</a:t>
            </a:r>
            <a:r>
              <a:rPr lang="en-IN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58B3-92C9-E7A5-5CFA-5C9A1BE8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Numeric:</a:t>
            </a:r>
            <a:r>
              <a:rPr lang="en-US" sz="2400" dirty="0"/>
              <a:t> INT, FLOAT, DECIMAL, etc.</a:t>
            </a:r>
          </a:p>
          <a:p>
            <a:r>
              <a:rPr lang="en-IN" sz="2400" b="1" dirty="0"/>
              <a:t>String:</a:t>
            </a:r>
            <a:r>
              <a:rPr lang="en-IN" sz="2400" dirty="0"/>
              <a:t> CHAR, VARCHAR, TEXT, etc.</a:t>
            </a:r>
          </a:p>
          <a:p>
            <a:r>
              <a:rPr lang="en-US" sz="2400" b="1" dirty="0"/>
              <a:t>Date/Time:</a:t>
            </a:r>
            <a:r>
              <a:rPr lang="en-US" sz="2400" dirty="0"/>
              <a:t> DATE, TIME, DATETIME, TIMESTAMP</a:t>
            </a:r>
            <a:r>
              <a:rPr lang="en-IN" sz="2400" dirty="0"/>
              <a:t>.</a:t>
            </a:r>
          </a:p>
          <a:p>
            <a:r>
              <a:rPr lang="en-IN" sz="2400" dirty="0"/>
              <a:t>CHAR, VARCHAR,</a:t>
            </a:r>
            <a:r>
              <a:rPr lang="en-US" sz="2400" dirty="0"/>
              <a:t> DATE, and TIME  values should enclosed with single or(‘ ‘)</a:t>
            </a:r>
          </a:p>
          <a:p>
            <a:pPr marL="0" indent="0">
              <a:buNone/>
            </a:pPr>
            <a:r>
              <a:rPr lang="en-US" sz="2400" dirty="0"/>
              <a:t>      Double(“ ”)quotes in MySQL.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F04F70-860F-335B-09CB-52C95B9D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CHAR, VARCHAR, TEXT,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0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8E7D-3C47-724F-0598-822FD4AD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SQL Commands in MySQL 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20015-B838-95E4-89E9-38239929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85431"/>
            <a:ext cx="8915400" cy="4725920"/>
          </a:xfrm>
        </p:spPr>
        <p:txBody>
          <a:bodyPr>
            <a:normAutofit/>
          </a:bodyPr>
          <a:lstStyle/>
          <a:p>
            <a:r>
              <a:rPr lang="en-US" sz="2400" b="1" dirty="0"/>
              <a:t>Data Definition Language (DDL):</a:t>
            </a:r>
            <a:r>
              <a:rPr lang="en-US" sz="2400" dirty="0"/>
              <a:t> </a:t>
            </a:r>
            <a:r>
              <a:rPr lang="en-US" dirty="0"/>
              <a:t>Used to define the database structure.     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TRUNCATE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US" sz="2400" b="1" dirty="0"/>
              <a:t>Data Manipulation Language (DML)</a:t>
            </a:r>
            <a:r>
              <a:rPr lang="en-US" sz="2000" b="1" dirty="0"/>
              <a:t>:</a:t>
            </a:r>
            <a:r>
              <a:rPr lang="en-US" sz="2000" dirty="0"/>
              <a:t> Used to manipulate data.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US" sz="2400" b="1" dirty="0"/>
              <a:t>Data Control Language (DCL):</a:t>
            </a:r>
            <a:r>
              <a:rPr lang="en-US" sz="2400" dirty="0"/>
              <a:t> </a:t>
            </a:r>
            <a:r>
              <a:rPr lang="en-US" sz="2000" dirty="0"/>
              <a:t>Used for permissions.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GRANT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</a:t>
            </a:r>
          </a:p>
          <a:p>
            <a:r>
              <a:rPr lang="fr-FR" sz="2400" b="1" dirty="0"/>
              <a:t>Transaction Control (TCL):</a:t>
            </a:r>
            <a:r>
              <a:rPr lang="fr-FR" sz="2400" dirty="0"/>
              <a:t> </a:t>
            </a:r>
            <a:r>
              <a:rPr lang="fr-FR" sz="2000" dirty="0"/>
              <a:t>Manages transactions.</a:t>
            </a:r>
          </a:p>
          <a:p>
            <a:pPr marL="0" indent="0">
              <a:buNone/>
            </a:pPr>
            <a:r>
              <a:rPr lang="fr-FR" sz="2000" dirty="0"/>
              <a:t>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ROLLBACK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657CF4-66DB-7CB2-DAF1-C9657C8FF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068D39-E000-75F8-50B2-0FD19FE4A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48849E-DA67-9B27-D054-BE9FB8D6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8" y="207356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BA49441-2279-1AF7-D38B-436E15E6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0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4AB3-21C7-0099-01D1-9C1AC634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Advantages of MySQL </a:t>
            </a:r>
            <a:r>
              <a:rPr lang="en-IN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804B47-D499-1505-D904-738BE3C28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91530" y="2009837"/>
            <a:ext cx="860044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Free to use under the open-source license.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Friendly: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seamlessly with web technologies like PHP, Python, and Java.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Reliability: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Known for its stability and reliability in handling large-scale applications.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Availability: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replication for better data availability and backups. </a:t>
            </a:r>
          </a:p>
        </p:txBody>
      </p:sp>
    </p:spTree>
    <p:extLst>
      <p:ext uri="{BB962C8B-B14F-4D97-AF65-F5344CB8AC3E}">
        <p14:creationId xmlns:p14="http://schemas.microsoft.com/office/powerpoint/2010/main" val="336279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C6CD-1C17-263B-62EC-02C46C10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49193"/>
            <a:ext cx="8911687" cy="1280890"/>
          </a:xfrm>
        </p:spPr>
        <p:txBody>
          <a:bodyPr/>
          <a:lstStyle/>
          <a:p>
            <a:r>
              <a:rPr lang="en-IN" u="sng" dirty="0"/>
              <a:t>MySQL Use Cases</a:t>
            </a:r>
            <a:r>
              <a:rPr lang="en-IN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3E50-51E8-4537-DDFE-7A423182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30" y="2030083"/>
            <a:ext cx="8915400" cy="3777622"/>
          </a:xfrm>
        </p:spPr>
        <p:txBody>
          <a:bodyPr/>
          <a:lstStyle/>
          <a:p>
            <a:r>
              <a:rPr lang="en-IN" sz="2400" b="1" dirty="0"/>
              <a:t>Web Development:</a:t>
            </a:r>
            <a:r>
              <a:rPr lang="en-IN" sz="2400" dirty="0"/>
              <a:t> Back-end for websites (e.g., WordPress, e-commerce sites).</a:t>
            </a:r>
          </a:p>
          <a:p>
            <a:r>
              <a:rPr lang="en-IN" sz="2400" b="1" dirty="0"/>
              <a:t>Data Warehousing:</a:t>
            </a:r>
            <a:r>
              <a:rPr lang="en-IN" sz="2400" dirty="0"/>
              <a:t> Storing and </a:t>
            </a:r>
            <a:r>
              <a:rPr lang="en-IN" sz="2400" dirty="0" err="1"/>
              <a:t>analyzing</a:t>
            </a:r>
            <a:r>
              <a:rPr lang="en-IN" sz="2400" dirty="0"/>
              <a:t> large datasets.</a:t>
            </a:r>
          </a:p>
          <a:p>
            <a:r>
              <a:rPr lang="en-IN" sz="2400" b="1" dirty="0"/>
              <a:t>Gaming:</a:t>
            </a:r>
            <a:r>
              <a:rPr lang="en-IN" sz="2400" dirty="0"/>
              <a:t> Real-time data storage for online games.</a:t>
            </a:r>
          </a:p>
          <a:p>
            <a:r>
              <a:rPr lang="en-IN" sz="2400" b="1" dirty="0"/>
              <a:t>Enterprise Applications:</a:t>
            </a:r>
            <a:r>
              <a:rPr lang="en-IN" sz="2400" dirty="0"/>
              <a:t> Used in ERP, CRM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71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D55E-E635-3110-CF7F-1B4FAD2E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Commonly Used MySQL Queries (Examples)</a:t>
            </a:r>
            <a:r>
              <a:rPr lang="en-US" dirty="0"/>
              <a:t>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34BE-B93D-370F-BD6D-936A3718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tx1"/>
                </a:solidFill>
                <a:highlight>
                  <a:srgbClr val="FFFF00"/>
                </a:highlight>
              </a:rPr>
              <a:t>Creating a Table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 :</a:t>
            </a:r>
          </a:p>
          <a:p>
            <a:pPr marL="0" indent="0">
              <a:buNone/>
            </a:pPr>
            <a:r>
              <a:rPr lang="en-US" dirty="0"/>
              <a:t>            CREATE TABLE students (</a:t>
            </a:r>
          </a:p>
          <a:p>
            <a:pPr marL="0" indent="0">
              <a:buNone/>
            </a:pPr>
            <a:r>
              <a:rPr lang="en-US" dirty="0"/>
              <a:t>            id INT AUTO_INCREMENT PRIMARY KEY,</a:t>
            </a:r>
          </a:p>
          <a:p>
            <a:pPr marL="0" indent="0">
              <a:buNone/>
            </a:pPr>
            <a:r>
              <a:rPr lang="en-US" dirty="0"/>
              <a:t>            name VARCHAR(50),</a:t>
            </a:r>
          </a:p>
          <a:p>
            <a:pPr marL="0" indent="0">
              <a:buNone/>
            </a:pPr>
            <a:r>
              <a:rPr lang="en-US" dirty="0"/>
              <a:t>            age INT,</a:t>
            </a:r>
          </a:p>
          <a:p>
            <a:pPr marL="0" indent="0">
              <a:buNone/>
            </a:pPr>
            <a:r>
              <a:rPr lang="en-US" dirty="0"/>
              <a:t>            grade CHAR(2)</a:t>
            </a:r>
          </a:p>
          <a:p>
            <a:pPr marL="0" indent="0">
              <a:buNone/>
            </a:pPr>
            <a:r>
              <a:rPr lang="en-US" dirty="0"/>
              <a:t>          );</a:t>
            </a:r>
          </a:p>
          <a:p>
            <a:r>
              <a:rPr lang="en-IN" u="sng" dirty="0">
                <a:solidFill>
                  <a:schemeClr val="tx1"/>
                </a:solidFill>
                <a:highlight>
                  <a:srgbClr val="FFFF00"/>
                </a:highlight>
              </a:rPr>
              <a:t>Inserting Data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US" dirty="0"/>
              <a:t>INSERT INTO students (name, age, grade) VALUES ('Alice', 20, 'A');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3430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377</TotalTime>
  <Words>733</Words>
  <Application>Microsoft Office PowerPoint</Application>
  <PresentationFormat>Widescreen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Century Gothic</vt:lpstr>
      <vt:lpstr>Google Sans</vt:lpstr>
      <vt:lpstr>Wingdings 3</vt:lpstr>
      <vt:lpstr>Wisp</vt:lpstr>
      <vt:lpstr>Introduction to MySQL</vt:lpstr>
      <vt:lpstr>What is MySQL?</vt:lpstr>
      <vt:lpstr>Features of MySQL :</vt:lpstr>
      <vt:lpstr>What is SQL ?</vt:lpstr>
      <vt:lpstr>Data Types in MySQL :</vt:lpstr>
      <vt:lpstr>SQL Commands in MySQL :</vt:lpstr>
      <vt:lpstr>Advantages of MySQL :</vt:lpstr>
      <vt:lpstr>MySQL Use Cases :</vt:lpstr>
      <vt:lpstr>Commonly Used MySQL Queries (Examples) :</vt:lpstr>
      <vt:lpstr>PowerPoint Presentation</vt:lpstr>
      <vt:lpstr>MySQL Use Cases :</vt:lpstr>
      <vt:lpstr>Real-World Applications of MySQL :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Sapkale</dc:creator>
  <cp:lastModifiedBy>Pratiksha Sapkale</cp:lastModifiedBy>
  <cp:revision>2</cp:revision>
  <dcterms:created xsi:type="dcterms:W3CDTF">2024-11-23T13:57:07Z</dcterms:created>
  <dcterms:modified xsi:type="dcterms:W3CDTF">2024-11-26T14:28:16Z</dcterms:modified>
</cp:coreProperties>
</file>