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4" r:id="rId3"/>
    <p:sldId id="263" r:id="rId4"/>
    <p:sldId id="268" r:id="rId5"/>
    <p:sldId id="265" r:id="rId6"/>
    <p:sldId id="267" r:id="rId7"/>
    <p:sldId id="266" r:id="rId8"/>
    <p:sldId id="257" r:id="rId9"/>
    <p:sldId id="259" r:id="rId10"/>
    <p:sldId id="258" r:id="rId11"/>
    <p:sldId id="260" r:id="rId12"/>
    <p:sldId id="261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C6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47A164-7EE7-4877-BA62-F98F57C76F41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7C37B-4AAD-4BB9-B15D-7C4F6178F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179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3948C-C7A9-43FF-A9D3-7FB8AF96A210}" type="datetime1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Prateek Tuteja, Anurag Dhar, Pratiksha Sawant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C2AD-233D-46C4-8D0B-558C29B38AFC}" type="datetime1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Prateek Tuteja, Anurag Dhar, Pratiksha Sawant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2641-39DE-4C17-97AA-FFD310AB3D5A}" type="datetime1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Prateek Tuteja, Anurag Dhar, Pratiksha Sawant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3377-90F5-4CE5-B272-886EB2B17D27}" type="datetime1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Prateek Tuteja, Anurag Dhar, Pratiksha Sawant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A04B-0065-4EEB-8157-B3B3425EF958}" type="datetime1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Prateek Tuteja, Anurag Dhar, Pratiksha Sawant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6E4E9-5F97-4DDC-AFB9-23CE12475BFF}" type="datetime1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Prateek Tuteja, Anurag Dhar, Pratiksha Sawant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F3640-CD8B-4F7F-A5D0-9C7C38BFD062}" type="datetime1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Prateek Tuteja, Anurag Dhar, Pratiksha Sawant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AD9E-4F5E-42E1-8ED1-0D03E779AFA4}" type="datetime1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Prateek Tuteja, Anurag Dhar, Pratiksha Sawant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BD54-6A51-49A6-8FDA-2E5AE9296D12}" type="datetime1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Prateek Tuteja, Anurag Dhar, Pratiksha Sawant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888DE-D49D-482E-A3A1-62533FBC2970}" type="datetime1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Prateek Tuteja, Anurag Dhar, Pratiksha Sawant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EB9E-4DF2-48C9-8DD5-1DB911E19008}" type="datetime1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Prateek Tuteja, Anurag Dhar, Pratiksha Sawant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CD4E6-6B8E-42A4-A3A3-7D81CFE206D6}" type="datetime1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Prateek Tuteja, Anurag Dhar, Pratiksha Sawant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3D7EA6D9-9F15-4404-8F17-27FD45A67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2499" y="108219"/>
            <a:ext cx="9144000" cy="1497546"/>
          </a:xfrm>
        </p:spPr>
        <p:txBody>
          <a:bodyPr/>
          <a:lstStyle/>
          <a:p>
            <a:r>
              <a:rPr lang="en-US" b="1" dirty="0">
                <a:solidFill>
                  <a:srgbClr val="F5C616"/>
                </a:solidFill>
              </a:rPr>
              <a:t>BI Visualization</a:t>
            </a:r>
            <a:endParaRPr b="1" dirty="0">
              <a:solidFill>
                <a:srgbClr val="F5C616"/>
              </a:solidFill>
            </a:endParaRP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BEE7C109-4000-49EE-B91A-4B342FE25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349" y="4403422"/>
            <a:ext cx="9144000" cy="1655762"/>
          </a:xfrm>
        </p:spPr>
        <p:txBody>
          <a:bodyPr/>
          <a:lstStyle/>
          <a:p>
            <a:endParaRPr b="1" dirty="0">
              <a:solidFill>
                <a:srgbClr val="F5C616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7DB2F-11B1-4668-A9D9-A0679C36D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© Prateek Tuteja, Anurag Dhar, Pratiksha Sawant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MOVIES_PER_BRAND">
            <a:extLst>
              <a:ext uri="{FF2B5EF4-FFF2-40B4-BE49-F238E27FC236}">
                <a16:creationId xmlns:a16="http://schemas.microsoft.com/office/drawing/2014/main" id="{29AC3ACD-48C0-4CCD-944E-6286C016B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20724"/>
            <a:ext cx="10905066" cy="4416551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FE154CE-DF16-4BDC-84F2-750A4A230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72212"/>
            <a:ext cx="4114800" cy="365125"/>
          </a:xfrm>
        </p:spPr>
        <p:txBody>
          <a:bodyPr/>
          <a:lstStyle/>
          <a:p>
            <a:r>
              <a:rPr lang="en-US"/>
              <a:t>© Prateek Tuteja, Anurag Dhar, Pratiksha Sawant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Movies per Franchise">
            <a:extLst>
              <a:ext uri="{FF2B5EF4-FFF2-40B4-BE49-F238E27FC236}">
                <a16:creationId xmlns:a16="http://schemas.microsoft.com/office/drawing/2014/main" id="{FE9C889F-BB0F-486C-A1CD-C0979CAAF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37" y="236305"/>
            <a:ext cx="9010436" cy="612004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625C72-1BA3-4F53-82DF-764A4458C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© Prateek Tuteja, Anurag Dhar, Pratiksha Sawant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Opening Gross &amp;amp; LifeTime">
            <a:extLst>
              <a:ext uri="{FF2B5EF4-FFF2-40B4-BE49-F238E27FC236}">
                <a16:creationId xmlns:a16="http://schemas.microsoft.com/office/drawing/2014/main" id="{8FC3D3AB-1B47-4CAF-B60E-1461B4115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28" y="257175"/>
            <a:ext cx="10786080" cy="59245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B46456-C4D1-48E4-9B33-18E67002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Prateek Tuteja, Anurag Dhar, Pratiksha Sawant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CC252-1E97-419F-9338-3B514B669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4200" y="239712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1" kern="1200" dirty="0">
                <a:solidFill>
                  <a:srgbClr val="F5C616"/>
                </a:solidFill>
                <a:latin typeface="+mj-lt"/>
                <a:ea typeface="+mj-ea"/>
                <a:cs typeface="+mj-cs"/>
              </a:rPr>
              <a:t>THANK YOU </a:t>
            </a:r>
            <a:r>
              <a:rPr lang="en-US" sz="6000" b="1" kern="1200" dirty="0">
                <a:solidFill>
                  <a:srgbClr val="F5C616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</a:t>
            </a:r>
            <a:endParaRPr lang="en-US" sz="6000" b="1" kern="1200" dirty="0">
              <a:solidFill>
                <a:srgbClr val="F5C61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3C0D07-1A7E-43D0-A795-2C42936D7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© Prateek Tuteja, Anurag Dhar, Pratiksha Sawant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51817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F4818F-1014-4D9A-9A21-DB819058C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51" y="643466"/>
            <a:ext cx="9860298" cy="557106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028A64-6EDD-4C61-9F8A-1082CE52B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Prateek Tuteja, Anurag Dhar, Pratiksha Sawant</a:t>
            </a:r>
          </a:p>
        </p:txBody>
      </p:sp>
    </p:spTree>
    <p:extLst>
      <p:ext uri="{BB962C8B-B14F-4D97-AF65-F5344CB8AC3E}">
        <p14:creationId xmlns:p14="http://schemas.microsoft.com/office/powerpoint/2010/main" val="1848758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FFBCE1-6289-4EAA-91F2-A7531AF2F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40" y="643466"/>
            <a:ext cx="9904120" cy="557106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28A883-5364-49E8-8317-F930935D7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Prateek Tuteja, Anurag Dhar, Pratiksha Sawant</a:t>
            </a:r>
          </a:p>
        </p:txBody>
      </p:sp>
    </p:spTree>
    <p:extLst>
      <p:ext uri="{BB962C8B-B14F-4D97-AF65-F5344CB8AC3E}">
        <p14:creationId xmlns:p14="http://schemas.microsoft.com/office/powerpoint/2010/main" val="416058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3341E3-C106-4286-824F-B9844689F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20" y="643466"/>
            <a:ext cx="10037959" cy="5571067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6338A-3D07-4C11-9733-B42B21ADF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Prateek Tuteja, Anurag Dhar, Pratiksha Sawant</a:t>
            </a:r>
          </a:p>
        </p:txBody>
      </p:sp>
    </p:spTree>
    <p:extLst>
      <p:ext uri="{BB962C8B-B14F-4D97-AF65-F5344CB8AC3E}">
        <p14:creationId xmlns:p14="http://schemas.microsoft.com/office/powerpoint/2010/main" val="524433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6DE092C-D077-4F77-979A-FECF9EB0E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833" y="643466"/>
            <a:ext cx="9948333" cy="557106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1A106D-E9E9-4953-915E-EA55F94DE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Prateek Tuteja, Anurag Dhar, Pratiksha Sawant</a:t>
            </a:r>
          </a:p>
        </p:txBody>
      </p:sp>
    </p:spTree>
    <p:extLst>
      <p:ext uri="{BB962C8B-B14F-4D97-AF65-F5344CB8AC3E}">
        <p14:creationId xmlns:p14="http://schemas.microsoft.com/office/powerpoint/2010/main" val="4274836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ircuit board&#10;&#10;Description automatically generated">
            <a:extLst>
              <a:ext uri="{FF2B5EF4-FFF2-40B4-BE49-F238E27FC236}">
                <a16:creationId xmlns:a16="http://schemas.microsoft.com/office/drawing/2014/main" id="{56B1077F-FDFC-4562-9E3E-F0B63A095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40" y="643466"/>
            <a:ext cx="9904120" cy="557106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FDDF95-048F-40D0-90F4-936B85914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Prateek Tuteja, Anurag Dhar, Pratiksha Sawant</a:t>
            </a:r>
          </a:p>
        </p:txBody>
      </p:sp>
    </p:spTree>
    <p:extLst>
      <p:ext uri="{BB962C8B-B14F-4D97-AF65-F5344CB8AC3E}">
        <p14:creationId xmlns:p14="http://schemas.microsoft.com/office/powerpoint/2010/main" val="2659729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FB01DF92-FC69-48EC-B6BC-E0D97EF17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40" y="643466"/>
            <a:ext cx="9904120" cy="5571067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E5C812-DA8E-48CD-9DB9-E273DF3F7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Prateek Tuteja, Anurag Dhar, Pratiksha Sawant</a:t>
            </a:r>
          </a:p>
        </p:txBody>
      </p:sp>
    </p:spTree>
    <p:extLst>
      <p:ext uri="{BB962C8B-B14F-4D97-AF65-F5344CB8AC3E}">
        <p14:creationId xmlns:p14="http://schemas.microsoft.com/office/powerpoint/2010/main" val="666245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Franchise Revenue Analysis">
            <a:extLst>
              <a:ext uri="{FF2B5EF4-FFF2-40B4-BE49-F238E27FC236}">
                <a16:creationId xmlns:a16="http://schemas.microsoft.com/office/drawing/2014/main" id="{B6FFCFA2-5790-4A45-BAF5-6BFB4C525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92"/>
            <a:ext cx="12192000" cy="603615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AB5B85-52EF-4503-A8F2-076A570FA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Prateek Tuteja, Anurag Dhar, Pratiksha Sawant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Franchise TOP20">
            <a:extLst>
              <a:ext uri="{FF2B5EF4-FFF2-40B4-BE49-F238E27FC236}">
                <a16:creationId xmlns:a16="http://schemas.microsoft.com/office/drawing/2014/main" id="{120666F4-11E9-4E6F-9F9B-8F70E0BBD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44" y="361950"/>
            <a:ext cx="11161126" cy="59944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FD1ABC7-2054-4384-9E6E-6FA8F53E9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Prateek Tuteja, Anurag Dhar, Pratiksha Sawant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122</Words>
  <Application>Microsoft Office PowerPoint</Application>
  <PresentationFormat>Widescreen</PresentationFormat>
  <Paragraphs>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BI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 Visualization</dc:title>
  <dc:creator>Prateek Tuteja</dc:creator>
  <cp:lastModifiedBy>Prateek Tuteja</cp:lastModifiedBy>
  <cp:revision>3</cp:revision>
  <dcterms:created xsi:type="dcterms:W3CDTF">2020-04-30T23:09:56Z</dcterms:created>
  <dcterms:modified xsi:type="dcterms:W3CDTF">2020-04-30T23:22:24Z</dcterms:modified>
</cp:coreProperties>
</file>