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8"/>
  </p:notesMasterIdLst>
  <p:sldIdLst>
    <p:sldId id="272" r:id="rId2"/>
    <p:sldId id="257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23BF36-548C-4BF4-BC5F-8230F2151823}">
          <p14:sldIdLst>
            <p14:sldId id="272"/>
            <p14:sldId id="257"/>
            <p14:sldId id="268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3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E"/>
    <a:srgbClr val="CA06B3"/>
    <a:srgbClr val="1FC808"/>
    <a:srgbClr val="CC0066"/>
    <a:srgbClr val="FF0000"/>
    <a:srgbClr val="211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B3D7F-B1E8-4C6D-AF4F-56B2E2CC6056}" v="31" dt="2024-05-16T11:28:2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39C1-5FAD-4F16-977E-2F730386A6DF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E36-456C-412D-B383-AF6A613D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6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E36-456C-412D-B383-AF6A613D66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6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E36-456C-412D-B383-AF6A613D662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1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2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1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4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3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1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9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0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1AF29-262A-4D1F-92E2-EFC9E0FD430E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577FF-98BF-443B-9AF5-B2F011530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6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624F-6076-A3A0-7784-E1B47CDA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77729"/>
            <a:ext cx="10018713" cy="1435510"/>
          </a:xfrm>
        </p:spPr>
        <p:txBody>
          <a:bodyPr/>
          <a:lstStyle/>
          <a:p>
            <a:r>
              <a:rPr lang="en-US" sz="40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Project Title : IT , Mechanical , Civil &amp; Electrical Courses Details with Registration Form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BCEE0-1C37-A50F-AADD-2BA64EF77D6A}"/>
              </a:ext>
            </a:extLst>
          </p:cNvPr>
          <p:cNvSpPr txBox="1"/>
          <p:nvPr/>
        </p:nvSpPr>
        <p:spPr>
          <a:xfrm>
            <a:off x="8229601" y="6154994"/>
            <a:ext cx="48356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66"/>
                </a:solidFill>
              </a:rPr>
              <a:t>Submitted to </a:t>
            </a:r>
            <a:r>
              <a:rPr lang="en-US" sz="2000" dirty="0" err="1">
                <a:solidFill>
                  <a:srgbClr val="CC0066"/>
                </a:solidFill>
              </a:rPr>
              <a:t>sr</a:t>
            </a:r>
            <a:r>
              <a:rPr lang="en-US" sz="2000" dirty="0">
                <a:solidFill>
                  <a:srgbClr val="CC0066"/>
                </a:solidFill>
              </a:rPr>
              <a:t> . </a:t>
            </a:r>
            <a:r>
              <a:rPr lang="en-US" sz="2000" dirty="0" err="1">
                <a:solidFill>
                  <a:srgbClr val="CC0066"/>
                </a:solidFill>
              </a:rPr>
              <a:t>Pruthviraj</a:t>
            </a:r>
            <a:r>
              <a:rPr lang="en-US" sz="2000" dirty="0">
                <a:solidFill>
                  <a:srgbClr val="CC0066"/>
                </a:solidFill>
              </a:rPr>
              <a:t> Singh</a:t>
            </a:r>
          </a:p>
          <a:p>
            <a:r>
              <a:rPr lang="en-US" sz="2000" dirty="0">
                <a:solidFill>
                  <a:srgbClr val="CC0066"/>
                </a:solidFill>
              </a:rPr>
              <a:t>           (Software </a:t>
            </a:r>
            <a:r>
              <a:rPr lang="en-US" sz="2000" dirty="0" err="1">
                <a:solidFill>
                  <a:srgbClr val="CC0066"/>
                </a:solidFill>
              </a:rPr>
              <a:t>engg</a:t>
            </a:r>
            <a:r>
              <a:rPr lang="en-US" sz="2000" dirty="0">
                <a:solidFill>
                  <a:srgbClr val="CC0066"/>
                </a:solidFill>
              </a:rPr>
              <a:t> )</a:t>
            </a:r>
            <a:endParaRPr lang="en-IN" sz="2000" dirty="0">
              <a:solidFill>
                <a:srgbClr val="CC0066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17D61-9514-F04A-B764-CE998904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77347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EF533-96C0-ED70-8617-688CF2E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0" y="619431"/>
            <a:ext cx="10451691" cy="55158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746AC-7C09-7B18-0829-CA31C60F00F9}"/>
              </a:ext>
            </a:extLst>
          </p:cNvPr>
          <p:cNvSpPr txBox="1"/>
          <p:nvPr/>
        </p:nvSpPr>
        <p:spPr>
          <a:xfrm>
            <a:off x="1494504" y="0"/>
            <a:ext cx="315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8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CDB46-33D1-E929-2EB3-3EC4F1D10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2" y="806246"/>
            <a:ext cx="10432027" cy="5417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60A779-5567-920F-B7F7-2BFC048E45D1}"/>
              </a:ext>
            </a:extLst>
          </p:cNvPr>
          <p:cNvSpPr txBox="1"/>
          <p:nvPr/>
        </p:nvSpPr>
        <p:spPr>
          <a:xfrm>
            <a:off x="1484672" y="1"/>
            <a:ext cx="323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3CB9C-2462-73BC-C7E4-01EB63A8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619432"/>
            <a:ext cx="10481187" cy="5624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96FEF-E5C9-08BA-FDB0-52C1A130688A}"/>
              </a:ext>
            </a:extLst>
          </p:cNvPr>
          <p:cNvSpPr txBox="1"/>
          <p:nvPr/>
        </p:nvSpPr>
        <p:spPr>
          <a:xfrm>
            <a:off x="1465007" y="1"/>
            <a:ext cx="32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EBB56-318E-3823-6E75-BE1A9AD3A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609600"/>
            <a:ext cx="10471355" cy="5643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CD191-B074-DF00-FFF9-5D82266AA343}"/>
              </a:ext>
            </a:extLst>
          </p:cNvPr>
          <p:cNvSpPr txBox="1"/>
          <p:nvPr/>
        </p:nvSpPr>
        <p:spPr>
          <a:xfrm>
            <a:off x="1514169" y="1"/>
            <a:ext cx="314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3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608BE-5164-267C-F3D2-17F1B60F2C44}"/>
              </a:ext>
            </a:extLst>
          </p:cNvPr>
          <p:cNvSpPr txBox="1"/>
          <p:nvPr/>
        </p:nvSpPr>
        <p:spPr>
          <a:xfrm>
            <a:off x="1553497" y="0"/>
            <a:ext cx="312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3FBFE-841A-2242-B49C-9474E02A2C27}"/>
              </a:ext>
            </a:extLst>
          </p:cNvPr>
          <p:cNvSpPr txBox="1"/>
          <p:nvPr/>
        </p:nvSpPr>
        <p:spPr>
          <a:xfrm>
            <a:off x="1553497" y="2035277"/>
            <a:ext cx="910537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CONCLUSION 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IN" sz="1800" dirty="0">
                <a:solidFill>
                  <a:srgbClr val="C00000"/>
                </a:solidFill>
              </a:rPr>
              <a:t># </a:t>
            </a:r>
            <a:r>
              <a:rPr lang="en-IN" sz="2000" dirty="0">
                <a:solidFill>
                  <a:srgbClr val="0070C0"/>
                </a:solidFill>
              </a:rPr>
              <a:t>Our requirement to create a portal for students to select the courses &amp; get the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</a:t>
            </a:r>
            <a:r>
              <a:rPr lang="en-IN" sz="2000" dirty="0">
                <a:solidFill>
                  <a:srgbClr val="0070C0"/>
                </a:solidFill>
              </a:rPr>
              <a:t>knowledge on particular course and get the enquiry details from the 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registration form.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25"/>
                            </p:stCondLst>
                            <p:childTnLst>
                              <p:par>
                                <p:cTn id="11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50"/>
                            </p:stCondLst>
                            <p:childTnLst>
                              <p:par>
                                <p:cTn id="1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D4FCB-B122-8E02-1753-AB31E3D53517}"/>
              </a:ext>
            </a:extLst>
          </p:cNvPr>
          <p:cNvSpPr txBox="1"/>
          <p:nvPr/>
        </p:nvSpPr>
        <p:spPr>
          <a:xfrm rot="10800000" flipV="1">
            <a:off x="1573161" y="126324"/>
            <a:ext cx="30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BF947-A7D1-F9A2-4827-78AEF34A911E}"/>
              </a:ext>
            </a:extLst>
          </p:cNvPr>
          <p:cNvSpPr txBox="1"/>
          <p:nvPr/>
        </p:nvSpPr>
        <p:spPr>
          <a:xfrm>
            <a:off x="1573162" y="1826342"/>
            <a:ext cx="642926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REFERENCE 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IN" sz="2000" dirty="0">
                <a:solidFill>
                  <a:srgbClr val="0070C0"/>
                </a:solidFill>
              </a:rPr>
              <a:t>https://getbootstrap.com/docs/5.0/components/carousel/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9B072-68B8-C3E2-1555-AC4B7F7FF251}"/>
              </a:ext>
            </a:extLst>
          </p:cNvPr>
          <p:cNvSpPr txBox="1"/>
          <p:nvPr/>
        </p:nvSpPr>
        <p:spPr>
          <a:xfrm>
            <a:off x="1553497" y="0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A3445D-8EBA-0A7D-320E-9C4C4360BFF8}"/>
              </a:ext>
            </a:extLst>
          </p:cNvPr>
          <p:cNvCxnSpPr>
            <a:cxnSpLocks/>
          </p:cNvCxnSpPr>
          <p:nvPr/>
        </p:nvCxnSpPr>
        <p:spPr>
          <a:xfrm>
            <a:off x="2763520" y="12801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33B8CA-1652-E42B-77B9-98D31700649E}"/>
              </a:ext>
            </a:extLst>
          </p:cNvPr>
          <p:cNvSpPr txBox="1"/>
          <p:nvPr/>
        </p:nvSpPr>
        <p:spPr>
          <a:xfrm>
            <a:off x="3480620" y="2550213"/>
            <a:ext cx="6223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211373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21137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00FD-F64E-5921-01DA-5003C2DACD53}"/>
              </a:ext>
            </a:extLst>
          </p:cNvPr>
          <p:cNvSpPr txBox="1"/>
          <p:nvPr/>
        </p:nvSpPr>
        <p:spPr>
          <a:xfrm>
            <a:off x="7443019" y="5358581"/>
            <a:ext cx="437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highlight>
                  <a:srgbClr val="00FF00"/>
                </a:highlight>
              </a:rPr>
              <a:t>NAME : PRATIKSHA BODKHE</a:t>
            </a:r>
          </a:p>
          <a:p>
            <a:r>
              <a:rPr lang="en-US" b="1" i="1" dirty="0">
                <a:solidFill>
                  <a:srgbClr val="FF0000"/>
                </a:solidFill>
                <a:highlight>
                  <a:srgbClr val="00FF00"/>
                </a:highlight>
              </a:rPr>
              <a:t>COURSE : FULL STACK PYTHON</a:t>
            </a:r>
            <a:endParaRPr lang="en-IN" b="1" i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35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4630B-17C4-F20F-1B4B-FE13C58A726A}"/>
              </a:ext>
            </a:extLst>
          </p:cNvPr>
          <p:cNvSpPr txBox="1"/>
          <p:nvPr/>
        </p:nvSpPr>
        <p:spPr>
          <a:xfrm>
            <a:off x="1494503" y="0"/>
            <a:ext cx="32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2F4D9-5C04-7639-CB3F-F865B8D62561}"/>
              </a:ext>
            </a:extLst>
          </p:cNvPr>
          <p:cNvSpPr txBox="1"/>
          <p:nvPr/>
        </p:nvSpPr>
        <p:spPr>
          <a:xfrm>
            <a:off x="2615381" y="2556387"/>
            <a:ext cx="749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Platform for </a:t>
            </a:r>
            <a:r>
              <a:rPr lang="en-US" sz="4800" b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IT , Mechanical , Civil &amp; Electrical</a:t>
            </a:r>
            <a:r>
              <a:rPr lang="en-US" sz="4800" b="1" dirty="0">
                <a:solidFill>
                  <a:srgbClr val="002060"/>
                </a:solidFill>
              </a:rPr>
              <a:t> Courses</a:t>
            </a:r>
            <a:endParaRPr lang="en-I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0C35B-500C-F2CE-8DF1-370A14472CAA}"/>
              </a:ext>
            </a:extLst>
          </p:cNvPr>
          <p:cNvSpPr txBox="1"/>
          <p:nvPr/>
        </p:nvSpPr>
        <p:spPr>
          <a:xfrm>
            <a:off x="1032387" y="1592826"/>
            <a:ext cx="104484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PROJECT EXPLAINATION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US" sz="2000" dirty="0">
                <a:solidFill>
                  <a:srgbClr val="0070C0"/>
                </a:solidFill>
              </a:rPr>
              <a:t>In this project firstly I create a web page &amp; on that web page I create pdf registration form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and enter the course details of the </a:t>
            </a:r>
            <a:r>
              <a:rPr lang="en-US" sz="2000" dirty="0" err="1">
                <a:solidFill>
                  <a:srgbClr val="0070C0"/>
                </a:solidFill>
              </a:rPr>
              <a:t>CadDesk</a:t>
            </a:r>
            <a:r>
              <a:rPr lang="en-US" sz="2000" dirty="0">
                <a:solidFill>
                  <a:srgbClr val="0070C0"/>
                </a:solidFill>
              </a:rPr>
              <a:t> Institute.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US" sz="2000" dirty="0">
                <a:solidFill>
                  <a:srgbClr val="0070C0"/>
                </a:solidFill>
              </a:rPr>
              <a:t>The website is consist of HTML , CSS , JAVASCRIPT &amp; BOOTSTRAP code.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US" sz="2000" dirty="0">
                <a:solidFill>
                  <a:srgbClr val="0070C0"/>
                </a:solidFill>
              </a:rPr>
              <a:t>The HTML part of code is used to enter the data by using html tags.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US" sz="2000" dirty="0">
                <a:solidFill>
                  <a:srgbClr val="0070C0"/>
                </a:solidFill>
              </a:rPr>
              <a:t>The CSS &amp; BOOTSTRAP part of the code decides how the website page looks &amp;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JAVASCRIPT code is used to create pdf of registration form.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849F8-82C1-51F8-B962-443E009C5708}"/>
              </a:ext>
            </a:extLst>
          </p:cNvPr>
          <p:cNvSpPr txBox="1"/>
          <p:nvPr/>
        </p:nvSpPr>
        <p:spPr>
          <a:xfrm>
            <a:off x="1504335" y="0"/>
            <a:ext cx="3460955" cy="64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3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03CF6-3831-CE7A-98EB-F22CD8DA527F}"/>
              </a:ext>
            </a:extLst>
          </p:cNvPr>
          <p:cNvSpPr txBox="1"/>
          <p:nvPr/>
        </p:nvSpPr>
        <p:spPr>
          <a:xfrm>
            <a:off x="1317523" y="2015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30C-8CB6-E10E-4B28-B7CB43E036F4}"/>
              </a:ext>
            </a:extLst>
          </p:cNvPr>
          <p:cNvSpPr txBox="1"/>
          <p:nvPr/>
        </p:nvSpPr>
        <p:spPr>
          <a:xfrm>
            <a:off x="1502253" y="0"/>
            <a:ext cx="30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7A9E7-C5D0-0501-E1A8-DE47088503D8}"/>
              </a:ext>
            </a:extLst>
          </p:cNvPr>
          <p:cNvSpPr txBox="1"/>
          <p:nvPr/>
        </p:nvSpPr>
        <p:spPr>
          <a:xfrm>
            <a:off x="1317523" y="1612490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TECHNOLOGIES I LEARNT: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C00000"/>
                </a:solidFill>
              </a:rPr>
              <a:t># </a:t>
            </a:r>
            <a:r>
              <a:rPr lang="en-IN" sz="2000" dirty="0">
                <a:solidFill>
                  <a:srgbClr val="0070C0"/>
                </a:solidFill>
              </a:rPr>
              <a:t>Technologies I have learnt in this course are: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                                                                    1)HTML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                                                                    2)CSS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                                                                    3)JAVASCRIPT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                                                                    4)BOOTSTRAP</a:t>
            </a:r>
          </a:p>
          <a:p>
            <a:endParaRPr lang="en-IN" sz="1800" b="1" dirty="0">
              <a:solidFill>
                <a:srgbClr val="0070C0"/>
              </a:solidFill>
            </a:endParaRPr>
          </a:p>
          <a:p>
            <a:endParaRPr lang="en-I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145FAFE-97B0-C885-8836-1753963C7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1160206"/>
            <a:ext cx="10019072" cy="4680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20277-31B3-936E-0460-A9E2CCB33D26}"/>
              </a:ext>
            </a:extLst>
          </p:cNvPr>
          <p:cNvSpPr txBox="1"/>
          <p:nvPr/>
        </p:nvSpPr>
        <p:spPr>
          <a:xfrm>
            <a:off x="1504336" y="1"/>
            <a:ext cx="304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B6E51-DE96-6F1E-8B4A-3FE06CAD2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9" y="698090"/>
            <a:ext cx="10304206" cy="5309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3D8B9-7E1A-FA22-F8CC-BD9A018FED45}"/>
              </a:ext>
            </a:extLst>
          </p:cNvPr>
          <p:cNvSpPr txBox="1"/>
          <p:nvPr/>
        </p:nvSpPr>
        <p:spPr>
          <a:xfrm>
            <a:off x="1465006" y="0"/>
            <a:ext cx="326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5EAD6-36B7-8383-1476-F8F73CA9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0" y="806245"/>
            <a:ext cx="10432027" cy="5368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63B7E-9D1E-C052-48DC-DF583E830D20}"/>
              </a:ext>
            </a:extLst>
          </p:cNvPr>
          <p:cNvSpPr txBox="1"/>
          <p:nvPr/>
        </p:nvSpPr>
        <p:spPr>
          <a:xfrm>
            <a:off x="1524000" y="0"/>
            <a:ext cx="31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3D183-84A2-87CC-676F-1354D61A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609600"/>
            <a:ext cx="10500852" cy="5506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E7347-80A3-A45D-E916-62DA6221D59B}"/>
              </a:ext>
            </a:extLst>
          </p:cNvPr>
          <p:cNvSpPr txBox="1"/>
          <p:nvPr/>
        </p:nvSpPr>
        <p:spPr>
          <a:xfrm>
            <a:off x="1484671" y="0"/>
            <a:ext cx="320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5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57BE4-35C9-042B-E292-2D90E203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0" y="796413"/>
            <a:ext cx="10451691" cy="5427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1D70C-139C-8812-1056-DDBFC0486B60}"/>
              </a:ext>
            </a:extLst>
          </p:cNvPr>
          <p:cNvSpPr txBox="1"/>
          <p:nvPr/>
        </p:nvSpPr>
        <p:spPr>
          <a:xfrm>
            <a:off x="1484671" y="0"/>
            <a:ext cx="31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title : Course Details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5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257</TotalTime>
  <Words>299</Words>
  <Application>Microsoft Office PowerPoint</Application>
  <PresentationFormat>Widescreen</PresentationFormat>
  <Paragraphs>53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Bahnschrift Condensed</vt:lpstr>
      <vt:lpstr>Calibri</vt:lpstr>
      <vt:lpstr>Georgia</vt:lpstr>
      <vt:lpstr>Parallax</vt:lpstr>
      <vt:lpstr>Project Title : IT , Mechanical , Civil &amp; Electrical Courses Details with Registration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Course Details</dc:title>
  <dc:creator>pratikshabodkhe0448@outlook.com</dc:creator>
  <cp:lastModifiedBy>pratikshabodkhe0448@outlook.com</cp:lastModifiedBy>
  <cp:revision>5</cp:revision>
  <dcterms:created xsi:type="dcterms:W3CDTF">2024-05-14T15:30:51Z</dcterms:created>
  <dcterms:modified xsi:type="dcterms:W3CDTF">2024-05-16T11:29:39Z</dcterms:modified>
</cp:coreProperties>
</file>