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2" r:id="rId5"/>
    <p:sldId id="264" r:id="rId6"/>
    <p:sldId id="274" r:id="rId7"/>
    <p:sldId id="302" r:id="rId8"/>
    <p:sldId id="303" r:id="rId9"/>
    <p:sldId id="304" r:id="rId10"/>
    <p:sldId id="305" r:id="rId11"/>
    <p:sldId id="306" r:id="rId12"/>
    <p:sldId id="307" r:id="rId13"/>
    <p:sldId id="308" r:id="rId14"/>
    <p:sldId id="309" r:id="rId15"/>
    <p:sldId id="310" r:id="rId16"/>
    <p:sldId id="311" r:id="rId17"/>
    <p:sldId id="289" r:id="rId18"/>
    <p:sldId id="259" r:id="rId19"/>
  </p:sldIdLst>
  <p:sldSz cx="12192000" cy="6858000"/>
  <p:notesSz cx="6858000" cy="9144000"/>
  <p:embeddedFontLst>
    <p:embeddedFont>
      <p:font typeface="Calibri" pitchFamily="34" charset="0"/>
      <p:regular r:id="rId21"/>
      <p:bold r:id="rId22"/>
      <p:italic r:id="rId23"/>
      <p:boldItalic r:id="rId24"/>
    </p:embeddedFont>
    <p:embeddedFont>
      <p:font typeface="Lato Black" charset="0"/>
      <p:bold r:id="rId25"/>
      <p:boldItalic r:id="rId26"/>
    </p:embeddedFont>
    <p:embeddedFont>
      <p:font typeface="Libre Baskerville"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767E5-D77F-4255-8853-1BA23F3B8456}" v="97" dt="2024-10-02T13:44:4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1020"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hamasani Rajkumar" userId="7b70f4838878d166" providerId="LiveId" clId="{FC8767E5-D77F-4255-8853-1BA23F3B8456}"/>
    <pc:docChg chg="undo redo custSel addSld delSld modSld">
      <pc:chgData name="Ushamasani Rajkumar" userId="7b70f4838878d166" providerId="LiveId" clId="{FC8767E5-D77F-4255-8853-1BA23F3B8456}" dt="2024-10-02T13:47:21.125" v="1592" actId="27636"/>
      <pc:docMkLst>
        <pc:docMk/>
      </pc:docMkLst>
      <pc:sldChg chg="delSp modSp mod">
        <pc:chgData name="Ushamasani Rajkumar" userId="7b70f4838878d166" providerId="LiveId" clId="{FC8767E5-D77F-4255-8853-1BA23F3B8456}" dt="2024-10-02T11:31:22.368" v="1545" actId="478"/>
        <pc:sldMkLst>
          <pc:docMk/>
          <pc:sldMk cId="0" sldId="256"/>
        </pc:sldMkLst>
        <pc:spChg chg="del mod">
          <ac:chgData name="Ushamasani Rajkumar" userId="7b70f4838878d166" providerId="LiveId" clId="{FC8767E5-D77F-4255-8853-1BA23F3B8456}" dt="2024-10-02T11:31:22.368" v="1545" actId="478"/>
          <ac:spMkLst>
            <pc:docMk/>
            <pc:sldMk cId="0" sldId="256"/>
            <ac:spMk id="5" creationId="{EC8EB737-3025-E418-46AA-A803C000E6B0}"/>
          </ac:spMkLst>
        </pc:spChg>
      </pc:sldChg>
      <pc:sldChg chg="modSp mod">
        <pc:chgData name="Ushamasani Rajkumar" userId="7b70f4838878d166" providerId="LiveId" clId="{FC8767E5-D77F-4255-8853-1BA23F3B8456}" dt="2024-10-02T11:31:41.733" v="1559" actId="20577"/>
        <pc:sldMkLst>
          <pc:docMk/>
          <pc:sldMk cId="0" sldId="257"/>
        </pc:sldMkLst>
        <pc:spChg chg="mod">
          <ac:chgData name="Ushamasani Rajkumar" userId="7b70f4838878d166" providerId="LiveId" clId="{FC8767E5-D77F-4255-8853-1BA23F3B8456}" dt="2024-10-02T11:31:41.733" v="1559" actId="20577"/>
          <ac:spMkLst>
            <pc:docMk/>
            <pc:sldMk cId="0" sldId="257"/>
            <ac:spMk id="104" creationId="{00000000-0000-0000-0000-000000000000}"/>
          </ac:spMkLst>
        </pc:spChg>
      </pc:sldChg>
      <pc:sldChg chg="modSp mod">
        <pc:chgData name="Ushamasani Rajkumar" userId="7b70f4838878d166" providerId="LiveId" clId="{FC8767E5-D77F-4255-8853-1BA23F3B8456}" dt="2024-10-02T12:13:46.232" v="1569" actId="14100"/>
        <pc:sldMkLst>
          <pc:docMk/>
          <pc:sldMk cId="2814866961" sldId="260"/>
        </pc:sldMkLst>
        <pc:spChg chg="mod">
          <ac:chgData name="Ushamasani Rajkumar" userId="7b70f4838878d166" providerId="LiveId" clId="{FC8767E5-D77F-4255-8853-1BA23F3B8456}" dt="2024-10-02T12:13:46.232" v="1569" actId="14100"/>
          <ac:spMkLst>
            <pc:docMk/>
            <pc:sldMk cId="2814866961" sldId="260"/>
            <ac:spMk id="3" creationId="{9B48C94E-0BAC-F69C-1F72-E4A1E3626E9F}"/>
          </ac:spMkLst>
        </pc:spChg>
      </pc:sldChg>
      <pc:sldChg chg="modSp mod">
        <pc:chgData name="Ushamasani Rajkumar" userId="7b70f4838878d166" providerId="LiveId" clId="{FC8767E5-D77F-4255-8853-1BA23F3B8456}" dt="2024-10-02T12:14:36.048" v="1590" actId="20577"/>
        <pc:sldMkLst>
          <pc:docMk/>
          <pc:sldMk cId="2038673843" sldId="262"/>
        </pc:sldMkLst>
        <pc:spChg chg="mod">
          <ac:chgData name="Ushamasani Rajkumar" userId="7b70f4838878d166" providerId="LiveId" clId="{FC8767E5-D77F-4255-8853-1BA23F3B8456}" dt="2024-10-02T12:14:36.048" v="1590" actId="20577"/>
          <ac:spMkLst>
            <pc:docMk/>
            <pc:sldMk cId="2038673843" sldId="262"/>
            <ac:spMk id="8" creationId="{53D5171A-FCAA-BD12-CD73-3C0D61600A77}"/>
          </ac:spMkLst>
        </pc:spChg>
      </pc:sldChg>
      <pc:sldChg chg="modSp mod">
        <pc:chgData name="Ushamasani Rajkumar" userId="7b70f4838878d166" providerId="LiveId" clId="{FC8767E5-D77F-4255-8853-1BA23F3B8456}" dt="2024-10-02T10:10:05.651" v="5" actId="1076"/>
        <pc:sldMkLst>
          <pc:docMk/>
          <pc:sldMk cId="1520908343" sldId="264"/>
        </pc:sldMkLst>
        <pc:spChg chg="mod">
          <ac:chgData name="Ushamasani Rajkumar" userId="7b70f4838878d166" providerId="LiveId" clId="{FC8767E5-D77F-4255-8853-1BA23F3B8456}" dt="2024-10-02T10:09:55.174" v="2" actId="1076"/>
          <ac:spMkLst>
            <pc:docMk/>
            <pc:sldMk cId="1520908343" sldId="264"/>
            <ac:spMk id="3" creationId="{C4AF1813-8E2A-9104-71DF-51B46559166A}"/>
          </ac:spMkLst>
        </pc:spChg>
        <pc:spChg chg="mod">
          <ac:chgData name="Ushamasani Rajkumar" userId="7b70f4838878d166" providerId="LiveId" clId="{FC8767E5-D77F-4255-8853-1BA23F3B8456}" dt="2024-10-02T10:09:47.788" v="1" actId="1076"/>
          <ac:spMkLst>
            <pc:docMk/>
            <pc:sldMk cId="1520908343" sldId="264"/>
            <ac:spMk id="6" creationId="{FEBE3EAC-DC6E-CF96-C97D-939508D16146}"/>
          </ac:spMkLst>
        </pc:spChg>
        <pc:picChg chg="mod">
          <ac:chgData name="Ushamasani Rajkumar" userId="7b70f4838878d166" providerId="LiveId" clId="{FC8767E5-D77F-4255-8853-1BA23F3B8456}" dt="2024-10-02T10:10:00.301" v="3" actId="1076"/>
          <ac:picMkLst>
            <pc:docMk/>
            <pc:sldMk cId="1520908343" sldId="264"/>
            <ac:picMk id="8" creationId="{CD415C9A-17AD-CC44-681C-010B13F7F631}"/>
          </ac:picMkLst>
        </pc:picChg>
        <pc:picChg chg="mod">
          <ac:chgData name="Ushamasani Rajkumar" userId="7b70f4838878d166" providerId="LiveId" clId="{FC8767E5-D77F-4255-8853-1BA23F3B8456}" dt="2024-10-02T10:10:05.651" v="5" actId="1076"/>
          <ac:picMkLst>
            <pc:docMk/>
            <pc:sldMk cId="1520908343" sldId="264"/>
            <ac:picMk id="10" creationId="{EEDF5340-3DE5-B085-F1FE-E9F213867B72}"/>
          </ac:picMkLst>
        </pc:picChg>
        <pc:picChg chg="mod">
          <ac:chgData name="Ushamasani Rajkumar" userId="7b70f4838878d166" providerId="LiveId" clId="{FC8767E5-D77F-4255-8853-1BA23F3B8456}" dt="2024-10-02T10:10:03.079" v="4" actId="1076"/>
          <ac:picMkLst>
            <pc:docMk/>
            <pc:sldMk cId="1520908343" sldId="264"/>
            <ac:picMk id="12" creationId="{D1950AE3-CF34-E2E8-CDEC-55BE6B0D2C69}"/>
          </ac:picMkLst>
        </pc:picChg>
      </pc:sldChg>
      <pc:sldChg chg="addSp delSp modSp mod">
        <pc:chgData name="Ushamasani Rajkumar" userId="7b70f4838878d166" providerId="LiveId" clId="{FC8767E5-D77F-4255-8853-1BA23F3B8456}" dt="2024-10-02T10:29:41.949" v="343" actId="1076"/>
        <pc:sldMkLst>
          <pc:docMk/>
          <pc:sldMk cId="1660269782" sldId="274"/>
        </pc:sldMkLst>
        <pc:spChg chg="del mod">
          <ac:chgData name="Ushamasani Rajkumar" userId="7b70f4838878d166" providerId="LiveId" clId="{FC8767E5-D77F-4255-8853-1BA23F3B8456}" dt="2024-10-02T10:10:50.982" v="9" actId="478"/>
          <ac:spMkLst>
            <pc:docMk/>
            <pc:sldMk cId="1660269782" sldId="274"/>
            <ac:spMk id="2" creationId="{3893083B-9E5A-7648-C302-F1D1F3D8A384}"/>
          </ac:spMkLst>
        </pc:spChg>
        <pc:spChg chg="del">
          <ac:chgData name="Ushamasani Rajkumar" userId="7b70f4838878d166" providerId="LiveId" clId="{FC8767E5-D77F-4255-8853-1BA23F3B8456}" dt="2024-10-02T10:11:48.932" v="35" actId="21"/>
          <ac:spMkLst>
            <pc:docMk/>
            <pc:sldMk cId="1660269782" sldId="274"/>
            <ac:spMk id="3" creationId="{078615BC-8522-7625-A92E-CFC5F88F9876}"/>
          </ac:spMkLst>
        </pc:spChg>
        <pc:spChg chg="add del mod">
          <ac:chgData name="Ushamasani Rajkumar" userId="7b70f4838878d166" providerId="LiveId" clId="{FC8767E5-D77F-4255-8853-1BA23F3B8456}" dt="2024-10-02T10:10:58.938" v="10" actId="478"/>
          <ac:spMkLst>
            <pc:docMk/>
            <pc:sldMk cId="1660269782" sldId="274"/>
            <ac:spMk id="5" creationId="{BE3B96CA-0687-ECEA-8BBA-D080B283139A}"/>
          </ac:spMkLst>
        </pc:spChg>
        <pc:spChg chg="add del mod">
          <ac:chgData name="Ushamasani Rajkumar" userId="7b70f4838878d166" providerId="LiveId" clId="{FC8767E5-D77F-4255-8853-1BA23F3B8456}" dt="2024-10-02T10:11:09.651" v="13" actId="478"/>
          <ac:spMkLst>
            <pc:docMk/>
            <pc:sldMk cId="1660269782" sldId="274"/>
            <ac:spMk id="7" creationId="{DA0C35EA-B63E-91A7-5239-4B63705AF329}"/>
          </ac:spMkLst>
        </pc:spChg>
        <pc:spChg chg="add mod">
          <ac:chgData name="Ushamasani Rajkumar" userId="7b70f4838878d166" providerId="LiveId" clId="{FC8767E5-D77F-4255-8853-1BA23F3B8456}" dt="2024-10-02T10:11:40.927" v="34" actId="14100"/>
          <ac:spMkLst>
            <pc:docMk/>
            <pc:sldMk cId="1660269782" sldId="274"/>
            <ac:spMk id="8" creationId="{3656DDDE-6E24-DA33-D48F-309A3EBF073A}"/>
          </ac:spMkLst>
        </pc:spChg>
        <pc:spChg chg="add mod">
          <ac:chgData name="Ushamasani Rajkumar" userId="7b70f4838878d166" providerId="LiveId" clId="{FC8767E5-D77F-4255-8853-1BA23F3B8456}" dt="2024-10-02T10:29:31.434" v="342" actId="14100"/>
          <ac:spMkLst>
            <pc:docMk/>
            <pc:sldMk cId="1660269782" sldId="274"/>
            <ac:spMk id="10" creationId="{CBC8BFAF-1CF3-FD5A-2453-F5E2CBCC48F1}"/>
          </ac:spMkLst>
        </pc:spChg>
        <pc:spChg chg="add mod">
          <ac:chgData name="Ushamasani Rajkumar" userId="7b70f4838878d166" providerId="LiveId" clId="{FC8767E5-D77F-4255-8853-1BA23F3B8456}" dt="2024-10-02T10:29:41.949" v="343" actId="1076"/>
          <ac:spMkLst>
            <pc:docMk/>
            <pc:sldMk cId="1660269782" sldId="274"/>
            <ac:spMk id="14" creationId="{CA2BDFBF-866E-68F3-B460-27F29265A091}"/>
          </ac:spMkLst>
        </pc:spChg>
        <pc:picChg chg="add mod">
          <ac:chgData name="Ushamasani Rajkumar" userId="7b70f4838878d166" providerId="LiveId" clId="{FC8767E5-D77F-4255-8853-1BA23F3B8456}" dt="2024-10-02T10:28:17.800" v="314" actId="1076"/>
          <ac:picMkLst>
            <pc:docMk/>
            <pc:sldMk cId="1660269782" sldId="274"/>
            <ac:picMk id="11" creationId="{43ED7D05-C9EE-B6CC-1E2D-B606DB3D5E21}"/>
          </ac:picMkLst>
        </pc:picChg>
        <pc:picChg chg="add del mod">
          <ac:chgData name="Ushamasani Rajkumar" userId="7b70f4838878d166" providerId="LiveId" clId="{FC8767E5-D77F-4255-8853-1BA23F3B8456}" dt="2024-10-02T10:22:28.356" v="242" actId="21"/>
          <ac:picMkLst>
            <pc:docMk/>
            <pc:sldMk cId="1660269782" sldId="274"/>
            <ac:picMk id="12" creationId="{D60270FE-5111-8A6B-2B57-506279B6FE4E}"/>
          </ac:picMkLst>
        </pc:picChg>
        <pc:picChg chg="add del mod">
          <ac:chgData name="Ushamasani Rajkumar" userId="7b70f4838878d166" providerId="LiveId" clId="{FC8767E5-D77F-4255-8853-1BA23F3B8456}" dt="2024-10-02T10:20:58.671" v="223" actId="21"/>
          <ac:picMkLst>
            <pc:docMk/>
            <pc:sldMk cId="1660269782" sldId="274"/>
            <ac:picMk id="13" creationId="{413C2689-E8B4-E9A1-06A8-FA5B7F097816}"/>
          </ac:picMkLst>
        </pc:picChg>
        <pc:picChg chg="add mod">
          <ac:chgData name="Ushamasani Rajkumar" userId="7b70f4838878d166" providerId="LiveId" clId="{FC8767E5-D77F-4255-8853-1BA23F3B8456}" dt="2024-10-02T10:16:19.960" v="208" actId="14100"/>
          <ac:picMkLst>
            <pc:docMk/>
            <pc:sldMk cId="1660269782" sldId="274"/>
            <ac:picMk id="1026" creationId="{1232D138-3D71-4A00-240E-7B860D0278C3}"/>
          </ac:picMkLst>
        </pc:picChg>
      </pc:sldChg>
      <pc:sldChg chg="del">
        <pc:chgData name="Ushamasani Rajkumar" userId="7b70f4838878d166" providerId="LiveId" clId="{FC8767E5-D77F-4255-8853-1BA23F3B8456}" dt="2024-10-02T10:10:19.653" v="6" actId="47"/>
        <pc:sldMkLst>
          <pc:docMk/>
          <pc:sldMk cId="1736250505" sldId="275"/>
        </pc:sldMkLst>
      </pc:sldChg>
      <pc:sldChg chg="del">
        <pc:chgData name="Ushamasani Rajkumar" userId="7b70f4838878d166" providerId="LiveId" clId="{FC8767E5-D77F-4255-8853-1BA23F3B8456}" dt="2024-10-02T10:10:24.259" v="7" actId="47"/>
        <pc:sldMkLst>
          <pc:docMk/>
          <pc:sldMk cId="3892492170" sldId="276"/>
        </pc:sldMkLst>
      </pc:sldChg>
      <pc:sldChg chg="addSp delSp modSp mod">
        <pc:chgData name="Ushamasani Rajkumar" userId="7b70f4838878d166" providerId="LiveId" clId="{FC8767E5-D77F-4255-8853-1BA23F3B8456}" dt="2024-10-02T11:29:25.289" v="1543" actId="12"/>
        <pc:sldMkLst>
          <pc:docMk/>
          <pc:sldMk cId="4131171239" sldId="289"/>
        </pc:sldMkLst>
        <pc:spChg chg="del">
          <ac:chgData name="Ushamasani Rajkumar" userId="7b70f4838878d166" providerId="LiveId" clId="{FC8767E5-D77F-4255-8853-1BA23F3B8456}" dt="2024-10-02T11:27:52.513" v="1509" actId="478"/>
          <ac:spMkLst>
            <pc:docMk/>
            <pc:sldMk cId="4131171239" sldId="289"/>
            <ac:spMk id="2" creationId="{2530623C-A917-4809-25DE-857FF0A1605B}"/>
          </ac:spMkLst>
        </pc:spChg>
        <pc:spChg chg="mod">
          <ac:chgData name="Ushamasani Rajkumar" userId="7b70f4838878d166" providerId="LiveId" clId="{FC8767E5-D77F-4255-8853-1BA23F3B8456}" dt="2024-10-02T11:29:25.289" v="1543" actId="12"/>
          <ac:spMkLst>
            <pc:docMk/>
            <pc:sldMk cId="4131171239" sldId="289"/>
            <ac:spMk id="3" creationId="{8F0F0115-CBC1-932D-75D6-C412B8D9E7CC}"/>
          </ac:spMkLst>
        </pc:spChg>
        <pc:spChg chg="add del mod">
          <ac:chgData name="Ushamasani Rajkumar" userId="7b70f4838878d166" providerId="LiveId" clId="{FC8767E5-D77F-4255-8853-1BA23F3B8456}" dt="2024-10-02T11:27:55.993" v="1510" actId="478"/>
          <ac:spMkLst>
            <pc:docMk/>
            <pc:sldMk cId="4131171239" sldId="289"/>
            <ac:spMk id="5" creationId="{CDEBFC84-F661-30A4-AE2F-191DCDEDBAF4}"/>
          </ac:spMkLst>
        </pc:spChg>
        <pc:spChg chg="add mod">
          <ac:chgData name="Ushamasani Rajkumar" userId="7b70f4838878d166" providerId="LiveId" clId="{FC8767E5-D77F-4255-8853-1BA23F3B8456}" dt="2024-10-02T11:28:06.755" v="1522" actId="20577"/>
          <ac:spMkLst>
            <pc:docMk/>
            <pc:sldMk cId="4131171239" sldId="289"/>
            <ac:spMk id="6" creationId="{A44955CA-9F0B-6797-DFF7-580E9BFD0961}"/>
          </ac:spMkLst>
        </pc:spChg>
      </pc:sldChg>
      <pc:sldChg chg="del">
        <pc:chgData name="Ushamasani Rajkumar" userId="7b70f4838878d166" providerId="LiveId" clId="{FC8767E5-D77F-4255-8853-1BA23F3B8456}" dt="2024-10-02T10:42:36.627" v="550" actId="47"/>
        <pc:sldMkLst>
          <pc:docMk/>
          <pc:sldMk cId="3795543530" sldId="290"/>
        </pc:sldMkLst>
      </pc:sldChg>
      <pc:sldChg chg="del">
        <pc:chgData name="Ushamasani Rajkumar" userId="7b70f4838878d166" providerId="LiveId" clId="{FC8767E5-D77F-4255-8853-1BA23F3B8456}" dt="2024-10-02T10:48:59.394" v="769" actId="47"/>
        <pc:sldMkLst>
          <pc:docMk/>
          <pc:sldMk cId="737438621" sldId="291"/>
        </pc:sldMkLst>
      </pc:sldChg>
      <pc:sldChg chg="del">
        <pc:chgData name="Ushamasani Rajkumar" userId="7b70f4838878d166" providerId="LiveId" clId="{FC8767E5-D77F-4255-8853-1BA23F3B8456}" dt="2024-10-02T10:54:09.975" v="960" actId="47"/>
        <pc:sldMkLst>
          <pc:docMk/>
          <pc:sldMk cId="3596264680" sldId="292"/>
        </pc:sldMkLst>
      </pc:sldChg>
      <pc:sldChg chg="del">
        <pc:chgData name="Ushamasani Rajkumar" userId="7b70f4838878d166" providerId="LiveId" clId="{FC8767E5-D77F-4255-8853-1BA23F3B8456}" dt="2024-10-02T10:32:58.046" v="369" actId="47"/>
        <pc:sldMkLst>
          <pc:docMk/>
          <pc:sldMk cId="2640240258" sldId="293"/>
        </pc:sldMkLst>
      </pc:sldChg>
      <pc:sldChg chg="del">
        <pc:chgData name="Ushamasani Rajkumar" userId="7b70f4838878d166" providerId="LiveId" clId="{FC8767E5-D77F-4255-8853-1BA23F3B8456}" dt="2024-10-02T11:02:05.909" v="1087" actId="47"/>
        <pc:sldMkLst>
          <pc:docMk/>
          <pc:sldMk cId="2215495911" sldId="294"/>
        </pc:sldMkLst>
      </pc:sldChg>
      <pc:sldChg chg="del">
        <pc:chgData name="Ushamasani Rajkumar" userId="7b70f4838878d166" providerId="LiveId" clId="{FC8767E5-D77F-4255-8853-1BA23F3B8456}" dt="2024-10-02T11:02:03.624" v="1086" actId="47"/>
        <pc:sldMkLst>
          <pc:docMk/>
          <pc:sldMk cId="3376274147" sldId="295"/>
        </pc:sldMkLst>
      </pc:sldChg>
      <pc:sldChg chg="del">
        <pc:chgData name="Ushamasani Rajkumar" userId="7b70f4838878d166" providerId="LiveId" clId="{FC8767E5-D77F-4255-8853-1BA23F3B8456}" dt="2024-10-02T11:01:42.609" v="1085" actId="47"/>
        <pc:sldMkLst>
          <pc:docMk/>
          <pc:sldMk cId="1623686511" sldId="296"/>
        </pc:sldMkLst>
      </pc:sldChg>
      <pc:sldChg chg="del">
        <pc:chgData name="Ushamasani Rajkumar" userId="7b70f4838878d166" providerId="LiveId" clId="{FC8767E5-D77F-4255-8853-1BA23F3B8456}" dt="2024-10-02T11:02:09.706" v="1088" actId="47"/>
        <pc:sldMkLst>
          <pc:docMk/>
          <pc:sldMk cId="3306188849" sldId="297"/>
        </pc:sldMkLst>
      </pc:sldChg>
      <pc:sldChg chg="del">
        <pc:chgData name="Ushamasani Rajkumar" userId="7b70f4838878d166" providerId="LiveId" clId="{FC8767E5-D77F-4255-8853-1BA23F3B8456}" dt="2024-10-02T11:02:19" v="1090" actId="47"/>
        <pc:sldMkLst>
          <pc:docMk/>
          <pc:sldMk cId="2852125191" sldId="298"/>
        </pc:sldMkLst>
      </pc:sldChg>
      <pc:sldChg chg="del">
        <pc:chgData name="Ushamasani Rajkumar" userId="7b70f4838878d166" providerId="LiveId" clId="{FC8767E5-D77F-4255-8853-1BA23F3B8456}" dt="2024-10-02T11:02:12.299" v="1089" actId="47"/>
        <pc:sldMkLst>
          <pc:docMk/>
          <pc:sldMk cId="2277830087" sldId="299"/>
        </pc:sldMkLst>
      </pc:sldChg>
      <pc:sldChg chg="del">
        <pc:chgData name="Ushamasani Rajkumar" userId="7b70f4838878d166" providerId="LiveId" clId="{FC8767E5-D77F-4255-8853-1BA23F3B8456}" dt="2024-10-02T11:02:20.366" v="1091" actId="47"/>
        <pc:sldMkLst>
          <pc:docMk/>
          <pc:sldMk cId="2014402785" sldId="300"/>
        </pc:sldMkLst>
      </pc:sldChg>
      <pc:sldChg chg="addSp delSp modSp new del mod">
        <pc:chgData name="Ushamasani Rajkumar" userId="7b70f4838878d166" providerId="LiveId" clId="{FC8767E5-D77F-4255-8853-1BA23F3B8456}" dt="2024-10-02T10:22:08.960" v="238" actId="2696"/>
        <pc:sldMkLst>
          <pc:docMk/>
          <pc:sldMk cId="4192536882" sldId="301"/>
        </pc:sldMkLst>
        <pc:spChg chg="del">
          <ac:chgData name="Ushamasani Rajkumar" userId="7b70f4838878d166" providerId="LiveId" clId="{FC8767E5-D77F-4255-8853-1BA23F3B8456}" dt="2024-10-02T10:21:09.585" v="225" actId="478"/>
          <ac:spMkLst>
            <pc:docMk/>
            <pc:sldMk cId="4192536882" sldId="301"/>
            <ac:spMk id="2" creationId="{1343969B-A255-A303-4430-338DFBE2896F}"/>
          </ac:spMkLst>
        </pc:spChg>
        <pc:spChg chg="mod">
          <ac:chgData name="Ushamasani Rajkumar" userId="7b70f4838878d166" providerId="LiveId" clId="{FC8767E5-D77F-4255-8853-1BA23F3B8456}" dt="2024-10-02T10:21:25.346" v="228" actId="5793"/>
          <ac:spMkLst>
            <pc:docMk/>
            <pc:sldMk cId="4192536882" sldId="301"/>
            <ac:spMk id="3" creationId="{2DAADC2B-B4A9-6973-9691-B551D7BCB093}"/>
          </ac:spMkLst>
        </pc:spChg>
        <pc:picChg chg="add del mod">
          <ac:chgData name="Ushamasani Rajkumar" userId="7b70f4838878d166" providerId="LiveId" clId="{FC8767E5-D77F-4255-8853-1BA23F3B8456}" dt="2024-10-02T10:21:50.599" v="233" actId="21"/>
          <ac:picMkLst>
            <pc:docMk/>
            <pc:sldMk cId="4192536882" sldId="301"/>
            <ac:picMk id="13" creationId="{413C2689-E8B4-E9A1-06A8-FA5B7F097816}"/>
          </ac:picMkLst>
        </pc:picChg>
      </pc:sldChg>
      <pc:sldChg chg="addSp delSp modSp new mod">
        <pc:chgData name="Ushamasani Rajkumar" userId="7b70f4838878d166" providerId="LiveId" clId="{FC8767E5-D77F-4255-8853-1BA23F3B8456}" dt="2024-10-02T10:27:59.423" v="313" actId="1076"/>
        <pc:sldMkLst>
          <pc:docMk/>
          <pc:sldMk cId="339307999" sldId="302"/>
        </pc:sldMkLst>
        <pc:spChg chg="add mod">
          <ac:chgData name="Ushamasani Rajkumar" userId="7b70f4838878d166" providerId="LiveId" clId="{FC8767E5-D77F-4255-8853-1BA23F3B8456}" dt="2024-10-02T10:27:45.762" v="311" actId="1076"/>
          <ac:spMkLst>
            <pc:docMk/>
            <pc:sldMk cId="339307999" sldId="302"/>
            <ac:spMk id="2" creationId="{F3F4DAD0-2AB1-B9EE-C710-43A737FDC3A5}"/>
          </ac:spMkLst>
        </pc:spChg>
        <pc:spChg chg="add mod">
          <ac:chgData name="Ushamasani Rajkumar" userId="7b70f4838878d166" providerId="LiveId" clId="{FC8767E5-D77F-4255-8853-1BA23F3B8456}" dt="2024-10-02T10:27:54.416" v="312" actId="255"/>
          <ac:spMkLst>
            <pc:docMk/>
            <pc:sldMk cId="339307999" sldId="302"/>
            <ac:spMk id="4" creationId="{5BE4BCCA-CAE8-A5FE-8D89-EF9FABF1D484}"/>
          </ac:spMkLst>
        </pc:spChg>
        <pc:picChg chg="add mod">
          <ac:chgData name="Ushamasani Rajkumar" userId="7b70f4838878d166" providerId="LiveId" clId="{FC8767E5-D77F-4255-8853-1BA23F3B8456}" dt="2024-10-02T10:26:58.731" v="304" actId="1076"/>
          <ac:picMkLst>
            <pc:docMk/>
            <pc:sldMk cId="339307999" sldId="302"/>
            <ac:picMk id="3" creationId="{33A7A2A0-AD99-F7EB-345F-0A9D97C24052}"/>
          </ac:picMkLst>
        </pc:picChg>
        <pc:picChg chg="add mod">
          <ac:chgData name="Ushamasani Rajkumar" userId="7b70f4838878d166" providerId="LiveId" clId="{FC8767E5-D77F-4255-8853-1BA23F3B8456}" dt="2024-10-02T10:27:59.423" v="313" actId="1076"/>
          <ac:picMkLst>
            <pc:docMk/>
            <pc:sldMk cId="339307999" sldId="302"/>
            <ac:picMk id="12" creationId="{D60270FE-5111-8A6B-2B57-506279B6FE4E}"/>
          </ac:picMkLst>
        </pc:picChg>
        <pc:picChg chg="add del mod">
          <ac:chgData name="Ushamasani Rajkumar" userId="7b70f4838878d166" providerId="LiveId" clId="{FC8767E5-D77F-4255-8853-1BA23F3B8456}" dt="2024-10-02T10:24:11.175" v="251" actId="21"/>
          <ac:picMkLst>
            <pc:docMk/>
            <pc:sldMk cId="339307999" sldId="302"/>
            <ac:picMk id="13" creationId="{413C2689-E8B4-E9A1-06A8-FA5B7F097816}"/>
          </ac:picMkLst>
        </pc:picChg>
      </pc:sldChg>
      <pc:sldChg chg="addSp delSp modSp new del mod">
        <pc:chgData name="Ushamasani Rajkumar" userId="7b70f4838878d166" providerId="LiveId" clId="{FC8767E5-D77F-4255-8853-1BA23F3B8456}" dt="2024-10-02T10:29:52.686" v="344" actId="2696"/>
        <pc:sldMkLst>
          <pc:docMk/>
          <pc:sldMk cId="935904602" sldId="303"/>
        </pc:sldMkLst>
        <pc:spChg chg="mod">
          <ac:chgData name="Ushamasani Rajkumar" userId="7b70f4838878d166" providerId="LiveId" clId="{FC8767E5-D77F-4255-8853-1BA23F3B8456}" dt="2024-10-02T10:24:59.023" v="258" actId="14100"/>
          <ac:spMkLst>
            <pc:docMk/>
            <pc:sldMk cId="935904602" sldId="303"/>
            <ac:spMk id="2" creationId="{EC58B44A-C49A-037A-B2E2-494609D959C9}"/>
          </ac:spMkLst>
        </pc:spChg>
        <pc:spChg chg="del">
          <ac:chgData name="Ushamasani Rajkumar" userId="7b70f4838878d166" providerId="LiveId" clId="{FC8767E5-D77F-4255-8853-1BA23F3B8456}" dt="2024-10-02T10:24:14.773" v="252"/>
          <ac:spMkLst>
            <pc:docMk/>
            <pc:sldMk cId="935904602" sldId="303"/>
            <ac:spMk id="3" creationId="{FA53AB8F-0E54-6280-7013-E5CCB8E1CE9F}"/>
          </ac:spMkLst>
        </pc:spChg>
        <pc:spChg chg="mod">
          <ac:chgData name="Ushamasani Rajkumar" userId="7b70f4838878d166" providerId="LiveId" clId="{FC8767E5-D77F-4255-8853-1BA23F3B8456}" dt="2024-10-02T10:24:55.716" v="257" actId="14100"/>
          <ac:spMkLst>
            <pc:docMk/>
            <pc:sldMk cId="935904602" sldId="303"/>
            <ac:spMk id="4" creationId="{8E477189-9974-3403-F474-BC805E2009F7}"/>
          </ac:spMkLst>
        </pc:spChg>
        <pc:spChg chg="add del mod">
          <ac:chgData name="Ushamasani Rajkumar" userId="7b70f4838878d166" providerId="LiveId" clId="{FC8767E5-D77F-4255-8853-1BA23F3B8456}" dt="2024-10-02T10:24:36.315" v="255"/>
          <ac:spMkLst>
            <pc:docMk/>
            <pc:sldMk cId="935904602" sldId="303"/>
            <ac:spMk id="6" creationId="{5604758E-604B-5F5F-3B99-455287D38A82}"/>
          </ac:spMkLst>
        </pc:spChg>
        <pc:spChg chg="add mod">
          <ac:chgData name="Ushamasani Rajkumar" userId="7b70f4838878d166" providerId="LiveId" clId="{FC8767E5-D77F-4255-8853-1BA23F3B8456}" dt="2024-10-02T10:25:05.923" v="260" actId="478"/>
          <ac:spMkLst>
            <pc:docMk/>
            <pc:sldMk cId="935904602" sldId="303"/>
            <ac:spMk id="9" creationId="{3C149E4A-2095-C00A-F0A1-285E74E5075C}"/>
          </ac:spMkLst>
        </pc:spChg>
        <pc:picChg chg="add del mod">
          <ac:chgData name="Ushamasani Rajkumar" userId="7b70f4838878d166" providerId="LiveId" clId="{FC8767E5-D77F-4255-8853-1BA23F3B8456}" dt="2024-10-02T10:25:05.923" v="260" actId="478"/>
          <ac:picMkLst>
            <pc:docMk/>
            <pc:sldMk cId="935904602" sldId="303"/>
            <ac:picMk id="7" creationId="{A70C8371-BF6F-D37E-CB74-FDC0D18AB76C}"/>
          </ac:picMkLst>
        </pc:picChg>
        <pc:picChg chg="add del mod">
          <ac:chgData name="Ushamasani Rajkumar" userId="7b70f4838878d166" providerId="LiveId" clId="{FC8767E5-D77F-4255-8853-1BA23F3B8456}" dt="2024-10-02T10:24:22.688" v="254" actId="478"/>
          <ac:picMkLst>
            <pc:docMk/>
            <pc:sldMk cId="935904602" sldId="303"/>
            <ac:picMk id="13" creationId="{413C2689-E8B4-E9A1-06A8-FA5B7F097816}"/>
          </ac:picMkLst>
        </pc:picChg>
      </pc:sldChg>
      <pc:sldChg chg="addSp modSp new mod">
        <pc:chgData name="Ushamasani Rajkumar" userId="7b70f4838878d166" providerId="LiveId" clId="{FC8767E5-D77F-4255-8853-1BA23F3B8456}" dt="2024-10-02T10:32:42.767" v="368"/>
        <pc:sldMkLst>
          <pc:docMk/>
          <pc:sldMk cId="1704643654" sldId="303"/>
        </pc:sldMkLst>
        <pc:spChg chg="mod">
          <ac:chgData name="Ushamasani Rajkumar" userId="7b70f4838878d166" providerId="LiveId" clId="{FC8767E5-D77F-4255-8853-1BA23F3B8456}" dt="2024-10-02T10:30:56.934" v="350" actId="14100"/>
          <ac:spMkLst>
            <pc:docMk/>
            <pc:sldMk cId="1704643654" sldId="303"/>
            <ac:spMk id="2" creationId="{FA303E6D-6C50-5C43-72AB-D7DDE5B899D4}"/>
          </ac:spMkLst>
        </pc:spChg>
        <pc:spChg chg="mod">
          <ac:chgData name="Ushamasani Rajkumar" userId="7b70f4838878d166" providerId="LiveId" clId="{FC8767E5-D77F-4255-8853-1BA23F3B8456}" dt="2024-10-02T10:32:42.767" v="368"/>
          <ac:spMkLst>
            <pc:docMk/>
            <pc:sldMk cId="1704643654" sldId="303"/>
            <ac:spMk id="3" creationId="{39F8B9FF-743B-FF81-52AF-9536B5052F6B}"/>
          </ac:spMkLst>
        </pc:spChg>
        <pc:picChg chg="add mod">
          <ac:chgData name="Ushamasani Rajkumar" userId="7b70f4838878d166" providerId="LiveId" clId="{FC8767E5-D77F-4255-8853-1BA23F3B8456}" dt="2024-10-02T10:31:53.221" v="354" actId="14100"/>
          <ac:picMkLst>
            <pc:docMk/>
            <pc:sldMk cId="1704643654" sldId="303"/>
            <ac:picMk id="4" creationId="{0557DB23-A1B2-0282-E28D-6DBDDBED4341}"/>
          </ac:picMkLst>
        </pc:picChg>
      </pc:sldChg>
      <pc:sldChg chg="addSp modSp new mod">
        <pc:chgData name="Ushamasani Rajkumar" userId="7b70f4838878d166" providerId="LiveId" clId="{FC8767E5-D77F-4255-8853-1BA23F3B8456}" dt="2024-10-02T10:42:45.551" v="551" actId="20577"/>
        <pc:sldMkLst>
          <pc:docMk/>
          <pc:sldMk cId="4130125458" sldId="304"/>
        </pc:sldMkLst>
        <pc:spChg chg="mod">
          <ac:chgData name="Ushamasani Rajkumar" userId="7b70f4838878d166" providerId="LiveId" clId="{FC8767E5-D77F-4255-8853-1BA23F3B8456}" dt="2024-10-02T10:42:45.551" v="551" actId="20577"/>
          <ac:spMkLst>
            <pc:docMk/>
            <pc:sldMk cId="4130125458" sldId="304"/>
            <ac:spMk id="2" creationId="{623A305F-4F5F-C946-399A-BF3D3E60A99C}"/>
          </ac:spMkLst>
        </pc:spChg>
        <pc:spChg chg="mod">
          <ac:chgData name="Ushamasani Rajkumar" userId="7b70f4838878d166" providerId="LiveId" clId="{FC8767E5-D77F-4255-8853-1BA23F3B8456}" dt="2024-10-02T10:40:24.696" v="519" actId="20577"/>
          <ac:spMkLst>
            <pc:docMk/>
            <pc:sldMk cId="4130125458" sldId="304"/>
            <ac:spMk id="3" creationId="{03D0EBD0-2B3C-41F2-955C-18636542518D}"/>
          </ac:spMkLst>
        </pc:spChg>
        <pc:picChg chg="add mod">
          <ac:chgData name="Ushamasani Rajkumar" userId="7b70f4838878d166" providerId="LiveId" clId="{FC8767E5-D77F-4255-8853-1BA23F3B8456}" dt="2024-10-02T10:34:53.183" v="381" actId="14100"/>
          <ac:picMkLst>
            <pc:docMk/>
            <pc:sldMk cId="4130125458" sldId="304"/>
            <ac:picMk id="4" creationId="{CB50D782-22A5-65FF-B906-C1AF37EB12F8}"/>
          </ac:picMkLst>
        </pc:picChg>
        <pc:picChg chg="add mod">
          <ac:chgData name="Ushamasani Rajkumar" userId="7b70f4838878d166" providerId="LiveId" clId="{FC8767E5-D77F-4255-8853-1BA23F3B8456}" dt="2024-10-02T10:35:52.176" v="385" actId="1076"/>
          <ac:picMkLst>
            <pc:docMk/>
            <pc:sldMk cId="4130125458" sldId="304"/>
            <ac:picMk id="5" creationId="{22E0690B-C8B5-F18A-C5F8-7E7ED07A9EC4}"/>
          </ac:picMkLst>
        </pc:picChg>
        <pc:picChg chg="add mod">
          <ac:chgData name="Ushamasani Rajkumar" userId="7b70f4838878d166" providerId="LiveId" clId="{FC8767E5-D77F-4255-8853-1BA23F3B8456}" dt="2024-10-02T10:38:46.475" v="467" actId="1076"/>
          <ac:picMkLst>
            <pc:docMk/>
            <pc:sldMk cId="4130125458" sldId="304"/>
            <ac:picMk id="6" creationId="{AECE9B4D-07ED-885C-E035-63C7236368A3}"/>
          </ac:picMkLst>
        </pc:picChg>
      </pc:sldChg>
      <pc:sldChg chg="addSp delSp modSp new mod">
        <pc:chgData name="Ushamasani Rajkumar" userId="7b70f4838878d166" providerId="LiveId" clId="{FC8767E5-D77F-4255-8853-1BA23F3B8456}" dt="2024-10-02T10:48:48.424" v="767" actId="20577"/>
        <pc:sldMkLst>
          <pc:docMk/>
          <pc:sldMk cId="3535019528" sldId="305"/>
        </pc:sldMkLst>
        <pc:spChg chg="mod">
          <ac:chgData name="Ushamasani Rajkumar" userId="7b70f4838878d166" providerId="LiveId" clId="{FC8767E5-D77F-4255-8853-1BA23F3B8456}" dt="2024-10-02T10:41:56.377" v="545" actId="207"/>
          <ac:spMkLst>
            <pc:docMk/>
            <pc:sldMk cId="3535019528" sldId="305"/>
            <ac:spMk id="2" creationId="{A7502DA8-B297-1F9E-1369-4362B592A159}"/>
          </ac:spMkLst>
        </pc:spChg>
        <pc:spChg chg="mod">
          <ac:chgData name="Ushamasani Rajkumar" userId="7b70f4838878d166" providerId="LiveId" clId="{FC8767E5-D77F-4255-8853-1BA23F3B8456}" dt="2024-10-02T10:48:48.424" v="767" actId="20577"/>
          <ac:spMkLst>
            <pc:docMk/>
            <pc:sldMk cId="3535019528" sldId="305"/>
            <ac:spMk id="3" creationId="{23903147-9521-6CE2-A503-F5B5A7B251FC}"/>
          </ac:spMkLst>
        </pc:spChg>
        <pc:picChg chg="add mod">
          <ac:chgData name="Ushamasani Rajkumar" userId="7b70f4838878d166" providerId="LiveId" clId="{FC8767E5-D77F-4255-8853-1BA23F3B8456}" dt="2024-10-02T10:42:16.041" v="549" actId="14100"/>
          <ac:picMkLst>
            <pc:docMk/>
            <pc:sldMk cId="3535019528" sldId="305"/>
            <ac:picMk id="4" creationId="{C2CCA99B-06C0-389C-E9EF-497141C4D2FE}"/>
          </ac:picMkLst>
        </pc:picChg>
        <pc:picChg chg="add del mod">
          <ac:chgData name="Ushamasani Rajkumar" userId="7b70f4838878d166" providerId="LiveId" clId="{FC8767E5-D77F-4255-8853-1BA23F3B8456}" dt="2024-10-02T10:45:23.288" v="563" actId="478"/>
          <ac:picMkLst>
            <pc:docMk/>
            <pc:sldMk cId="3535019528" sldId="305"/>
            <ac:picMk id="5" creationId="{0516090B-E76E-C665-E3C6-4B9B12D38E9B}"/>
          </ac:picMkLst>
        </pc:picChg>
        <pc:picChg chg="add mod">
          <ac:chgData name="Ushamasani Rajkumar" userId="7b70f4838878d166" providerId="LiveId" clId="{FC8767E5-D77F-4255-8853-1BA23F3B8456}" dt="2024-10-02T10:45:32.153" v="566" actId="14100"/>
          <ac:picMkLst>
            <pc:docMk/>
            <pc:sldMk cId="3535019528" sldId="305"/>
            <ac:picMk id="6" creationId="{ED5DC3FC-2E47-4C4E-3AB8-845607494486}"/>
          </ac:picMkLst>
        </pc:picChg>
      </pc:sldChg>
      <pc:sldChg chg="addSp modSp new mod">
        <pc:chgData name="Ushamasani Rajkumar" userId="7b70f4838878d166" providerId="LiveId" clId="{FC8767E5-D77F-4255-8853-1BA23F3B8456}" dt="2024-10-02T10:53:41.121" v="959" actId="20577"/>
        <pc:sldMkLst>
          <pc:docMk/>
          <pc:sldMk cId="1963807820" sldId="306"/>
        </pc:sldMkLst>
        <pc:spChg chg="mod">
          <ac:chgData name="Ushamasani Rajkumar" userId="7b70f4838878d166" providerId="LiveId" clId="{FC8767E5-D77F-4255-8853-1BA23F3B8456}" dt="2024-10-02T10:53:41.121" v="959" actId="20577"/>
          <ac:spMkLst>
            <pc:docMk/>
            <pc:sldMk cId="1963807820" sldId="306"/>
            <ac:spMk id="2" creationId="{6111B79E-02F3-2DE9-0A3A-1BABC5DCC305}"/>
          </ac:spMkLst>
        </pc:spChg>
        <pc:spChg chg="mod">
          <ac:chgData name="Ushamasani Rajkumar" userId="7b70f4838878d166" providerId="LiveId" clId="{FC8767E5-D77F-4255-8853-1BA23F3B8456}" dt="2024-10-02T10:53:25.268" v="951" actId="20577"/>
          <ac:spMkLst>
            <pc:docMk/>
            <pc:sldMk cId="1963807820" sldId="306"/>
            <ac:spMk id="3" creationId="{8610FB70-FBDB-C7D8-4C13-7C4AFFF0A22C}"/>
          </ac:spMkLst>
        </pc:spChg>
        <pc:picChg chg="add mod">
          <ac:chgData name="Ushamasani Rajkumar" userId="7b70f4838878d166" providerId="LiveId" clId="{FC8767E5-D77F-4255-8853-1BA23F3B8456}" dt="2024-10-02T10:51:37.501" v="825" actId="1076"/>
          <ac:picMkLst>
            <pc:docMk/>
            <pc:sldMk cId="1963807820" sldId="306"/>
            <ac:picMk id="4" creationId="{F7DE17B5-08B7-EC93-08B3-81367B749BF0}"/>
          </ac:picMkLst>
        </pc:picChg>
      </pc:sldChg>
      <pc:sldChg chg="addSp modSp new mod">
        <pc:chgData name="Ushamasani Rajkumar" userId="7b70f4838878d166" providerId="LiveId" clId="{FC8767E5-D77F-4255-8853-1BA23F3B8456}" dt="2024-10-02T13:47:21.125" v="1592" actId="27636"/>
        <pc:sldMkLst>
          <pc:docMk/>
          <pc:sldMk cId="355515824" sldId="307"/>
        </pc:sldMkLst>
        <pc:spChg chg="mod">
          <ac:chgData name="Ushamasani Rajkumar" userId="7b70f4838878d166" providerId="LiveId" clId="{FC8767E5-D77F-4255-8853-1BA23F3B8456}" dt="2024-10-02T11:27:00.727" v="1504" actId="1076"/>
          <ac:spMkLst>
            <pc:docMk/>
            <pc:sldMk cId="355515824" sldId="307"/>
            <ac:spMk id="2" creationId="{9344FE9B-696D-9DE6-E79D-1A4754F2201C}"/>
          </ac:spMkLst>
        </pc:spChg>
        <pc:spChg chg="mod">
          <ac:chgData name="Ushamasani Rajkumar" userId="7b70f4838878d166" providerId="LiveId" clId="{FC8767E5-D77F-4255-8853-1BA23F3B8456}" dt="2024-10-02T11:27:29.148" v="1508" actId="255"/>
          <ac:spMkLst>
            <pc:docMk/>
            <pc:sldMk cId="355515824" sldId="307"/>
            <ac:spMk id="3" creationId="{8C9E4799-6587-51E0-C4D0-7C28F63384B4}"/>
          </ac:spMkLst>
        </pc:spChg>
        <pc:spChg chg="mod">
          <ac:chgData name="Ushamasani Rajkumar" userId="7b70f4838878d166" providerId="LiveId" clId="{FC8767E5-D77F-4255-8853-1BA23F3B8456}" dt="2024-10-02T13:47:21.125" v="1592" actId="27636"/>
          <ac:spMkLst>
            <pc:docMk/>
            <pc:sldMk cId="355515824" sldId="307"/>
            <ac:spMk id="4" creationId="{9C4EA0FC-0067-782E-435C-43529531C0C4}"/>
          </ac:spMkLst>
        </pc:spChg>
        <pc:spChg chg="add mod">
          <ac:chgData name="Ushamasani Rajkumar" userId="7b70f4838878d166" providerId="LiveId" clId="{FC8767E5-D77F-4255-8853-1BA23F3B8456}" dt="2024-10-02T10:59:39.727" v="1066" actId="14100"/>
          <ac:spMkLst>
            <pc:docMk/>
            <pc:sldMk cId="355515824" sldId="307"/>
            <ac:spMk id="6" creationId="{005C41D2-552B-697E-3124-AED7B96F9DE5}"/>
          </ac:spMkLst>
        </pc:spChg>
        <pc:spChg chg="add">
          <ac:chgData name="Ushamasani Rajkumar" userId="7b70f4838878d166" providerId="LiveId" clId="{FC8767E5-D77F-4255-8853-1BA23F3B8456}" dt="2024-10-02T11:00:46.931" v="1071"/>
          <ac:spMkLst>
            <pc:docMk/>
            <pc:sldMk cId="355515824" sldId="307"/>
            <ac:spMk id="7" creationId="{94DF67C0-F7E0-EF1F-56DE-AAC7914CFFA7}"/>
          </ac:spMkLst>
        </pc:spChg>
        <pc:spChg chg="add">
          <ac:chgData name="Ushamasani Rajkumar" userId="7b70f4838878d166" providerId="LiveId" clId="{FC8767E5-D77F-4255-8853-1BA23F3B8456}" dt="2024-10-02T11:04:03.409" v="1178"/>
          <ac:spMkLst>
            <pc:docMk/>
            <pc:sldMk cId="355515824" sldId="307"/>
            <ac:spMk id="8" creationId="{FCB87692-75C6-AB70-AC0A-8CDB1754C4CC}"/>
          </ac:spMkLst>
        </pc:spChg>
        <pc:picChg chg="add mod">
          <ac:chgData name="Ushamasani Rajkumar" userId="7b70f4838878d166" providerId="LiveId" clId="{FC8767E5-D77F-4255-8853-1BA23F3B8456}" dt="2024-10-02T10:57:37.425" v="1000" actId="14100"/>
          <ac:picMkLst>
            <pc:docMk/>
            <pc:sldMk cId="355515824" sldId="307"/>
            <ac:picMk id="5" creationId="{AC9FF71F-ED6D-AC13-3513-54E7B61C53D9}"/>
          </ac:picMkLst>
        </pc:picChg>
      </pc:sldChg>
      <pc:sldChg chg="addSp delSp modSp new mod">
        <pc:chgData name="Ushamasani Rajkumar" userId="7b70f4838878d166" providerId="LiveId" clId="{FC8767E5-D77F-4255-8853-1BA23F3B8456}" dt="2024-10-02T11:26:27.075" v="1498" actId="14100"/>
        <pc:sldMkLst>
          <pc:docMk/>
          <pc:sldMk cId="2298575190" sldId="308"/>
        </pc:sldMkLst>
        <pc:spChg chg="del mod">
          <ac:chgData name="Ushamasani Rajkumar" userId="7b70f4838878d166" providerId="LiveId" clId="{FC8767E5-D77F-4255-8853-1BA23F3B8456}" dt="2024-10-02T11:08:31.697" v="1250" actId="478"/>
          <ac:spMkLst>
            <pc:docMk/>
            <pc:sldMk cId="2298575190" sldId="308"/>
            <ac:spMk id="2" creationId="{73099E6F-9C93-6BCB-20E7-C228379D1479}"/>
          </ac:spMkLst>
        </pc:spChg>
        <pc:spChg chg="mod">
          <ac:chgData name="Ushamasani Rajkumar" userId="7b70f4838878d166" providerId="LiveId" clId="{FC8767E5-D77F-4255-8853-1BA23F3B8456}" dt="2024-10-02T11:26:27.075" v="1498" actId="14100"/>
          <ac:spMkLst>
            <pc:docMk/>
            <pc:sldMk cId="2298575190" sldId="308"/>
            <ac:spMk id="3" creationId="{80C832EA-EC0D-FB20-9208-607CAD95A5E0}"/>
          </ac:spMkLst>
        </pc:spChg>
        <pc:spChg chg="mod">
          <ac:chgData name="Ushamasani Rajkumar" userId="7b70f4838878d166" providerId="LiveId" clId="{FC8767E5-D77F-4255-8853-1BA23F3B8456}" dt="2024-10-02T11:15:29.597" v="1412" actId="207"/>
          <ac:spMkLst>
            <pc:docMk/>
            <pc:sldMk cId="2298575190" sldId="308"/>
            <ac:spMk id="4" creationId="{C3D94CE6-06AE-DC5D-7385-CBD210674582}"/>
          </ac:spMkLst>
        </pc:spChg>
        <pc:spChg chg="add del mod">
          <ac:chgData name="Ushamasani Rajkumar" userId="7b70f4838878d166" providerId="LiveId" clId="{FC8767E5-D77F-4255-8853-1BA23F3B8456}" dt="2024-10-02T11:08:34.783" v="1251" actId="478"/>
          <ac:spMkLst>
            <pc:docMk/>
            <pc:sldMk cId="2298575190" sldId="308"/>
            <ac:spMk id="6" creationId="{1DC77A80-ED53-556E-41F7-0DCC32F1F0FF}"/>
          </ac:spMkLst>
        </pc:spChg>
        <pc:spChg chg="add">
          <ac:chgData name="Ushamasani Rajkumar" userId="7b70f4838878d166" providerId="LiveId" clId="{FC8767E5-D77F-4255-8853-1BA23F3B8456}" dt="2024-10-02T11:10:35.894" v="1305"/>
          <ac:spMkLst>
            <pc:docMk/>
            <pc:sldMk cId="2298575190" sldId="308"/>
            <ac:spMk id="8" creationId="{AF79A6A9-6DB4-A512-3A33-CDB473D64171}"/>
          </ac:spMkLst>
        </pc:spChg>
        <pc:picChg chg="add mod">
          <ac:chgData name="Ushamasani Rajkumar" userId="7b70f4838878d166" providerId="LiveId" clId="{FC8767E5-D77F-4255-8853-1BA23F3B8456}" dt="2024-10-02T11:09:50.915" v="1259" actId="14100"/>
          <ac:picMkLst>
            <pc:docMk/>
            <pc:sldMk cId="2298575190" sldId="308"/>
            <ac:picMk id="7" creationId="{4B573737-C495-F430-CB0D-9E54D4A0358C}"/>
          </ac:picMkLst>
        </pc:picChg>
      </pc:sldChg>
      <pc:sldChg chg="addSp modSp new mod">
        <pc:chgData name="Ushamasani Rajkumar" userId="7b70f4838878d166" providerId="LiveId" clId="{FC8767E5-D77F-4255-8853-1BA23F3B8456}" dt="2024-10-02T11:16:56.622" v="1418" actId="14100"/>
        <pc:sldMkLst>
          <pc:docMk/>
          <pc:sldMk cId="3142122834" sldId="309"/>
        </pc:sldMkLst>
        <pc:spChg chg="mod">
          <ac:chgData name="Ushamasani Rajkumar" userId="7b70f4838878d166" providerId="LiveId" clId="{FC8767E5-D77F-4255-8853-1BA23F3B8456}" dt="2024-10-02T11:12:17.414" v="1323" actId="20577"/>
          <ac:spMkLst>
            <pc:docMk/>
            <pc:sldMk cId="3142122834" sldId="309"/>
            <ac:spMk id="2" creationId="{869BE531-C329-FB45-AC0F-D42C3D60C8F9}"/>
          </ac:spMkLst>
        </pc:spChg>
        <pc:spChg chg="mod">
          <ac:chgData name="Ushamasani Rajkumar" userId="7b70f4838878d166" providerId="LiveId" clId="{FC8767E5-D77F-4255-8853-1BA23F3B8456}" dt="2024-10-02T11:16:44.991" v="1416" actId="1076"/>
          <ac:spMkLst>
            <pc:docMk/>
            <pc:sldMk cId="3142122834" sldId="309"/>
            <ac:spMk id="3" creationId="{E4FD3EF4-E01A-C47C-E600-262FA1B9D837}"/>
          </ac:spMkLst>
        </pc:spChg>
        <pc:spChg chg="add">
          <ac:chgData name="Ushamasani Rajkumar" userId="7b70f4838878d166" providerId="LiveId" clId="{FC8767E5-D77F-4255-8853-1BA23F3B8456}" dt="2024-10-02T11:13:29.626" v="1371"/>
          <ac:spMkLst>
            <pc:docMk/>
            <pc:sldMk cId="3142122834" sldId="309"/>
            <ac:spMk id="4" creationId="{45C3DF2E-7B00-4D6E-D372-458C9F98E8C7}"/>
          </ac:spMkLst>
        </pc:spChg>
        <pc:picChg chg="add mod">
          <ac:chgData name="Ushamasani Rajkumar" userId="7b70f4838878d166" providerId="LiveId" clId="{FC8767E5-D77F-4255-8853-1BA23F3B8456}" dt="2024-10-02T11:16:56.622" v="1418" actId="14100"/>
          <ac:picMkLst>
            <pc:docMk/>
            <pc:sldMk cId="3142122834" sldId="309"/>
            <ac:picMk id="5" creationId="{25481756-20BD-E6B1-B9B7-C8C08A647F4D}"/>
          </ac:picMkLst>
        </pc:picChg>
      </pc:sldChg>
      <pc:sldChg chg="addSp modSp new mod">
        <pc:chgData name="Ushamasani Rajkumar" userId="7b70f4838878d166" providerId="LiveId" clId="{FC8767E5-D77F-4255-8853-1BA23F3B8456}" dt="2024-10-02T11:26:08.039" v="1496" actId="14100"/>
        <pc:sldMkLst>
          <pc:docMk/>
          <pc:sldMk cId="4131560463" sldId="310"/>
        </pc:sldMkLst>
        <pc:spChg chg="mod">
          <ac:chgData name="Ushamasani Rajkumar" userId="7b70f4838878d166" providerId="LiveId" clId="{FC8767E5-D77F-4255-8853-1BA23F3B8456}" dt="2024-10-02T11:26:08.039" v="1496" actId="14100"/>
          <ac:spMkLst>
            <pc:docMk/>
            <pc:sldMk cId="4131560463" sldId="310"/>
            <ac:spMk id="2" creationId="{CB5AE842-2DD6-A88D-A1B6-51A467131E7A}"/>
          </ac:spMkLst>
        </pc:spChg>
        <pc:spChg chg="mod">
          <ac:chgData name="Ushamasani Rajkumar" userId="7b70f4838878d166" providerId="LiveId" clId="{FC8767E5-D77F-4255-8853-1BA23F3B8456}" dt="2024-10-02T11:20:47.679" v="1446" actId="14100"/>
          <ac:spMkLst>
            <pc:docMk/>
            <pc:sldMk cId="4131560463" sldId="310"/>
            <ac:spMk id="3" creationId="{D14D25A7-1D8C-75A9-ABC3-AA760DD482A7}"/>
          </ac:spMkLst>
        </pc:spChg>
        <pc:spChg chg="add">
          <ac:chgData name="Ushamasani Rajkumar" userId="7b70f4838878d166" providerId="LiveId" clId="{FC8767E5-D77F-4255-8853-1BA23F3B8456}" dt="2024-10-02T11:20:13.573" v="1440"/>
          <ac:spMkLst>
            <pc:docMk/>
            <pc:sldMk cId="4131560463" sldId="310"/>
            <ac:spMk id="5" creationId="{30070F10-3581-E372-C5AB-81DB8C2C4026}"/>
          </ac:spMkLst>
        </pc:spChg>
        <pc:picChg chg="add mod">
          <ac:chgData name="Ushamasani Rajkumar" userId="7b70f4838878d166" providerId="LiveId" clId="{FC8767E5-D77F-4255-8853-1BA23F3B8456}" dt="2024-10-02T11:26:03.687" v="1495" actId="1076"/>
          <ac:picMkLst>
            <pc:docMk/>
            <pc:sldMk cId="4131560463" sldId="310"/>
            <ac:picMk id="4" creationId="{46914A33-F33F-CFBC-5152-C56CBD56C656}"/>
          </ac:picMkLst>
        </pc:picChg>
      </pc:sldChg>
      <pc:sldChg chg="addSp delSp modSp new mod">
        <pc:chgData name="Ushamasani Rajkumar" userId="7b70f4838878d166" providerId="LiveId" clId="{FC8767E5-D77F-4255-8853-1BA23F3B8456}" dt="2024-10-02T11:25:53.392" v="1494" actId="27636"/>
        <pc:sldMkLst>
          <pc:docMk/>
          <pc:sldMk cId="2218325675" sldId="311"/>
        </pc:sldMkLst>
        <pc:spChg chg="mod">
          <ac:chgData name="Ushamasani Rajkumar" userId="7b70f4838878d166" providerId="LiveId" clId="{FC8767E5-D77F-4255-8853-1BA23F3B8456}" dt="2024-10-02T11:25:53.392" v="1494" actId="27636"/>
          <ac:spMkLst>
            <pc:docMk/>
            <pc:sldMk cId="2218325675" sldId="311"/>
            <ac:spMk id="2" creationId="{E3B57BC3-956A-4349-60FF-18EF98588B1E}"/>
          </ac:spMkLst>
        </pc:spChg>
        <pc:spChg chg="add del mod">
          <ac:chgData name="Ushamasani Rajkumar" userId="7b70f4838878d166" providerId="LiveId" clId="{FC8767E5-D77F-4255-8853-1BA23F3B8456}" dt="2024-10-02T11:25:35.465" v="1491" actId="1076"/>
          <ac:spMkLst>
            <pc:docMk/>
            <pc:sldMk cId="2218325675" sldId="311"/>
            <ac:spMk id="3" creationId="{EA79A4FB-B486-3773-09C6-49288A135CBC}"/>
          </ac:spMkLst>
        </pc:spChg>
        <pc:spChg chg="add mod">
          <ac:chgData name="Ushamasani Rajkumar" userId="7b70f4838878d166" providerId="LiveId" clId="{FC8767E5-D77F-4255-8853-1BA23F3B8456}" dt="2024-10-02T11:24:18.655" v="1466"/>
          <ac:spMkLst>
            <pc:docMk/>
            <pc:sldMk cId="2218325675" sldId="311"/>
            <ac:spMk id="5" creationId="{6C820549-9D8D-BD34-1765-56EC33715A83}"/>
          </ac:spMkLst>
        </pc:spChg>
        <pc:picChg chg="add mod">
          <ac:chgData name="Ushamasani Rajkumar" userId="7b70f4838878d166" providerId="LiveId" clId="{FC8767E5-D77F-4255-8853-1BA23F3B8456}" dt="2024-10-02T11:25:49.147" v="1492" actId="1076"/>
          <ac:picMkLst>
            <pc:docMk/>
            <pc:sldMk cId="2218325675" sldId="311"/>
            <ac:picMk id="4" creationId="{74B5B2AA-EC46-6ADD-DC15-1680D1326996}"/>
          </ac:picMkLst>
        </pc:picChg>
      </pc:sldChg>
      <pc:sldMasterChg chg="delSldLayout">
        <pc:chgData name="Ushamasani Rajkumar" userId="7b70f4838878d166" providerId="LiveId" clId="{FC8767E5-D77F-4255-8853-1BA23F3B8456}" dt="2024-10-02T10:29:52.686" v="344" actId="2696"/>
        <pc:sldMasterMkLst>
          <pc:docMk/>
          <pc:sldMasterMk cId="0" sldId="2147483648"/>
        </pc:sldMasterMkLst>
        <pc:sldLayoutChg chg="del">
          <pc:chgData name="Ushamasani Rajkumar" userId="7b70f4838878d166" providerId="LiveId" clId="{FC8767E5-D77F-4255-8853-1BA23F3B8456}" dt="2024-10-02T10:29:52.686" v="344" actId="2696"/>
          <pc:sldLayoutMkLst>
            <pc:docMk/>
            <pc:sldMasterMk cId="0" sldId="214748364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783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ratikshashinde1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ratiksha1308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xmlns="" id="{BEA550D8-C432-C374-9E8D-36CAFE300DA6}"/>
              </a:ext>
            </a:extLst>
          </p:cNvPr>
          <p:cNvSpPr>
            <a:spLocks noGrp="1"/>
          </p:cNvSpPr>
          <p:nvPr>
            <p:ph type="subTitle" idx="1"/>
          </p:nvPr>
        </p:nvSpPr>
        <p:spPr>
          <a:xfrm>
            <a:off x="1524000" y="3602038"/>
            <a:ext cx="9144000" cy="898842"/>
          </a:xfrm>
        </p:spPr>
        <p:txBody>
          <a:bodyPr/>
          <a:lstStyle/>
          <a:p>
            <a:r>
              <a:rPr lang="en-US" b="1" dirty="0"/>
              <a:t>AMCAT Data Analysis</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02DA8-B297-1F9E-1369-4362B592A159}"/>
              </a:ext>
            </a:extLst>
          </p:cNvPr>
          <p:cNvSpPr>
            <a:spLocks noGrp="1"/>
          </p:cNvSpPr>
          <p:nvPr>
            <p:ph type="title"/>
          </p:nvPr>
        </p:nvSpPr>
        <p:spPr>
          <a:xfrm>
            <a:off x="838200" y="365125"/>
            <a:ext cx="10515600" cy="56959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Job City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23903147-9521-6CE2-A503-F5B5A7B251FC}"/>
              </a:ext>
            </a:extLst>
          </p:cNvPr>
          <p:cNvSpPr>
            <a:spLocks noGrp="1"/>
          </p:cNvSpPr>
          <p:nvPr>
            <p:ph type="body" idx="1"/>
          </p:nvPr>
        </p:nvSpPr>
        <p:spPr>
          <a:xfrm>
            <a:off x="1036320" y="5065077"/>
            <a:ext cx="7813040" cy="1427798"/>
          </a:xfrm>
        </p:spPr>
        <p:txBody>
          <a:bodyPr>
            <a:normAutofit fontScale="85000" lnSpcReduction="10000"/>
          </a:bodyPr>
          <a:lstStyle/>
          <a:p>
            <a:r>
              <a:rPr lang="en-GB" dirty="0"/>
              <a:t>Most popular city to work is Bangalore followed by Noida.</a:t>
            </a:r>
          </a:p>
          <a:p>
            <a:r>
              <a:rPr lang="en-GB" dirty="0"/>
              <a:t>Tier 1 college students were working in Greater Noida and earning more salary than others.</a:t>
            </a:r>
            <a:endParaRPr lang="en-AE" dirty="0"/>
          </a:p>
        </p:txBody>
      </p:sp>
      <p:pic>
        <p:nvPicPr>
          <p:cNvPr id="4" name="Picture 3" descr="A graph of different colored bars">
            <a:extLst>
              <a:ext uri="{FF2B5EF4-FFF2-40B4-BE49-F238E27FC236}">
                <a16:creationId xmlns:a16="http://schemas.microsoft.com/office/drawing/2014/main" xmlns="" id="{C2CCA99B-06C0-389C-E9EF-497141C4D2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3620"/>
            <a:ext cx="4758024" cy="3873500"/>
          </a:xfrm>
          <a:prstGeom prst="rect">
            <a:avLst/>
          </a:prstGeom>
          <a:noFill/>
          <a:ln>
            <a:noFill/>
          </a:ln>
        </p:spPr>
      </p:pic>
      <p:pic>
        <p:nvPicPr>
          <p:cNvPr id="6" name="Picture 5" descr="A graph of blue and orange bars">
            <a:extLst>
              <a:ext uri="{FF2B5EF4-FFF2-40B4-BE49-F238E27FC236}">
                <a16:creationId xmlns:a16="http://schemas.microsoft.com/office/drawing/2014/main" xmlns="" id="{ED5DC3FC-2E47-4C4E-3AB8-8456074944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9295" y="1102677"/>
            <a:ext cx="5894705" cy="3774862"/>
          </a:xfrm>
          <a:prstGeom prst="rect">
            <a:avLst/>
          </a:prstGeom>
          <a:noFill/>
          <a:ln>
            <a:noFill/>
          </a:ln>
        </p:spPr>
      </p:pic>
    </p:spTree>
    <p:extLst>
      <p:ext uri="{BB962C8B-B14F-4D97-AF65-F5344CB8AC3E}">
        <p14:creationId xmlns:p14="http://schemas.microsoft.com/office/powerpoint/2010/main" val="353501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1B79E-02F3-2DE9-0A3A-1BABC5DCC305}"/>
              </a:ext>
            </a:extLst>
          </p:cNvPr>
          <p:cNvSpPr>
            <a:spLocks noGrp="1"/>
          </p:cNvSpPr>
          <p:nvPr>
            <p:ph type="title"/>
          </p:nvPr>
        </p:nvSpPr>
        <p:spPr>
          <a:xfrm>
            <a:off x="838200" y="365125"/>
            <a:ext cx="10515600" cy="64071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Designation w.r.t to Specialization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610FB70-FBDB-C7D8-4C13-7C4AFFF0A22C}"/>
              </a:ext>
            </a:extLst>
          </p:cNvPr>
          <p:cNvSpPr>
            <a:spLocks noGrp="1"/>
          </p:cNvSpPr>
          <p:nvPr>
            <p:ph type="body" idx="1"/>
          </p:nvPr>
        </p:nvSpPr>
        <p:spPr>
          <a:xfrm>
            <a:off x="6624320" y="1109454"/>
            <a:ext cx="4455160" cy="4351338"/>
          </a:xfrm>
        </p:spPr>
        <p:txBody>
          <a:bodyPr>
            <a:normAutofit/>
          </a:bodyPr>
          <a:lstStyle/>
          <a:p>
            <a:r>
              <a:rPr lang="en-GB" sz="1800" dirty="0">
                <a:latin typeface="Times New Roman" panose="02020603050405020304" pitchFamily="18" charset="0"/>
                <a:cs typeface="Times New Roman" panose="02020603050405020304" pitchFamily="18" charset="0"/>
              </a:rPr>
              <a:t>Students from CS and IT background are predominantly working as Software Engineer, Software Developer, System Engineer.</a:t>
            </a:r>
          </a:p>
        </p:txBody>
      </p:sp>
      <p:pic>
        <p:nvPicPr>
          <p:cNvPr id="4" name="Picture 3" descr="A graph of different colored bars">
            <a:extLst>
              <a:ext uri="{FF2B5EF4-FFF2-40B4-BE49-F238E27FC236}">
                <a16:creationId xmlns:a16="http://schemas.microsoft.com/office/drawing/2014/main" xmlns="" id="{F7DE17B5-08B7-EC93-08B3-81367B749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432" y="1109454"/>
            <a:ext cx="5348288" cy="4639091"/>
          </a:xfrm>
          <a:prstGeom prst="rect">
            <a:avLst/>
          </a:prstGeom>
          <a:noFill/>
          <a:ln>
            <a:noFill/>
          </a:ln>
        </p:spPr>
      </p:pic>
    </p:spTree>
    <p:extLst>
      <p:ext uri="{BB962C8B-B14F-4D97-AF65-F5344CB8AC3E}">
        <p14:creationId xmlns:p14="http://schemas.microsoft.com/office/powerpoint/2010/main" val="196380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44FE9B-696D-9DE6-E79D-1A4754F2201C}"/>
              </a:ext>
            </a:extLst>
          </p:cNvPr>
          <p:cNvSpPr>
            <a:spLocks noGrp="1"/>
          </p:cNvSpPr>
          <p:nvPr>
            <p:ph type="title"/>
          </p:nvPr>
        </p:nvSpPr>
        <p:spPr>
          <a:xfrm>
            <a:off x="717867" y="375921"/>
            <a:ext cx="4504371" cy="495935"/>
          </a:xfrm>
        </p:spPr>
        <p:txBody>
          <a:bodyPr>
            <a:normAutofit/>
          </a:bodyPr>
          <a:lstStyle/>
          <a:p>
            <a:r>
              <a:rPr lang="en-GB" sz="2400" b="0" i="0" dirty="0">
                <a:solidFill>
                  <a:srgbClr val="FF0000"/>
                </a:solidFill>
                <a:effectLst/>
                <a:latin typeface="Times New Roman" panose="02020603050405020304" pitchFamily="18" charset="0"/>
                <a:cs typeface="Times New Roman" panose="02020603050405020304" pitchFamily="18" charset="0"/>
              </a:rPr>
              <a:t>Research Questions</a:t>
            </a:r>
            <a:endParaRPr lang="en-AE" sz="2400" dirty="0"/>
          </a:p>
        </p:txBody>
      </p:sp>
      <p:sp>
        <p:nvSpPr>
          <p:cNvPr id="3" name="Text Placeholder 2">
            <a:extLst>
              <a:ext uri="{FF2B5EF4-FFF2-40B4-BE49-F238E27FC236}">
                <a16:creationId xmlns:a16="http://schemas.microsoft.com/office/drawing/2014/main" xmlns="" id="{8C9E4799-6587-51E0-C4D0-7C28F63384B4}"/>
              </a:ext>
            </a:extLst>
          </p:cNvPr>
          <p:cNvSpPr>
            <a:spLocks noGrp="1"/>
          </p:cNvSpPr>
          <p:nvPr>
            <p:ph type="body" idx="1"/>
          </p:nvPr>
        </p:nvSpPr>
        <p:spPr>
          <a:xfrm>
            <a:off x="6410960" y="396241"/>
            <a:ext cx="4944428" cy="5648960"/>
          </a:xfrm>
        </p:spPr>
        <p:txBody>
          <a:bodyPr>
            <a:normAutofit fontScale="62500" lnSpcReduction="20000"/>
          </a:bodyPr>
          <a:lstStyle/>
          <a:p>
            <a:r>
              <a:rPr lang="en-GB" sz="2200" dirty="0">
                <a:latin typeface="Times New Roman" panose="02020603050405020304" pitchFamily="18" charset="0"/>
                <a:cs typeface="Times New Roman" panose="02020603050405020304" pitchFamily="18" charset="0"/>
              </a:rPr>
              <a:t>Performed ANOVA test to test the hypothesis.</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ANOVA F-Statistic: 0.3961182733079398</a:t>
            </a:r>
            <a:endParaRPr lang="en-AE"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P-Value: 0.7560320329849151</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Performed ANOVA test for Designation w.r.t Specialization and salary</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sum_sq</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df</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F    PR(&gt;F)</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Designation     4.163065e+10    3.0  0.485788  0.692829</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Specialization  3.369809e+10    3.0  0.393223  0.758112</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Residual        3.227928e+12  113.0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NaN</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NaN</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400" indent="0">
              <a:buNone/>
            </a:pPr>
            <a:r>
              <a:rPr lang="en-GB" sz="2200" dirty="0">
                <a:solidFill>
                  <a:schemeClr val="accent1">
                    <a:lumMod val="75000"/>
                  </a:schemeClr>
                </a:solidFill>
                <a:latin typeface="Times New Roman" panose="02020603050405020304" pitchFamily="18" charset="0"/>
                <a:cs typeface="Times New Roman" panose="02020603050405020304" pitchFamily="18" charset="0"/>
              </a:rPr>
              <a:t>Result</a:t>
            </a:r>
          </a:p>
          <a:p>
            <a:pPr marL="25400" indent="0">
              <a:buNone/>
            </a:pPr>
            <a:endParaRPr lang="en-GB" sz="2200" dirty="0">
              <a:solidFill>
                <a:schemeClr val="accent1">
                  <a:lumMod val="75000"/>
                </a:schemeClr>
              </a:solidFill>
              <a:latin typeface="Times New Roman" panose="02020603050405020304" pitchFamily="18"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above made claim is true irrespective of the specialization.</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Designation and Specialization does not have statistically significant effect on salary.</a:t>
            </a:r>
            <a:endParaRPr lang="en-AE"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800" dirty="0">
              <a:solidFill>
                <a:srgbClr val="00B050"/>
              </a:solidFill>
              <a:latin typeface="Times New Roman" panose="02020603050405020304" pitchFamily="18" charset="0"/>
              <a:cs typeface="Times New Roman" panose="02020603050405020304" pitchFamily="18" charset="0"/>
            </a:endParaRPr>
          </a:p>
          <a:p>
            <a:pPr marL="25400" indent="0">
              <a:buNone/>
            </a:pPr>
            <a:endParaRPr lang="en-AE"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9C4EA0FC-0067-782E-435C-43529531C0C4}"/>
              </a:ext>
            </a:extLst>
          </p:cNvPr>
          <p:cNvSpPr>
            <a:spLocks noGrp="1"/>
          </p:cNvSpPr>
          <p:nvPr>
            <p:ph type="body" idx="2"/>
          </p:nvPr>
        </p:nvSpPr>
        <p:spPr>
          <a:xfrm>
            <a:off x="717867" y="1105535"/>
            <a:ext cx="5191253" cy="2265680"/>
          </a:xfrm>
        </p:spPr>
        <p:txBody>
          <a:bodyPr>
            <a:normAutofit fontScale="92500" lnSpcReduction="20000"/>
          </a:bodyPr>
          <a:lstStyle/>
          <a:p>
            <a:r>
              <a:rPr lang="en-GB" sz="2100" b="0" i="0" dirty="0">
                <a:solidFill>
                  <a:schemeClr val="accent1">
                    <a:lumMod val="75000"/>
                  </a:schemeClr>
                </a:solidFill>
                <a:effectLst/>
                <a:latin typeface="Times New Roman" panose="02020603050405020304" pitchFamily="18" charset="0"/>
                <a:cs typeface="Times New Roman" panose="02020603050405020304" pitchFamily="18" charset="0"/>
              </a:rPr>
              <a:t>Claim-1</a:t>
            </a:r>
            <a:r>
              <a:rPr lang="en-GB" sz="2100" b="0" i="0" dirty="0">
                <a:solidFill>
                  <a:srgbClr val="000000"/>
                </a:solidFill>
                <a:effectLst/>
                <a:latin typeface="Times New Roman" panose="02020603050405020304" pitchFamily="18" charset="0"/>
                <a:cs typeface="Times New Roman" panose="02020603050405020304" pitchFamily="18" charset="0"/>
              </a:rPr>
              <a:t> : </a:t>
            </a:r>
          </a:p>
          <a:p>
            <a:r>
              <a:rPr lang="en-GB" sz="2100" b="0" i="0" dirty="0">
                <a:solidFill>
                  <a:srgbClr val="000000"/>
                </a:solidFill>
                <a:effectLst/>
                <a:latin typeface="Times New Roman" panose="02020603050405020304" pitchFamily="18" charset="0"/>
                <a:cs typeface="Times New Roman" panose="02020603050405020304" pitchFamily="18" charset="0"/>
              </a:rPr>
              <a:t>    Times of India article dated Jan 18, 2019 states that “After doing your Computer Science Engineering if you take up jobs as a Programming Analyst, Software Engineer, Hardware Engineer and Associate Engineer you can earn up to 2.5-3 lakhs as a fresh graduate.”</a:t>
            </a:r>
            <a:r>
              <a:rPr lang="en-GB" b="0" i="0" dirty="0">
                <a:solidFill>
                  <a:srgbClr val="000000"/>
                </a:solidFill>
                <a:effectLst/>
                <a:latin typeface="Helvetica Neue"/>
              </a:rPr>
              <a:t/>
            </a:r>
            <a:br>
              <a:rPr lang="en-GB" b="0" i="0" dirty="0">
                <a:solidFill>
                  <a:srgbClr val="000000"/>
                </a:solidFill>
                <a:effectLst/>
                <a:latin typeface="Helvetica Neue"/>
              </a:rPr>
            </a:br>
            <a:endParaRPr lang="en-AE" dirty="0"/>
          </a:p>
        </p:txBody>
      </p:sp>
      <p:pic>
        <p:nvPicPr>
          <p:cNvPr id="5" name="Picture 4">
            <a:extLst>
              <a:ext uri="{FF2B5EF4-FFF2-40B4-BE49-F238E27FC236}">
                <a16:creationId xmlns:a16="http://schemas.microsoft.com/office/drawing/2014/main" xmlns="" id="{AC9FF71F-ED6D-AC13-3513-54E7B61C5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3604894"/>
            <a:ext cx="4843909" cy="2877185"/>
          </a:xfrm>
          <a:prstGeom prst="rect">
            <a:avLst/>
          </a:prstGeom>
          <a:noFill/>
          <a:ln>
            <a:noFill/>
          </a:ln>
        </p:spPr>
      </p:pic>
    </p:spTree>
    <p:extLst>
      <p:ext uri="{BB962C8B-B14F-4D97-AF65-F5344CB8AC3E}">
        <p14:creationId xmlns:p14="http://schemas.microsoft.com/office/powerpoint/2010/main" val="3555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0C832EA-EC0D-FB20-9208-607CAD95A5E0}"/>
              </a:ext>
            </a:extLst>
          </p:cNvPr>
          <p:cNvSpPr>
            <a:spLocks noGrp="1"/>
          </p:cNvSpPr>
          <p:nvPr>
            <p:ph type="body" idx="1"/>
          </p:nvPr>
        </p:nvSpPr>
        <p:spPr>
          <a:xfrm>
            <a:off x="706120" y="650241"/>
            <a:ext cx="10002520" cy="1046479"/>
          </a:xfrm>
        </p:spPr>
        <p:txBody>
          <a:bodyPr>
            <a:normAutofit/>
          </a:bodyPr>
          <a:lstStyle/>
          <a:p>
            <a:pPr marL="114300" indent="0">
              <a:buNone/>
            </a:pPr>
            <a:r>
              <a:rPr lang="en-GB" sz="2000" dirty="0">
                <a:solidFill>
                  <a:schemeClr val="accent5">
                    <a:lumMod val="75000"/>
                  </a:schemeClr>
                </a:solidFill>
                <a:latin typeface="Times New Roman" panose="02020603050405020304" pitchFamily="18" charset="0"/>
                <a:cs typeface="Times New Roman" panose="02020603050405020304" pitchFamily="18" charset="0"/>
              </a:rPr>
              <a:t>Claim-2: </a:t>
            </a:r>
          </a:p>
          <a:p>
            <a:pPr marL="114300" indent="0">
              <a:buNone/>
            </a:pPr>
            <a:r>
              <a:rPr lang="en-GB" sz="2000" dirty="0">
                <a:latin typeface="Times New Roman" panose="02020603050405020304" pitchFamily="18" charset="0"/>
                <a:cs typeface="Times New Roman" panose="02020603050405020304" pitchFamily="18" charset="0"/>
              </a:rPr>
              <a:t>Tier-1 college students tend to get higher salary packages compared to Tier-2 College students.</a:t>
            </a:r>
            <a:endParaRPr lang="en-AE"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C3D94CE6-06AE-DC5D-7385-CBD210674582}"/>
              </a:ext>
            </a:extLst>
          </p:cNvPr>
          <p:cNvSpPr>
            <a:spLocks noGrp="1"/>
          </p:cNvSpPr>
          <p:nvPr>
            <p:ph type="body" idx="2"/>
          </p:nvPr>
        </p:nvSpPr>
        <p:spPr>
          <a:xfrm>
            <a:off x="6019800" y="2350452"/>
            <a:ext cx="5181600" cy="2157095"/>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p-value: 3.0182471444274503e-30</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Reject the null hypothesis. There is a statistically significant difference in the average salary between Tier 1 and Tier 2 college students.</a:t>
            </a:r>
            <a:endParaRPr lang="en-AE" sz="1800" dirty="0">
              <a:solidFill>
                <a:srgbClr val="00B05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B573737-C495-F430-CB0D-9E54D4A035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17724"/>
            <a:ext cx="4890030" cy="3226435"/>
          </a:xfrm>
          <a:prstGeom prst="rect">
            <a:avLst/>
          </a:prstGeom>
          <a:noFill/>
          <a:ln>
            <a:noFill/>
          </a:ln>
        </p:spPr>
      </p:pic>
    </p:spTree>
    <p:extLst>
      <p:ext uri="{BB962C8B-B14F-4D97-AF65-F5344CB8AC3E}">
        <p14:creationId xmlns:p14="http://schemas.microsoft.com/office/powerpoint/2010/main" val="229857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BE531-C329-FB45-AC0F-D42C3D60C8F9}"/>
              </a:ext>
            </a:extLst>
          </p:cNvPr>
          <p:cNvSpPr>
            <a:spLocks noGrp="1"/>
          </p:cNvSpPr>
          <p:nvPr>
            <p:ph type="title"/>
          </p:nvPr>
        </p:nvSpPr>
        <p:spPr>
          <a:xfrm>
            <a:off x="838200" y="365125"/>
            <a:ext cx="10515600" cy="77279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Claim-3</a:t>
            </a: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t>
            </a:r>
            <a:br>
              <a:rPr lang="en-GB"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Is there a relationship between gender and specialization?</a:t>
            </a:r>
            <a:endParaRPr lang="en-AE"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E4FD3EF4-E01A-C47C-E600-262FA1B9D837}"/>
              </a:ext>
            </a:extLst>
          </p:cNvPr>
          <p:cNvSpPr>
            <a:spLocks noGrp="1"/>
          </p:cNvSpPr>
          <p:nvPr>
            <p:ph type="body" idx="1"/>
          </p:nvPr>
        </p:nvSpPr>
        <p:spPr>
          <a:xfrm>
            <a:off x="5267960" y="1168400"/>
            <a:ext cx="6085840" cy="5080000"/>
          </a:xfrm>
        </p:spPr>
        <p:txBody>
          <a:bodyPr>
            <a:noAutofit/>
          </a:bodyPr>
          <a:lstStyle/>
          <a:p>
            <a:r>
              <a:rPr lang="en-GB" sz="1800" dirty="0">
                <a:latin typeface="Times New Roman" panose="02020603050405020304" pitchFamily="18" charset="0"/>
                <a:cs typeface="Times New Roman" panose="02020603050405020304" pitchFamily="18" charset="0"/>
              </a:rPr>
              <a:t>Performed Chi-Square test to perform the test</a:t>
            </a:r>
          </a:p>
          <a:p>
            <a:r>
              <a:rPr lang="en-GB" sz="1800" dirty="0">
                <a:latin typeface="Times New Roman" panose="02020603050405020304" pitchFamily="18" charset="0"/>
                <a:cs typeface="Times New Roman" panose="02020603050405020304" pitchFamily="18" charset="0"/>
              </a:rPr>
              <a:t>Contingency Table:</a:t>
            </a:r>
          </a:p>
          <a:p>
            <a:r>
              <a:rPr lang="en-GB" sz="1800" dirty="0">
                <a:latin typeface="Times New Roman" panose="02020603050405020304" pitchFamily="18" charset="0"/>
                <a:cs typeface="Times New Roman" panose="02020603050405020304" pitchFamily="18" charset="0"/>
              </a:rPr>
              <a:t> Specialization  CE    CS    EE   IT   ME  Other</a:t>
            </a:r>
          </a:p>
          <a:p>
            <a:r>
              <a:rPr lang="en-GB" sz="1800" dirty="0">
                <a:latin typeface="Times New Roman" panose="02020603050405020304" pitchFamily="18" charset="0"/>
                <a:cs typeface="Times New Roman" panose="02020603050405020304" pitchFamily="18" charset="0"/>
              </a:rPr>
              <a:t>Gender                                         </a:t>
            </a:r>
          </a:p>
          <a:p>
            <a:r>
              <a:rPr lang="en-GB" sz="1800" dirty="0">
                <a:latin typeface="Times New Roman" panose="02020603050405020304" pitchFamily="18" charset="0"/>
                <a:cs typeface="Times New Roman" panose="02020603050405020304" pitchFamily="18" charset="0"/>
              </a:rPr>
              <a:t>Female           6   420   320  184   12     15</a:t>
            </a:r>
          </a:p>
          <a:p>
            <a:r>
              <a:rPr lang="en-GB" sz="1800" dirty="0">
                <a:latin typeface="Times New Roman" panose="02020603050405020304" pitchFamily="18" charset="0"/>
                <a:cs typeface="Times New Roman" panose="02020603050405020304" pitchFamily="18" charset="0"/>
              </a:rPr>
              <a:t>Male            23  1179  1079  511  207     42</a:t>
            </a:r>
          </a:p>
          <a:p>
            <a:pPr marL="114300" indent="0">
              <a:buNone/>
            </a:pPr>
            <a:r>
              <a:rPr lang="en-GB" sz="1800" dirty="0">
                <a:latin typeface="Times New Roman" panose="02020603050405020304" pitchFamily="18" charset="0"/>
                <a:cs typeface="Times New Roman" panose="02020603050405020304" pitchFamily="18" charset="0"/>
              </a:rPr>
              <a:t>	Chi-Square Statistic: 49.415941726117246</a:t>
            </a:r>
          </a:p>
          <a:p>
            <a:r>
              <a:rPr lang="en-GB" sz="1800" dirty="0">
                <a:latin typeface="Times New Roman" panose="02020603050405020304" pitchFamily="18" charset="0"/>
                <a:cs typeface="Times New Roman" panose="02020603050405020304" pitchFamily="18" charset="0"/>
              </a:rPr>
              <a:t>P-Value: 1.8246242604380306e-09</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r>
              <a:rPr lang="en-GB" sz="1800" dirty="0">
                <a:solidFill>
                  <a:srgbClr val="00B050"/>
                </a:solidFill>
                <a:latin typeface="Times New Roman" panose="02020603050405020304" pitchFamily="18" charset="0"/>
                <a:cs typeface="Times New Roman" panose="02020603050405020304" pitchFamily="18" charset="0"/>
              </a:rPr>
              <a:t>There is a significant relationship between 'Gender' and 'Specialization'.</a:t>
            </a:r>
          </a:p>
          <a:p>
            <a:r>
              <a:rPr lang="en-GB" sz="1800" dirty="0">
                <a:solidFill>
                  <a:srgbClr val="00B050"/>
                </a:solidFill>
                <a:latin typeface="Times New Roman" panose="02020603050405020304" pitchFamily="18" charset="0"/>
                <a:cs typeface="Times New Roman" panose="02020603050405020304" pitchFamily="18" charset="0"/>
              </a:rPr>
              <a:t>Most females prefer CS, EE and IT specializations.</a:t>
            </a:r>
            <a:endParaRPr lang="en-AE" sz="1800"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5481756-20BD-E6B1-B9B7-C8C08A647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080" y="1215390"/>
            <a:ext cx="4593739" cy="4057650"/>
          </a:xfrm>
          <a:prstGeom prst="rect">
            <a:avLst/>
          </a:prstGeom>
          <a:noFill/>
          <a:ln>
            <a:noFill/>
          </a:ln>
        </p:spPr>
      </p:pic>
    </p:spTree>
    <p:extLst>
      <p:ext uri="{BB962C8B-B14F-4D97-AF65-F5344CB8AC3E}">
        <p14:creationId xmlns:p14="http://schemas.microsoft.com/office/powerpoint/2010/main" val="314212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AE842-2DD6-A88D-A1B6-51A467131E7A}"/>
              </a:ext>
            </a:extLst>
          </p:cNvPr>
          <p:cNvSpPr>
            <a:spLocks noGrp="1"/>
          </p:cNvSpPr>
          <p:nvPr>
            <p:ph type="title"/>
          </p:nvPr>
        </p:nvSpPr>
        <p:spPr>
          <a:xfrm>
            <a:off x="838200" y="365125"/>
            <a:ext cx="10515600" cy="104711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Claim-4</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"On average, women in software engineering roles earn less than their male counterparts"	</a:t>
            </a:r>
            <a:endParaRPr lang="en-AE"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14D25A7-1D8C-75A9-ABC3-AA760DD482A7}"/>
              </a:ext>
            </a:extLst>
          </p:cNvPr>
          <p:cNvSpPr>
            <a:spLocks noGrp="1"/>
          </p:cNvSpPr>
          <p:nvPr>
            <p:ph type="body" idx="1"/>
          </p:nvPr>
        </p:nvSpPr>
        <p:spPr>
          <a:xfrm>
            <a:off x="6339840" y="1825625"/>
            <a:ext cx="5013960" cy="3116263"/>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p-value: 0.03332394177012777</a:t>
            </a:r>
          </a:p>
          <a:p>
            <a:pPr marL="114300" indent="0">
              <a:buNone/>
            </a:pPr>
            <a:endParaRPr lang="en-GB" sz="1800" dirty="0">
              <a:latin typeface="Times New Roman" panose="02020603050405020304" pitchFamily="18" charset="0"/>
              <a:cs typeface="Times New Roman" panose="02020603050405020304" pitchFamily="18" charset="0"/>
            </a:endParaRP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Reject the null hypothesis. There is a statistically significant difference in the average salary between male and female.</a:t>
            </a:r>
            <a:endParaRPr lang="en-AE" dirty="0"/>
          </a:p>
        </p:txBody>
      </p:sp>
      <p:pic>
        <p:nvPicPr>
          <p:cNvPr id="4" name="Picture 3" descr="A blue and orange rectangles">
            <a:extLst>
              <a:ext uri="{FF2B5EF4-FFF2-40B4-BE49-F238E27FC236}">
                <a16:creationId xmlns:a16="http://schemas.microsoft.com/office/drawing/2014/main" xmlns="" id="{46914A33-F33F-CFBC-5152-C56CBD56C6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599028" cy="3116263"/>
          </a:xfrm>
          <a:prstGeom prst="rect">
            <a:avLst/>
          </a:prstGeom>
          <a:noFill/>
          <a:ln>
            <a:noFill/>
          </a:ln>
        </p:spPr>
      </p:pic>
    </p:spTree>
    <p:extLst>
      <p:ext uri="{BB962C8B-B14F-4D97-AF65-F5344CB8AC3E}">
        <p14:creationId xmlns:p14="http://schemas.microsoft.com/office/powerpoint/2010/main" val="413156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57BC3-956A-4349-60FF-18EF98588B1E}"/>
              </a:ext>
            </a:extLst>
          </p:cNvPr>
          <p:cNvSpPr>
            <a:spLocks noGrp="1"/>
          </p:cNvSpPr>
          <p:nvPr>
            <p:ph type="title"/>
          </p:nvPr>
        </p:nvSpPr>
        <p:spPr>
          <a:xfrm>
            <a:off x="838200" y="365125"/>
            <a:ext cx="10515600" cy="119951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Claim-5:</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According to U.S Bureau of Labor Statistics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"Learn more, earn more: Education leads to higher wages, lower unemployment"</a:t>
            </a:r>
            <a:endParaRPr lang="en-AE"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EA79A4FB-B486-3773-09C6-49288A135CBC}"/>
              </a:ext>
            </a:extLst>
          </p:cNvPr>
          <p:cNvSpPr>
            <a:spLocks noGrp="1"/>
          </p:cNvSpPr>
          <p:nvPr>
            <p:ph type="body" idx="1"/>
          </p:nvPr>
        </p:nvSpPr>
        <p:spPr>
          <a:xfrm>
            <a:off x="6360160" y="1904047"/>
            <a:ext cx="4577080" cy="2939415"/>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p-value: 0.33385580824584704</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Fail to reject the null hypothesis. There is no statistically significant difference in the average salary between undergraduates and postgraduates.</a:t>
            </a:r>
            <a:endParaRPr lang="en-AE" sz="1800" dirty="0">
              <a:solidFill>
                <a:srgbClr val="00B050"/>
              </a:solidFill>
              <a:latin typeface="Times New Roman" panose="02020603050405020304" pitchFamily="18" charset="0"/>
              <a:cs typeface="Times New Roman" panose="02020603050405020304" pitchFamily="18" charset="0"/>
            </a:endParaRPr>
          </a:p>
          <a:p>
            <a:endParaRPr lang="en-GB" dirty="0"/>
          </a:p>
        </p:txBody>
      </p:sp>
      <p:pic>
        <p:nvPicPr>
          <p:cNvPr id="4" name="Picture 3" descr="A graph of a bar chart">
            <a:extLst>
              <a:ext uri="{FF2B5EF4-FFF2-40B4-BE49-F238E27FC236}">
                <a16:creationId xmlns:a16="http://schemas.microsoft.com/office/drawing/2014/main" xmlns="" id="{74B5B2AA-EC46-6ADD-DC15-1680D1326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9110"/>
            <a:ext cx="5258537" cy="3839210"/>
          </a:xfrm>
          <a:prstGeom prst="rect">
            <a:avLst/>
          </a:prstGeom>
          <a:noFill/>
          <a:ln>
            <a:noFill/>
          </a:ln>
        </p:spPr>
      </p:pic>
    </p:spTree>
    <p:extLst>
      <p:ext uri="{BB962C8B-B14F-4D97-AF65-F5344CB8AC3E}">
        <p14:creationId xmlns:p14="http://schemas.microsoft.com/office/powerpoint/2010/main" val="221832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F0F0115-CBC1-932D-75D6-C412B8D9E7CC}"/>
              </a:ext>
            </a:extLst>
          </p:cNvPr>
          <p:cNvSpPr>
            <a:spLocks noGrp="1"/>
          </p:cNvSpPr>
          <p:nvPr>
            <p:ph type="body" idx="1"/>
          </p:nvPr>
        </p:nvSpPr>
        <p:spPr>
          <a:xfrm>
            <a:off x="838200" y="1253330"/>
            <a:ext cx="10515600" cy="4964589"/>
          </a:xfrm>
        </p:spPr>
        <p:txBody>
          <a:bodyPr>
            <a:normAutofit/>
          </a:bodyPr>
          <a:lstStyle/>
          <a:p>
            <a:r>
              <a:rPr lang="en-GB" sz="1800" b="0" i="0" dirty="0">
                <a:solidFill>
                  <a:schemeClr val="tx1"/>
                </a:solidFill>
                <a:effectLst/>
                <a:latin typeface="Times New Roman" pitchFamily="18" charset="0"/>
                <a:ea typeface="Calibri" panose="020F0502020204030204" pitchFamily="34" charset="0"/>
                <a:cs typeface="Times New Roman" pitchFamily="18" charset="0"/>
              </a:rPr>
              <a:t>The analysis reveals distinct patterns among job aspirants from different gender and educational backgrounds.</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The majority of male aspirants hail from Computer Science (CS) and Electrical Engineering (EE) departments, particularly from Tier-1 colleges. They predominantly pursue careers in the IT domain, primarily in Mumbai and Bangalore, with an average salary of 3 LPA and a maximum salary reaching 40 LPA.</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Female aspirants tend to </a:t>
            </a:r>
            <a:r>
              <a:rPr lang="en-GB" sz="1800" b="0" i="0" dirty="0" err="1">
                <a:solidFill>
                  <a:schemeClr val="tx1"/>
                </a:solidFill>
                <a:effectLst/>
                <a:latin typeface="Times New Roman" pitchFamily="18" charset="0"/>
                <a:ea typeface="Calibri" panose="020F0502020204030204" pitchFamily="34" charset="0"/>
                <a:cs typeface="Times New Roman" pitchFamily="18" charset="0"/>
              </a:rPr>
              <a:t>favor</a:t>
            </a:r>
            <a:r>
              <a:rPr lang="en-GB" sz="1800" b="0" i="0" dirty="0">
                <a:solidFill>
                  <a:schemeClr val="tx1"/>
                </a:solidFill>
                <a:effectLst/>
                <a:latin typeface="Times New Roman" pitchFamily="18" charset="0"/>
                <a:ea typeface="Calibri" panose="020F0502020204030204" pitchFamily="34" charset="0"/>
                <a:cs typeface="Times New Roman" pitchFamily="18" charset="0"/>
              </a:rPr>
              <a:t> CS, EE, and IT departments over traditional engineering fields like Mechanical and Civil. They also seek employment in the IT sector, primarily in Mumbai and Pune, earning an average salary of 2.9 LPA and a maximum around 36-37 LPA.</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While Bangalore remains the most desired city for employment, many students from Tier-1 colleges are opting to work in Greater Noida instead.</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The analysis highlights that Software Engineer and Software Developer positions are the most common among aspirants. In contrast, Senior Software Engineer and Assistant Manager roles offer the highest salary packages, indicating a lucrative career progression for those advancing in their respective fields.</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Overall, the findings underscore the significance of college tier and specialization in shaping career opportunities and salary prospects, particularly in the dynamic IT landscape.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xmlns="" id="{A44955CA-9F0B-6797-DFF7-580E9BFD0961}"/>
              </a:ext>
            </a:extLst>
          </p:cNvPr>
          <p:cNvSpPr>
            <a:spLocks noGrp="1"/>
          </p:cNvSpPr>
          <p:nvPr>
            <p:ph type="title"/>
          </p:nvPr>
        </p:nvSpPr>
        <p:spPr>
          <a:xfrm>
            <a:off x="838200" y="365125"/>
            <a:ext cx="10515600" cy="935355"/>
          </a:xfrm>
        </p:spPr>
        <p:txBody>
          <a:bodyPr/>
          <a:lstStyle/>
          <a:p>
            <a:r>
              <a:rPr lang="en-IN" dirty="0">
                <a:solidFill>
                  <a:srgbClr val="FF0000"/>
                </a:solidFill>
                <a:latin typeface="Lato Black"/>
                <a:ea typeface="Lato Black"/>
                <a:cs typeface="Lato Black"/>
                <a:sym typeface="Lato Black"/>
              </a:rPr>
              <a:t>Conclusion</a:t>
            </a:r>
            <a:endParaRPr lang="en-IN" dirty="0"/>
          </a:p>
        </p:txBody>
      </p:sp>
    </p:spTree>
    <p:extLst>
      <p:ext uri="{BB962C8B-B14F-4D97-AF65-F5344CB8AC3E}">
        <p14:creationId xmlns:p14="http://schemas.microsoft.com/office/powerpoint/2010/main" val="413117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554779"/>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GB" sz="1800" dirty="0">
                <a:solidFill>
                  <a:schemeClr val="dk1"/>
                </a:solidFill>
                <a:latin typeface="Times New Roman" pitchFamily="18" charset="0"/>
                <a:ea typeface="Calibri"/>
                <a:cs typeface="Times New Roman" pitchFamily="18" charset="0"/>
                <a:sym typeface="Calibri"/>
              </a:rPr>
              <a:t>My name is </a:t>
            </a:r>
            <a:r>
              <a:rPr lang="en-GB" sz="1800" dirty="0" err="1" smtClean="0">
                <a:solidFill>
                  <a:schemeClr val="dk1"/>
                </a:solidFill>
                <a:latin typeface="Times New Roman" pitchFamily="18" charset="0"/>
                <a:ea typeface="Calibri"/>
                <a:cs typeface="Times New Roman" pitchFamily="18" charset="0"/>
                <a:sym typeface="Calibri"/>
              </a:rPr>
              <a:t>Pratiksha</a:t>
            </a:r>
            <a:r>
              <a:rPr lang="en-GB" sz="1800" dirty="0" smtClean="0">
                <a:solidFill>
                  <a:schemeClr val="dk1"/>
                </a:solidFill>
                <a:latin typeface="Times New Roman" pitchFamily="18" charset="0"/>
                <a:ea typeface="Calibri"/>
                <a:cs typeface="Times New Roman" pitchFamily="18" charset="0"/>
                <a:sym typeface="Calibri"/>
              </a:rPr>
              <a:t> </a:t>
            </a:r>
            <a:r>
              <a:rPr lang="en-GB" sz="1800" dirty="0" err="1" smtClean="0">
                <a:solidFill>
                  <a:schemeClr val="dk1"/>
                </a:solidFill>
                <a:latin typeface="Times New Roman" pitchFamily="18" charset="0"/>
                <a:ea typeface="Calibri"/>
                <a:cs typeface="Times New Roman" pitchFamily="18" charset="0"/>
                <a:sym typeface="Calibri"/>
              </a:rPr>
              <a:t>Laxman</a:t>
            </a:r>
            <a:r>
              <a:rPr lang="en-GB" sz="1800" dirty="0" smtClean="0">
                <a:solidFill>
                  <a:schemeClr val="dk1"/>
                </a:solidFill>
                <a:latin typeface="Times New Roman" pitchFamily="18" charset="0"/>
                <a:ea typeface="Calibri"/>
                <a:cs typeface="Times New Roman" pitchFamily="18" charset="0"/>
                <a:sym typeface="Calibri"/>
              </a:rPr>
              <a:t> </a:t>
            </a:r>
            <a:r>
              <a:rPr lang="en-GB" sz="1800" dirty="0" err="1" smtClean="0">
                <a:solidFill>
                  <a:schemeClr val="dk1"/>
                </a:solidFill>
                <a:latin typeface="Times New Roman" pitchFamily="18" charset="0"/>
                <a:ea typeface="Calibri"/>
                <a:cs typeface="Times New Roman" pitchFamily="18" charset="0"/>
                <a:sym typeface="Calibri"/>
              </a:rPr>
              <a:t>Shinde</a:t>
            </a:r>
            <a:r>
              <a:rPr lang="en-GB" sz="1800" dirty="0" smtClean="0">
                <a:solidFill>
                  <a:schemeClr val="dk1"/>
                </a:solidFill>
                <a:latin typeface="Times New Roman" pitchFamily="18" charset="0"/>
                <a:ea typeface="Calibri"/>
                <a:cs typeface="Times New Roman" pitchFamily="18" charset="0"/>
                <a:sym typeface="Calibri"/>
              </a:rPr>
              <a:t> </a:t>
            </a:r>
            <a:r>
              <a:rPr lang="en-GB" sz="1800" dirty="0">
                <a:solidFill>
                  <a:schemeClr val="dk1"/>
                </a:solidFill>
                <a:latin typeface="Times New Roman" pitchFamily="18" charset="0"/>
                <a:ea typeface="Calibri"/>
                <a:cs typeface="Times New Roman" pitchFamily="18" charset="0"/>
                <a:sym typeface="Calibri"/>
              </a:rPr>
              <a:t>and I </a:t>
            </a:r>
            <a:r>
              <a:rPr lang="en-GB" sz="1800" dirty="0" smtClean="0">
                <a:solidFill>
                  <a:schemeClr val="dk1"/>
                </a:solidFill>
                <a:latin typeface="Times New Roman" pitchFamily="18" charset="0"/>
                <a:ea typeface="Calibri"/>
                <a:cs typeface="Times New Roman" pitchFamily="18" charset="0"/>
                <a:sym typeface="Calibri"/>
              </a:rPr>
              <a:t>am graduating in </a:t>
            </a:r>
            <a:r>
              <a:rPr lang="en-GB" sz="1800" dirty="0" smtClean="0">
                <a:solidFill>
                  <a:schemeClr val="dk1"/>
                </a:solidFill>
                <a:latin typeface="Times New Roman" pitchFamily="18" charset="0"/>
                <a:ea typeface="Calibri"/>
                <a:cs typeface="Times New Roman" pitchFamily="18" charset="0"/>
                <a:sym typeface="Calibri"/>
              </a:rPr>
              <a:t>the 4-years </a:t>
            </a:r>
            <a:r>
              <a:rPr lang="en-GB" sz="1800" dirty="0" err="1" smtClean="0">
                <a:solidFill>
                  <a:schemeClr val="dk1"/>
                </a:solidFill>
                <a:latin typeface="Times New Roman" pitchFamily="18" charset="0"/>
                <a:ea typeface="Calibri"/>
                <a:cs typeface="Times New Roman" pitchFamily="18" charset="0"/>
                <a:sym typeface="Calibri"/>
              </a:rPr>
              <a:t>undergradute</a:t>
            </a:r>
            <a:r>
              <a:rPr lang="en-GB" sz="1800" dirty="0">
                <a:solidFill>
                  <a:schemeClr val="dk1"/>
                </a:solidFill>
                <a:latin typeface="Times New Roman" pitchFamily="18" charset="0"/>
                <a:ea typeface="Calibri"/>
                <a:cs typeface="Times New Roman" pitchFamily="18" charset="0"/>
                <a:sym typeface="Calibri"/>
              </a:rPr>
              <a:t> </a:t>
            </a:r>
            <a:r>
              <a:rPr lang="en-GB" sz="1800" dirty="0" smtClean="0">
                <a:solidFill>
                  <a:schemeClr val="dk1"/>
                </a:solidFill>
                <a:latin typeface="Times New Roman" pitchFamily="18" charset="0"/>
                <a:ea typeface="Calibri"/>
                <a:cs typeface="Times New Roman" pitchFamily="18" charset="0"/>
                <a:sym typeface="Calibri"/>
              </a:rPr>
              <a:t>degree in  Artificial Intelligence And Data Science . I </a:t>
            </a:r>
            <a:r>
              <a:rPr lang="en-US" sz="1800" dirty="0" smtClean="0">
                <a:latin typeface="Times New Roman" pitchFamily="18" charset="0"/>
                <a:cs typeface="Times New Roman" pitchFamily="18" charset="0"/>
              </a:rPr>
              <a:t>am passionate to learn </a:t>
            </a:r>
            <a:r>
              <a:rPr lang="en-US" sz="1800" dirty="0">
                <a:latin typeface="Times New Roman" pitchFamily="18" charset="0"/>
                <a:cs typeface="Times New Roman" pitchFamily="18" charset="0"/>
              </a:rPr>
              <a:t>various skills to built my career in Data Science Domain</a:t>
            </a:r>
            <a:r>
              <a:rPr lang="en-US" sz="1800" dirty="0"/>
              <a:t> .</a:t>
            </a:r>
            <a:r>
              <a:rPr lang="en-GB" sz="1800" dirty="0" smtClean="0">
                <a:solidFill>
                  <a:schemeClr val="dk1"/>
                </a:solidFill>
                <a:latin typeface="Times New Roman" pitchFamily="18" charset="0"/>
                <a:ea typeface="Calibri"/>
                <a:cs typeface="Times New Roman" pitchFamily="18" charset="0"/>
                <a:sym typeface="Calibri"/>
              </a:rPr>
              <a:t>My </a:t>
            </a:r>
            <a:r>
              <a:rPr lang="en-GB" sz="1800" dirty="0">
                <a:solidFill>
                  <a:schemeClr val="dk1"/>
                </a:solidFill>
                <a:latin typeface="Times New Roman" pitchFamily="18" charset="0"/>
                <a:ea typeface="Calibri"/>
                <a:cs typeface="Times New Roman" pitchFamily="18" charset="0"/>
                <a:sym typeface="Calibri"/>
              </a:rPr>
              <a:t>enthusiasm for data and its influence on decision-making drives my desire to pursue this career path.</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Linkedin</a:t>
            </a:r>
            <a:r>
              <a:rPr lang="en-US" sz="1800" dirty="0">
                <a:latin typeface="Times New Roman" pitchFamily="18" charset="0"/>
                <a:cs typeface="Times New Roman" pitchFamily="18" charset="0"/>
              </a:rPr>
              <a:t> URL: </a:t>
            </a:r>
            <a:r>
              <a:rPr lang="en-US" sz="1800" dirty="0">
                <a:latin typeface="Times New Roman" pitchFamily="18" charset="0"/>
                <a:cs typeface="Times New Roman" pitchFamily="18" charset="0"/>
                <a:hlinkClick r:id="rId3"/>
              </a:rPr>
              <a:t>https</a:t>
            </a:r>
            <a:r>
              <a:rPr lang="en-US" sz="1800" dirty="0" smtClean="0">
                <a:latin typeface="Times New Roman" pitchFamily="18" charset="0"/>
                <a:cs typeface="Times New Roman" pitchFamily="18" charset="0"/>
                <a:hlinkClick r:id="rId3"/>
              </a:rPr>
              <a:t>:/</a:t>
            </a:r>
            <a:r>
              <a:rPr lang="en-US" sz="1800" dirty="0" smtClean="0">
                <a:latin typeface="Times New Roman" pitchFamily="18" charset="0"/>
                <a:cs typeface="Times New Roman" pitchFamily="18" charset="0"/>
                <a:hlinkClick r:id="rId3"/>
              </a:rPr>
              <a:t>/www.linkedin.com/in/pratikshashinde13/</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GitHub</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URL: </a:t>
            </a:r>
            <a:r>
              <a:rPr lang="en-US" sz="1800" dirty="0" smtClean="0">
                <a:latin typeface="Times New Roman" pitchFamily="18" charset="0"/>
                <a:cs typeface="Times New Roman" pitchFamily="18" charset="0"/>
                <a:hlinkClick r:id="rId4"/>
              </a:rPr>
              <a:t>https://github.com/pratiksha1308</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3" name="Google Shape;105;p3">
            <a:extLst>
              <a:ext uri="{FF2B5EF4-FFF2-40B4-BE49-F238E27FC236}">
                <a16:creationId xmlns:a16="http://schemas.microsoft.com/office/drawing/2014/main" xmlns="" id="{5F476D92-B13C-B3CD-7497-63D5ADCCD852}"/>
              </a:ext>
            </a:extLst>
          </p:cNvPr>
          <p:cNvSpPr txBox="1"/>
          <p:nvPr/>
        </p:nvSpPr>
        <p:spPr>
          <a:xfrm>
            <a:off x="898067" y="78441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B48C94E-0BAC-F69C-1F72-E4A1E3626E9F}"/>
              </a:ext>
            </a:extLst>
          </p:cNvPr>
          <p:cNvSpPr>
            <a:spLocks noGrp="1"/>
          </p:cNvSpPr>
          <p:nvPr>
            <p:ph type="body" idx="1"/>
          </p:nvPr>
        </p:nvSpPr>
        <p:spPr>
          <a:xfrm>
            <a:off x="838200" y="1825625"/>
            <a:ext cx="10515600" cy="3518535"/>
          </a:xfrm>
        </p:spPr>
        <p:txBody>
          <a:bodyPr>
            <a:normAutofit/>
          </a:bodyPr>
          <a:lstStyle/>
          <a:p>
            <a:pPr>
              <a:buFont typeface="Arial" pitchFamily="34" charset="0"/>
              <a:buChar char="•"/>
            </a:pPr>
            <a:r>
              <a:rPr lang="en-GB" sz="1800" dirty="0">
                <a:latin typeface="Times New Roman" pitchFamily="18" charset="0"/>
                <a:cs typeface="Times New Roman" pitchFamily="18" charset="0"/>
              </a:rPr>
              <a:t>The project aims to explore how various factors influence salary. </a:t>
            </a:r>
          </a:p>
          <a:p>
            <a:pPr>
              <a:buFont typeface="Arial" pitchFamily="34" charset="0"/>
              <a:buChar char="•"/>
            </a:pPr>
            <a:r>
              <a:rPr lang="en-GB" sz="1800" dirty="0">
                <a:latin typeface="Times New Roman" pitchFamily="18" charset="0"/>
                <a:cs typeface="Times New Roman" pitchFamily="18" charset="0"/>
              </a:rPr>
              <a:t>Analyse inputs like education, college, demographic details, Big Five personality traits, and areas of specialization. </a:t>
            </a:r>
          </a:p>
          <a:p>
            <a:pPr>
              <a:buFont typeface="Arial" pitchFamily="34" charset="0"/>
              <a:buChar char="•"/>
            </a:pPr>
            <a:r>
              <a:rPr lang="en-GB" sz="1800" dirty="0">
                <a:latin typeface="Times New Roman" pitchFamily="18" charset="0"/>
                <a:cs typeface="Times New Roman" pitchFamily="18" charset="0"/>
              </a:rPr>
              <a:t>The target variable is salary, and the goal is to understand which of these factors have the strongest impact on earnings.</a:t>
            </a:r>
            <a:endParaRPr lang="en-IN"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698636A6-0787-45E7-8EB5-94440CC2D7A7}"/>
              </a:ext>
            </a:extLst>
          </p:cNvPr>
          <p:cNvSpPr>
            <a:spLocks noGrp="1"/>
          </p:cNvSpPr>
          <p:nvPr>
            <p:ph type="title"/>
          </p:nvPr>
        </p:nvSpPr>
        <p:spPr>
          <a:xfrm>
            <a:off x="838200" y="365125"/>
            <a:ext cx="10515600" cy="1325563"/>
          </a:xfrm>
        </p:spPr>
        <p:txBody>
          <a:bodyPr/>
          <a:lstStyle/>
          <a:p>
            <a:r>
              <a:rPr lang="en-IN" dirty="0">
                <a:solidFill>
                  <a:srgbClr val="FF0000"/>
                </a:solidFill>
                <a:latin typeface="Lato Black"/>
                <a:ea typeface="Lato Black"/>
                <a:cs typeface="Lato Black"/>
                <a:sym typeface="Lato Black"/>
              </a:rPr>
              <a:t>O</a:t>
            </a:r>
            <a:r>
              <a:rPr lang="en-IN" sz="4400" b="0" i="0" u="none" strike="noStrike" cap="none" dirty="0">
                <a:solidFill>
                  <a:srgbClr val="FF0000"/>
                </a:solidFill>
                <a:latin typeface="Lato Black"/>
                <a:ea typeface="Lato Black"/>
                <a:cs typeface="Lato Black"/>
                <a:sym typeface="Lato Black"/>
              </a:rPr>
              <a:t>bjective</a:t>
            </a:r>
            <a:endParaRPr lang="en-IN" dirty="0"/>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53D5171A-FCAA-BD12-CD73-3C0D61600A77}"/>
              </a:ext>
            </a:extLst>
          </p:cNvPr>
          <p:cNvSpPr>
            <a:spLocks noGrp="1"/>
          </p:cNvSpPr>
          <p:nvPr>
            <p:ph type="body" idx="1"/>
          </p:nvPr>
        </p:nvSpPr>
        <p:spPr>
          <a:xfrm>
            <a:off x="838200" y="1249680"/>
            <a:ext cx="10515600" cy="4510723"/>
          </a:xfrm>
        </p:spPr>
        <p:txBody>
          <a:bodyPr>
            <a:normAutofit/>
          </a:bodyPr>
          <a:lstStyle/>
          <a:p>
            <a:endParaRPr lang="en-US" sz="2400" dirty="0">
              <a:solidFill>
                <a:schemeClr val="tx1"/>
              </a:solidFill>
              <a:latin typeface="Times New Roman" pitchFamily="18" charset="0"/>
              <a:cs typeface="Times New Roman" pitchFamily="18" charset="0"/>
            </a:endParaRPr>
          </a:p>
          <a:p>
            <a:pPr marL="114300" indent="0">
              <a:buNone/>
            </a:pPr>
            <a:r>
              <a:rPr lang="en-GB" sz="1800" dirty="0">
                <a:latin typeface="Times New Roman" panose="02020603050405020304" pitchFamily="18" charset="0"/>
                <a:cs typeface="Times New Roman" panose="02020603050405020304" pitchFamily="18" charset="0"/>
              </a:rPr>
              <a:t>The AMCAT data project focuses on understanding the relationship between various factors and salary. Key inputs include:</a:t>
            </a:r>
          </a:p>
          <a:p>
            <a:r>
              <a:rPr lang="en-GB" sz="1800" b="1" dirty="0">
                <a:latin typeface="Times New Roman" panose="02020603050405020304" pitchFamily="18" charset="0"/>
                <a:cs typeface="Times New Roman" panose="02020603050405020304" pitchFamily="18" charset="0"/>
              </a:rPr>
              <a:t>Education</a:t>
            </a:r>
            <a:r>
              <a:rPr lang="en-GB" sz="1800" dirty="0">
                <a:latin typeface="Times New Roman" panose="02020603050405020304" pitchFamily="18" charset="0"/>
                <a:cs typeface="Times New Roman" panose="02020603050405020304" pitchFamily="18" charset="0"/>
              </a:rPr>
              <a:t>: The level, field of education, college tier attained by individuals.</a:t>
            </a:r>
          </a:p>
          <a:p>
            <a:r>
              <a:rPr lang="en-GB" sz="1800" b="1" dirty="0">
                <a:latin typeface="Times New Roman" panose="02020603050405020304" pitchFamily="18" charset="0"/>
                <a:cs typeface="Times New Roman" panose="02020603050405020304" pitchFamily="18" charset="0"/>
              </a:rPr>
              <a:t>Demographics</a:t>
            </a:r>
            <a:r>
              <a:rPr lang="en-GB" sz="1800" dirty="0">
                <a:latin typeface="Times New Roman" panose="02020603050405020304" pitchFamily="18" charset="0"/>
                <a:cs typeface="Times New Roman" panose="02020603050405020304" pitchFamily="18" charset="0"/>
              </a:rPr>
              <a:t>: Personal details such as age, gender, and location.</a:t>
            </a:r>
          </a:p>
          <a:p>
            <a:r>
              <a:rPr lang="en-GB" sz="1800" b="1" dirty="0">
                <a:latin typeface="Times New Roman" panose="02020603050405020304" pitchFamily="18" charset="0"/>
                <a:cs typeface="Times New Roman" panose="02020603050405020304" pitchFamily="18" charset="0"/>
              </a:rPr>
              <a:t>Big Five Personality Traits</a:t>
            </a:r>
            <a:r>
              <a:rPr lang="en-GB" sz="1800" dirty="0">
                <a:latin typeface="Times New Roman" panose="02020603050405020304" pitchFamily="18" charset="0"/>
                <a:cs typeface="Times New Roman" panose="02020603050405020304" pitchFamily="18" charset="0"/>
              </a:rPr>
              <a:t>: Characteristics like openness, conscientiousness, extraversion, agreeableness, and neuroticism.</a:t>
            </a:r>
          </a:p>
          <a:p>
            <a:r>
              <a:rPr lang="en-GB" sz="1800" b="1" dirty="0">
                <a:latin typeface="Times New Roman" panose="02020603050405020304" pitchFamily="18" charset="0"/>
                <a:cs typeface="Times New Roman" panose="02020603050405020304" pitchFamily="18" charset="0"/>
              </a:rPr>
              <a:t>Specialization</a:t>
            </a:r>
            <a:r>
              <a:rPr lang="en-GB" sz="1800" dirty="0">
                <a:latin typeface="Times New Roman" panose="02020603050405020304" pitchFamily="18" charset="0"/>
                <a:cs typeface="Times New Roman" panose="02020603050405020304" pitchFamily="18" charset="0"/>
              </a:rPr>
              <a:t>: The specific area of expertise or field of study.</a:t>
            </a:r>
          </a:p>
          <a:p>
            <a:r>
              <a:rPr lang="en-GB" sz="1800" dirty="0">
                <a:latin typeface="Times New Roman" panose="02020603050405020304" pitchFamily="18" charset="0"/>
                <a:cs typeface="Times New Roman" panose="02020603050405020304" pitchFamily="18" charset="0"/>
              </a:rPr>
              <a:t>The target variable is </a:t>
            </a:r>
            <a:r>
              <a:rPr lang="en-GB" sz="1800" b="1" dirty="0">
                <a:latin typeface="Times New Roman" panose="02020603050405020304" pitchFamily="18" charset="0"/>
                <a:cs typeface="Times New Roman" panose="02020603050405020304" pitchFamily="18" charset="0"/>
              </a:rPr>
              <a:t>salary</a:t>
            </a:r>
            <a:r>
              <a:rPr lang="en-GB" sz="1800" dirty="0">
                <a:latin typeface="Times New Roman" panose="02020603050405020304" pitchFamily="18" charset="0"/>
                <a:cs typeface="Times New Roman" panose="02020603050405020304" pitchFamily="18" charset="0"/>
              </a:rPr>
              <a:t>, and the project aims to identify which of these factors most significantly influence salary levels among individuals. Through this analysis, we hope to gain insights that can guide career decisions and improve understanding of salary determinants in the job market.</a:t>
            </a:r>
          </a:p>
        </p:txBody>
      </p:sp>
      <p:sp>
        <p:nvSpPr>
          <p:cNvPr id="5" name="Rectangle 2">
            <a:extLst>
              <a:ext uri="{FF2B5EF4-FFF2-40B4-BE49-F238E27FC236}">
                <a16:creationId xmlns:a16="http://schemas.microsoft.com/office/drawing/2014/main" xmlns=""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xmlns=""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4AF1813-8E2A-9104-71DF-51B46559166A}"/>
              </a:ext>
            </a:extLst>
          </p:cNvPr>
          <p:cNvSpPr>
            <a:spLocks noGrp="1"/>
          </p:cNvSpPr>
          <p:nvPr>
            <p:ph type="body" idx="1"/>
          </p:nvPr>
        </p:nvSpPr>
        <p:spPr>
          <a:xfrm>
            <a:off x="838200" y="1512893"/>
            <a:ext cx="10515600" cy="4351338"/>
          </a:xfrm>
        </p:spPr>
        <p:txBody>
          <a:bodyPr>
            <a:normAutofit/>
          </a:bodyPr>
          <a:lstStyle/>
          <a:p>
            <a:pPr marL="114300" indent="0" algn="l">
              <a:buFont typeface="Arial" pitchFamily="34" charset="0"/>
              <a:buChar char="•"/>
            </a:pPr>
            <a:r>
              <a:rPr lang="en-US" sz="1800" dirty="0">
                <a:effectLst/>
                <a:latin typeface="Times New Roman" pitchFamily="18" charset="0"/>
                <a:ea typeface="Calibri" panose="020F0502020204030204" pitchFamily="34" charset="0"/>
                <a:cs typeface="Times New Roman" pitchFamily="18" charset="0"/>
              </a:rPr>
              <a:t>Understanding the Data</a:t>
            </a:r>
          </a:p>
          <a:p>
            <a:pPr marL="114300" indent="0">
              <a:buFont typeface="Arial" pitchFamily="34" charset="0"/>
              <a:buChar char="•"/>
            </a:pPr>
            <a:r>
              <a:rPr lang="en-US" sz="1800" dirty="0">
                <a:latin typeface="Times New Roman" pitchFamily="18" charset="0"/>
                <a:cs typeface="Times New Roman" pitchFamily="18" charset="0"/>
              </a:rPr>
              <a:t>Imported required libraries</a:t>
            </a:r>
          </a:p>
          <a:p>
            <a:pPr marL="114300" indent="0">
              <a:buFont typeface="Arial" pitchFamily="34" charset="0"/>
              <a:buChar char="•"/>
            </a:pPr>
            <a:r>
              <a:rPr lang="en-IN" sz="1800" dirty="0">
                <a:latin typeface="Times New Roman" pitchFamily="18" charset="0"/>
                <a:cs typeface="Times New Roman" pitchFamily="18" charset="0"/>
              </a:rPr>
              <a:t>Read the data</a:t>
            </a:r>
            <a:endParaRPr lang="en-US" sz="1800" dirty="0">
              <a:latin typeface="Times New Roman" pitchFamily="18" charset="0"/>
              <a:cs typeface="Times New Roman" pitchFamily="18" charset="0"/>
            </a:endParaRPr>
          </a:p>
          <a:p>
            <a:pPr marL="114300" indent="0">
              <a:buFont typeface="Arial" pitchFamily="34" charset="0"/>
              <a:buChar char="•"/>
            </a:pPr>
            <a:r>
              <a:rPr lang="en-US" sz="1800" dirty="0">
                <a:effectLst/>
                <a:latin typeface="Times New Roman" pitchFamily="18" charset="0"/>
                <a:ea typeface="Calibri" panose="020F0502020204030204" pitchFamily="34" charset="0"/>
                <a:cs typeface="Times New Roman" pitchFamily="18" charset="0"/>
              </a:rPr>
              <a:t>Removed the unwanted columns</a:t>
            </a:r>
          </a:p>
          <a:p>
            <a:pPr marL="114300" indent="0" algn="l">
              <a:buFont typeface="Arial" pitchFamily="34" charset="0"/>
              <a:buChar char="•"/>
            </a:pPr>
            <a:endParaRPr lang="en-US" sz="1800" dirty="0">
              <a:effectLst/>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r>
              <a:rPr lang="en-US" sz="1800" dirty="0">
                <a:latin typeface="Times New Roman" pitchFamily="18" charset="0"/>
                <a:ea typeface="Calibri" panose="020F0502020204030204" pitchFamily="34" charset="0"/>
                <a:cs typeface="Times New Roman" pitchFamily="18" charset="0"/>
              </a:rPr>
              <a:t> Renamed the column names</a:t>
            </a:r>
          </a:p>
          <a:p>
            <a:pPr marL="114300" indent="0" algn="l">
              <a:buFont typeface="Arial" pitchFamily="34" charset="0"/>
              <a:buChar char="•"/>
            </a:pPr>
            <a:endParaRPr lang="en-US" sz="1800" dirty="0">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endParaRPr lang="en-US" sz="1800" dirty="0">
              <a:effectLst/>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endParaRPr lang="en-US" sz="3000" dirty="0">
              <a:effectLst/>
              <a:latin typeface="Times New Roman" pitchFamily="18" charset="0"/>
              <a:ea typeface="Calibri" panose="020F0502020204030204" pitchFamily="34" charset="0"/>
              <a:cs typeface="Times New Roman" pitchFamily="18" charset="0"/>
            </a:endParaRP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6" name="Title 1">
            <a:extLst>
              <a:ext uri="{FF2B5EF4-FFF2-40B4-BE49-F238E27FC236}">
                <a16:creationId xmlns:a16="http://schemas.microsoft.com/office/drawing/2014/main" xmlns="" id="{FEBE3EAC-DC6E-CF96-C97D-939508D16146}"/>
              </a:ext>
            </a:extLst>
          </p:cNvPr>
          <p:cNvSpPr txBox="1">
            <a:spLocks/>
          </p:cNvSpPr>
          <p:nvPr/>
        </p:nvSpPr>
        <p:spPr>
          <a:xfrm>
            <a:off x="838200" y="104757"/>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Data Pre-processing</a:t>
            </a:r>
            <a:endParaRPr lang="en-IN" dirty="0"/>
          </a:p>
        </p:txBody>
      </p:sp>
      <p:pic>
        <p:nvPicPr>
          <p:cNvPr id="8" name="Picture 7">
            <a:extLst>
              <a:ext uri="{FF2B5EF4-FFF2-40B4-BE49-F238E27FC236}">
                <a16:creationId xmlns:a16="http://schemas.microsoft.com/office/drawing/2014/main" xmlns="" id="{CD415C9A-17AD-CC44-681C-010B13F7F631}"/>
              </a:ext>
            </a:extLst>
          </p:cNvPr>
          <p:cNvPicPr>
            <a:picLocks noChangeAspect="1"/>
          </p:cNvPicPr>
          <p:nvPr/>
        </p:nvPicPr>
        <p:blipFill>
          <a:blip r:embed="rId2"/>
          <a:stretch>
            <a:fillRect/>
          </a:stretch>
        </p:blipFill>
        <p:spPr>
          <a:xfrm>
            <a:off x="1138599" y="3067903"/>
            <a:ext cx="2648086" cy="406421"/>
          </a:xfrm>
          <a:prstGeom prst="rect">
            <a:avLst/>
          </a:prstGeom>
        </p:spPr>
      </p:pic>
      <p:pic>
        <p:nvPicPr>
          <p:cNvPr id="10" name="Picture 9">
            <a:extLst>
              <a:ext uri="{FF2B5EF4-FFF2-40B4-BE49-F238E27FC236}">
                <a16:creationId xmlns:a16="http://schemas.microsoft.com/office/drawing/2014/main" xmlns="" id="{EEDF5340-3DE5-B085-F1FE-E9F213867B72}"/>
              </a:ext>
            </a:extLst>
          </p:cNvPr>
          <p:cNvPicPr>
            <a:picLocks noChangeAspect="1"/>
          </p:cNvPicPr>
          <p:nvPr/>
        </p:nvPicPr>
        <p:blipFill>
          <a:blip r:embed="rId3"/>
          <a:stretch>
            <a:fillRect/>
          </a:stretch>
        </p:blipFill>
        <p:spPr>
          <a:xfrm>
            <a:off x="1138599" y="4563216"/>
            <a:ext cx="4826248" cy="419122"/>
          </a:xfrm>
          <a:prstGeom prst="rect">
            <a:avLst/>
          </a:prstGeom>
        </p:spPr>
      </p:pic>
      <p:pic>
        <p:nvPicPr>
          <p:cNvPr id="12" name="Picture 11">
            <a:extLst>
              <a:ext uri="{FF2B5EF4-FFF2-40B4-BE49-F238E27FC236}">
                <a16:creationId xmlns:a16="http://schemas.microsoft.com/office/drawing/2014/main" xmlns="" id="{D1950AE3-CF34-E2E8-CDEC-55BE6B0D2C69}"/>
              </a:ext>
            </a:extLst>
          </p:cNvPr>
          <p:cNvPicPr>
            <a:picLocks noChangeAspect="1"/>
          </p:cNvPicPr>
          <p:nvPr/>
        </p:nvPicPr>
        <p:blipFill>
          <a:blip r:embed="rId4"/>
          <a:stretch>
            <a:fillRect/>
          </a:stretch>
        </p:blipFill>
        <p:spPr>
          <a:xfrm>
            <a:off x="1138599" y="3844136"/>
            <a:ext cx="3111660" cy="558829"/>
          </a:xfrm>
          <a:prstGeom prst="rect">
            <a:avLst/>
          </a:prstGeom>
        </p:spPr>
      </p:pic>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3656DDDE-6E24-DA33-D48F-309A3EBF073A}"/>
              </a:ext>
            </a:extLst>
          </p:cNvPr>
          <p:cNvSpPr txBox="1">
            <a:spLocks/>
          </p:cNvSpPr>
          <p:nvPr/>
        </p:nvSpPr>
        <p:spPr>
          <a:xfrm>
            <a:off x="838200" y="104757"/>
            <a:ext cx="10515600" cy="819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Univariate Analysis</a:t>
            </a:r>
            <a:endParaRPr lang="en-IN" dirty="0"/>
          </a:p>
        </p:txBody>
      </p:sp>
      <p:sp>
        <p:nvSpPr>
          <p:cNvPr id="10" name="Text Placeholder 9">
            <a:extLst>
              <a:ext uri="{FF2B5EF4-FFF2-40B4-BE49-F238E27FC236}">
                <a16:creationId xmlns:a16="http://schemas.microsoft.com/office/drawing/2014/main" xmlns="" id="{CBC8BFAF-1CF3-FD5A-2453-F5E2CBCC48F1}"/>
              </a:ext>
            </a:extLst>
          </p:cNvPr>
          <p:cNvSpPr>
            <a:spLocks noGrp="1"/>
          </p:cNvSpPr>
          <p:nvPr>
            <p:ph type="body" idx="1"/>
          </p:nvPr>
        </p:nvSpPr>
        <p:spPr>
          <a:xfrm>
            <a:off x="838200" y="924560"/>
            <a:ext cx="10515600" cy="5334000"/>
          </a:xfrm>
        </p:spPr>
        <p:txBody>
          <a:bodyPr>
            <a:normAutofit/>
          </a:bodyPr>
          <a:lstStyle/>
          <a:p>
            <a:pPr marL="114300" indent="0">
              <a:buNone/>
            </a:pPr>
            <a:r>
              <a:rPr lang="en-GB" sz="1800" b="1" dirty="0">
                <a:solidFill>
                  <a:schemeClr val="accent1">
                    <a:lumMod val="75000"/>
                  </a:schemeClr>
                </a:solidFill>
                <a:latin typeface="Times New Roman" panose="02020603050405020304" pitchFamily="18" charset="0"/>
                <a:cs typeface="Times New Roman" panose="02020603050405020304" pitchFamily="18" charset="0"/>
              </a:rPr>
              <a:t>Non-Visual Analysis</a:t>
            </a:r>
          </a:p>
          <a:p>
            <a:r>
              <a:rPr lang="en-GB" sz="1800" dirty="0">
                <a:latin typeface="Times New Roman" panose="02020603050405020304" pitchFamily="18" charset="0"/>
                <a:cs typeface="Times New Roman" panose="02020603050405020304" pitchFamily="18" charset="0"/>
              </a:rPr>
              <a:t>Performed nonvisual analysis('count', '</a:t>
            </a:r>
            <a:r>
              <a:rPr lang="en-GB" sz="1800" dirty="0" err="1">
                <a:latin typeface="Times New Roman" panose="02020603050405020304" pitchFamily="18" charset="0"/>
                <a:cs typeface="Times New Roman" panose="02020603050405020304" pitchFamily="18" charset="0"/>
              </a:rPr>
              <a:t>nunique</a:t>
            </a:r>
            <a:r>
              <a:rPr lang="en-GB" sz="1800" dirty="0">
                <a:latin typeface="Times New Roman" panose="02020603050405020304" pitchFamily="18" charset="0"/>
                <a:cs typeface="Times New Roman" panose="02020603050405020304" pitchFamily="18" charset="0"/>
              </a:rPr>
              <a:t>', 'unique’) for discrete variables.</a:t>
            </a:r>
          </a:p>
          <a:p>
            <a:r>
              <a:rPr lang="en-GB" sz="1800" dirty="0">
                <a:latin typeface="Times New Roman" panose="02020603050405020304" pitchFamily="18" charset="0"/>
                <a:cs typeface="Times New Roman" panose="02020603050405020304" pitchFamily="18" charset="0"/>
              </a:rPr>
              <a:t>Performed nonvisual analysis ('min', 'max', 'mean', 'median', 'std’) for continuous variables.</a:t>
            </a:r>
          </a:p>
          <a:p>
            <a:pPr marL="114300" indent="0">
              <a:buNone/>
            </a:pPr>
            <a:r>
              <a:rPr lang="en-AE" sz="1800" b="1" dirty="0">
                <a:solidFill>
                  <a:schemeClr val="accent1">
                    <a:lumMod val="75000"/>
                  </a:schemeClr>
                </a:solidFill>
                <a:latin typeface="Times New Roman" panose="02020603050405020304" pitchFamily="18" charset="0"/>
                <a:cs typeface="Times New Roman" panose="02020603050405020304" pitchFamily="18" charset="0"/>
              </a:rPr>
              <a:t>Visual Analysis</a:t>
            </a:r>
          </a:p>
          <a:p>
            <a:pPr marL="114300" indent="0">
              <a:buNone/>
            </a:pPr>
            <a:endParaRPr lang="en-AE" sz="1800" b="1" dirty="0">
              <a:latin typeface="Times New Roman" panose="02020603050405020304" pitchFamily="18" charset="0"/>
              <a:cs typeface="Times New Roman" panose="02020603050405020304" pitchFamily="18" charset="0"/>
            </a:endParaRPr>
          </a:p>
        </p:txBody>
      </p:sp>
      <p:pic>
        <p:nvPicPr>
          <p:cNvPr id="11" name="Picture 10" descr="A blue and orange rectangular bar graph">
            <a:extLst>
              <a:ext uri="{FF2B5EF4-FFF2-40B4-BE49-F238E27FC236}">
                <a16:creationId xmlns:a16="http://schemas.microsoft.com/office/drawing/2014/main" xmlns="" id="{43ED7D05-C9EE-B6CC-1E2D-B606DB3D5E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1547" y="3496944"/>
            <a:ext cx="3273470" cy="2436496"/>
          </a:xfrm>
          <a:prstGeom prst="rect">
            <a:avLst/>
          </a:prstGeom>
          <a:noFill/>
          <a:ln>
            <a:noFill/>
          </a:ln>
        </p:spPr>
      </p:pic>
      <p:sp>
        <p:nvSpPr>
          <p:cNvPr id="14" name="TextBox 13">
            <a:extLst>
              <a:ext uri="{FF2B5EF4-FFF2-40B4-BE49-F238E27FC236}">
                <a16:creationId xmlns:a16="http://schemas.microsoft.com/office/drawing/2014/main" xmlns="" id="{CA2BDFBF-866E-68F3-B460-27F29265A091}"/>
              </a:ext>
            </a:extLst>
          </p:cNvPr>
          <p:cNvSpPr txBox="1"/>
          <p:nvPr/>
        </p:nvSpPr>
        <p:spPr>
          <a:xfrm>
            <a:off x="951547" y="2609216"/>
            <a:ext cx="3403600" cy="400110"/>
          </a:xfrm>
          <a:prstGeom prst="rect">
            <a:avLst/>
          </a:prstGeom>
          <a:noFill/>
        </p:spPr>
        <p:txBody>
          <a:bodyPr wrap="square" rtlCol="0">
            <a:spAutoFit/>
          </a:bodyPr>
          <a:lstStyle/>
          <a:p>
            <a:r>
              <a:rPr lang="en-GB" sz="2000" dirty="0">
                <a:solidFill>
                  <a:srgbClr val="FF0000"/>
                </a:solidFill>
                <a:latin typeface="Times New Roman" panose="02020603050405020304" pitchFamily="18" charset="0"/>
                <a:cs typeface="Times New Roman" panose="02020603050405020304" pitchFamily="18" charset="0"/>
              </a:rPr>
              <a:t>Gender</a:t>
            </a:r>
            <a:r>
              <a:rPr lang="en-GB" sz="2000" dirty="0">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cs typeface="Times New Roman" panose="02020603050405020304" pitchFamily="18" charset="0"/>
              </a:rPr>
              <a:t>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e chart with different colored sections">
            <a:extLst>
              <a:ext uri="{FF2B5EF4-FFF2-40B4-BE49-F238E27FC236}">
                <a16:creationId xmlns:a16="http://schemas.microsoft.com/office/drawing/2014/main" xmlns="" id="{D60270FE-5111-8A6B-2B57-506279B6FE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7600" y="1664469"/>
            <a:ext cx="2286000" cy="2258622"/>
          </a:xfrm>
          <a:prstGeom prst="rect">
            <a:avLst/>
          </a:prstGeom>
          <a:noFill/>
          <a:ln>
            <a:noFill/>
          </a:ln>
        </p:spPr>
      </p:pic>
      <p:sp>
        <p:nvSpPr>
          <p:cNvPr id="2" name="TextBox 1">
            <a:extLst>
              <a:ext uri="{FF2B5EF4-FFF2-40B4-BE49-F238E27FC236}">
                <a16:creationId xmlns:a16="http://schemas.microsoft.com/office/drawing/2014/main" xmlns="" id="{F3F4DAD0-2AB1-B9EE-C710-43A737FDC3A5}"/>
              </a:ext>
            </a:extLst>
          </p:cNvPr>
          <p:cNvSpPr txBox="1"/>
          <p:nvPr/>
        </p:nvSpPr>
        <p:spPr>
          <a:xfrm>
            <a:off x="1229360" y="4907280"/>
            <a:ext cx="8788400" cy="1200329"/>
          </a:xfrm>
          <a:prstGeom prst="rect">
            <a:avLst/>
          </a:prstGeom>
          <a:noFill/>
        </p:spPr>
        <p:txBody>
          <a:bodyPr wrap="square" rtlCol="0">
            <a:spAutoFit/>
          </a:bodyPr>
          <a:lstStyle/>
          <a:p>
            <a:pPr marL="285750" indent="-28575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Most of the aspirants got 50 to 100 percentages in 10th, 12th and College but there are some students who failed in class 10 and college.</a:t>
            </a:r>
          </a:p>
          <a:p>
            <a:pPr marL="285750" indent="-285750">
              <a:buFont typeface="Arial" panose="020B0604020202020204" pitchFamily="34" charset="0"/>
              <a:buChar char="•"/>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Most of the students are from State and CBSE board in class 10.</a:t>
            </a:r>
            <a:endParaRPr lang="en-AE" sz="1800" dirty="0">
              <a:latin typeface="Times New Roman" panose="02020603050405020304" pitchFamily="18" charset="0"/>
              <a:cs typeface="Times New Roman" panose="02020603050405020304" pitchFamily="18" charset="0"/>
            </a:endParaRPr>
          </a:p>
        </p:txBody>
      </p:sp>
      <p:pic>
        <p:nvPicPr>
          <p:cNvPr id="3" name="Picture 2" descr="A graph of different sizes of blue and black bars">
            <a:extLst>
              <a:ext uri="{FF2B5EF4-FFF2-40B4-BE49-F238E27FC236}">
                <a16:creationId xmlns:a16="http://schemas.microsoft.com/office/drawing/2014/main" xmlns="" id="{33A7A2A0-AD99-F7EB-345F-0A9D97C240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480" y="1078265"/>
            <a:ext cx="7345680" cy="3431030"/>
          </a:xfrm>
          <a:prstGeom prst="rect">
            <a:avLst/>
          </a:prstGeom>
          <a:noFill/>
          <a:ln>
            <a:noFill/>
          </a:ln>
        </p:spPr>
      </p:pic>
      <p:sp>
        <p:nvSpPr>
          <p:cNvPr id="4" name="TextBox 3">
            <a:extLst>
              <a:ext uri="{FF2B5EF4-FFF2-40B4-BE49-F238E27FC236}">
                <a16:creationId xmlns:a16="http://schemas.microsoft.com/office/drawing/2014/main" xmlns="" id="{5BE4BCCA-CAE8-A5FE-8D89-EF9FABF1D484}"/>
              </a:ext>
            </a:extLst>
          </p:cNvPr>
          <p:cNvSpPr txBox="1"/>
          <p:nvPr/>
        </p:nvSpPr>
        <p:spPr>
          <a:xfrm>
            <a:off x="965200" y="472156"/>
            <a:ext cx="5130800" cy="400110"/>
          </a:xfrm>
          <a:prstGeom prst="rect">
            <a:avLst/>
          </a:prstGeom>
          <a:noFill/>
        </p:spPr>
        <p:txBody>
          <a:bodyPr wrap="square" rtlCol="0">
            <a:spAutoFit/>
          </a:bodyPr>
          <a:lstStyle/>
          <a:p>
            <a:r>
              <a:rPr lang="en-GB" sz="1800" dirty="0">
                <a:solidFill>
                  <a:srgbClr val="FF0000"/>
                </a:solidFill>
                <a:latin typeface="Times New Roman" panose="02020603050405020304" pitchFamily="18" charset="0"/>
                <a:cs typeface="Times New Roman" panose="02020603050405020304" pitchFamily="18" charset="0"/>
              </a:rPr>
              <a:t>Education </a:t>
            </a:r>
            <a:r>
              <a:rPr lang="en-GB" sz="2000" dirty="0">
                <a:solidFill>
                  <a:srgbClr val="FF0000"/>
                </a:solidFill>
                <a:latin typeface="Times New Roman" panose="02020603050405020304" pitchFamily="18" charset="0"/>
                <a:cs typeface="Times New Roman" panose="02020603050405020304" pitchFamily="18" charset="0"/>
              </a:rPr>
              <a:t>Performance</a:t>
            </a:r>
            <a:r>
              <a:rPr lang="en-GB" sz="1800" dirty="0">
                <a:solidFill>
                  <a:srgbClr val="FF0000"/>
                </a:solidFill>
                <a:latin typeface="Times New Roman" panose="02020603050405020304" pitchFamily="18" charset="0"/>
                <a:cs typeface="Times New Roman" panose="02020603050405020304" pitchFamily="18" charset="0"/>
              </a:rPr>
              <a:t> Overview</a:t>
            </a:r>
            <a:endParaRPr lang="en-AE"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0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03E6D-6C50-5C43-72AB-D7DDE5B899D4}"/>
              </a:ext>
            </a:extLst>
          </p:cNvPr>
          <p:cNvSpPr>
            <a:spLocks noGrp="1"/>
          </p:cNvSpPr>
          <p:nvPr>
            <p:ph type="title"/>
          </p:nvPr>
        </p:nvSpPr>
        <p:spPr>
          <a:xfrm>
            <a:off x="838200" y="365125"/>
            <a:ext cx="10515600" cy="701675"/>
          </a:xfrm>
        </p:spPr>
        <p:txBody>
          <a:bodyPr>
            <a:normAutofit/>
          </a:bodyPr>
          <a:lstStyle/>
          <a:p>
            <a:r>
              <a:rPr lang="en-GB" sz="2000" b="0" i="0" dirty="0">
                <a:solidFill>
                  <a:srgbClr val="FF0000"/>
                </a:solidFill>
                <a:effectLst/>
                <a:latin typeface="Times New Roman" panose="02020603050405020304" pitchFamily="18" charset="0"/>
                <a:cs typeface="Times New Roman" panose="02020603050405020304" pitchFamily="18" charset="0"/>
              </a:rPr>
              <a:t>Personality Test Scores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39F8B9FF-743B-FF81-52AF-9536B5052F6B}"/>
              </a:ext>
            </a:extLst>
          </p:cNvPr>
          <p:cNvSpPr>
            <a:spLocks noGrp="1"/>
          </p:cNvSpPr>
          <p:nvPr>
            <p:ph type="body" idx="1"/>
          </p:nvPr>
        </p:nvSpPr>
        <p:spPr>
          <a:xfrm>
            <a:off x="7447280" y="1490662"/>
            <a:ext cx="3591560" cy="4351338"/>
          </a:xfrm>
        </p:spPr>
        <p:txBody>
          <a:bodyPr>
            <a:normAutofit/>
          </a:bodyPr>
          <a:lstStyle/>
          <a:p>
            <a:r>
              <a:rPr lang="en-GB" sz="1800" dirty="0">
                <a:latin typeface="Times New Roman" panose="02020603050405020304" pitchFamily="18" charset="0"/>
                <a:cs typeface="Times New Roman" panose="02020603050405020304" pitchFamily="18" charset="0"/>
              </a:rPr>
              <a:t>The personality test scores are mostly left skewed which means that most people score higher on these traits, with a smaller number of individuals showing lower scores.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Neuroticism scores follow normal distribution which means that most individuals have an average level of neuroticism, with only a smaller proportion showing very high or very low neuroticism traits.</a:t>
            </a:r>
            <a:endParaRPr lang="en-AE"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557DB23-A1B2-0282-E28D-6DBDDBED43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6098517" cy="4775200"/>
          </a:xfrm>
          <a:prstGeom prst="rect">
            <a:avLst/>
          </a:prstGeom>
          <a:noFill/>
          <a:ln>
            <a:noFill/>
          </a:ln>
        </p:spPr>
      </p:pic>
    </p:spTree>
    <p:extLst>
      <p:ext uri="{BB962C8B-B14F-4D97-AF65-F5344CB8AC3E}">
        <p14:creationId xmlns:p14="http://schemas.microsoft.com/office/powerpoint/2010/main" val="17046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A305F-4F5F-C946-399A-BF3D3E60A99C}"/>
              </a:ext>
            </a:extLst>
          </p:cNvPr>
          <p:cNvSpPr>
            <a:spLocks noGrp="1"/>
          </p:cNvSpPr>
          <p:nvPr>
            <p:ph type="title"/>
          </p:nvPr>
        </p:nvSpPr>
        <p:spPr>
          <a:xfrm>
            <a:off x="838200" y="365125"/>
            <a:ext cx="6791960" cy="65087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College Tier, Designation and Specialization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03D0EBD0-2B3C-41F2-955C-18636542518D}"/>
              </a:ext>
            </a:extLst>
          </p:cNvPr>
          <p:cNvSpPr>
            <a:spLocks noGrp="1"/>
          </p:cNvSpPr>
          <p:nvPr>
            <p:ph type="body" idx="1"/>
          </p:nvPr>
        </p:nvSpPr>
        <p:spPr>
          <a:xfrm>
            <a:off x="4223780" y="5075567"/>
            <a:ext cx="5062459" cy="1687634"/>
          </a:xfrm>
        </p:spPr>
        <p:txBody>
          <a:bodyPr>
            <a:normAutofit/>
          </a:bodyPr>
          <a:lstStyle/>
          <a:p>
            <a:r>
              <a:rPr lang="en-GB" sz="1800" dirty="0">
                <a:latin typeface="Times New Roman" panose="02020603050405020304" pitchFamily="18" charset="0"/>
                <a:cs typeface="Times New Roman" panose="02020603050405020304" pitchFamily="18" charset="0"/>
              </a:rPr>
              <a:t>Tier 2 has more colleges.</a:t>
            </a:r>
          </a:p>
          <a:p>
            <a:r>
              <a:rPr lang="en-GB" sz="1800" dirty="0">
                <a:latin typeface="Times New Roman" panose="02020603050405020304" pitchFamily="18" charset="0"/>
                <a:cs typeface="Times New Roman" panose="02020603050405020304" pitchFamily="18" charset="0"/>
              </a:rPr>
              <a:t>CS and EE are more popular courses.</a:t>
            </a:r>
          </a:p>
          <a:p>
            <a:r>
              <a:rPr lang="en-GB" sz="1800" dirty="0">
                <a:latin typeface="Times New Roman" panose="02020603050405020304" pitchFamily="18" charset="0"/>
                <a:cs typeface="Times New Roman" panose="02020603050405020304" pitchFamily="18" charset="0"/>
              </a:rPr>
              <a:t>Software Engineer is the most popular designation</a:t>
            </a:r>
            <a:endParaRPr lang="en-AE" sz="1800" dirty="0">
              <a:latin typeface="Times New Roman" panose="02020603050405020304" pitchFamily="18" charset="0"/>
              <a:cs typeface="Times New Roman" panose="02020603050405020304" pitchFamily="18" charset="0"/>
            </a:endParaRPr>
          </a:p>
        </p:txBody>
      </p:sp>
      <p:pic>
        <p:nvPicPr>
          <p:cNvPr id="4" name="Picture 3" descr="A graph of a college tier">
            <a:extLst>
              <a:ext uri="{FF2B5EF4-FFF2-40B4-BE49-F238E27FC236}">
                <a16:creationId xmlns:a16="http://schemas.microsoft.com/office/drawing/2014/main" xmlns="" id="{CB50D782-22A5-65FF-B906-C1AF37EB12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33792"/>
            <a:ext cx="3246120" cy="2534323"/>
          </a:xfrm>
          <a:prstGeom prst="rect">
            <a:avLst/>
          </a:prstGeom>
          <a:noFill/>
          <a:ln>
            <a:noFill/>
          </a:ln>
        </p:spPr>
      </p:pic>
      <p:pic>
        <p:nvPicPr>
          <p:cNvPr id="5" name="Picture 4">
            <a:extLst>
              <a:ext uri="{FF2B5EF4-FFF2-40B4-BE49-F238E27FC236}">
                <a16:creationId xmlns:a16="http://schemas.microsoft.com/office/drawing/2014/main" xmlns="" id="{22E0690B-C8B5-F18A-C5F8-7E7ED07A9E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557" y="3896677"/>
            <a:ext cx="3192224" cy="2534323"/>
          </a:xfrm>
          <a:prstGeom prst="rect">
            <a:avLst/>
          </a:prstGeom>
          <a:noFill/>
          <a:ln>
            <a:noFill/>
          </a:ln>
        </p:spPr>
      </p:pic>
      <p:pic>
        <p:nvPicPr>
          <p:cNvPr id="6" name="Picture 5" descr="A graph with different colored bars">
            <a:extLst>
              <a:ext uri="{FF2B5EF4-FFF2-40B4-BE49-F238E27FC236}">
                <a16:creationId xmlns:a16="http://schemas.microsoft.com/office/drawing/2014/main" xmlns="" id="{AECE9B4D-07ED-885C-E035-63C7236368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6878" y="818514"/>
            <a:ext cx="4906563" cy="4257053"/>
          </a:xfrm>
          <a:prstGeom prst="rect">
            <a:avLst/>
          </a:prstGeom>
          <a:noFill/>
          <a:ln>
            <a:noFill/>
          </a:ln>
        </p:spPr>
      </p:pic>
    </p:spTree>
    <p:extLst>
      <p:ext uri="{BB962C8B-B14F-4D97-AF65-F5344CB8AC3E}">
        <p14:creationId xmlns:p14="http://schemas.microsoft.com/office/powerpoint/2010/main" val="4130125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864</Words>
  <Application>Microsoft Office PowerPoint</Application>
  <PresentationFormat>Custom</PresentationFormat>
  <Paragraphs>106</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Lato Black</vt:lpstr>
      <vt:lpstr>Helvetica Neue</vt:lpstr>
      <vt:lpstr>Söhne</vt:lpstr>
      <vt:lpstr>Libre Baskerville</vt:lpstr>
      <vt:lpstr>Times New Roman</vt:lpstr>
      <vt:lpstr>Office Theme</vt:lpstr>
      <vt:lpstr>PowerPoint Presentation</vt:lpstr>
      <vt:lpstr>PowerPoint Presentation</vt:lpstr>
      <vt:lpstr>Objective</vt:lpstr>
      <vt:lpstr>PowerPoint Presentation</vt:lpstr>
      <vt:lpstr>PowerPoint Presentation</vt:lpstr>
      <vt:lpstr>PowerPoint Presentation</vt:lpstr>
      <vt:lpstr>PowerPoint Presentation</vt:lpstr>
      <vt:lpstr>Personality Test Scores Distribution</vt:lpstr>
      <vt:lpstr>College Tier, Designation and Specialization Distribution</vt:lpstr>
      <vt:lpstr>Job City Distribution</vt:lpstr>
      <vt:lpstr>Designation w.r.t to Specialization</vt:lpstr>
      <vt:lpstr>Research Questions</vt:lpstr>
      <vt:lpstr>PowerPoint Presentation</vt:lpstr>
      <vt:lpstr>Claim-3: Is there a relationship between gender and specialization?</vt:lpstr>
      <vt:lpstr>Claim-4:  "On average, women in software engineering roles earn less than their male counterparts" </vt:lpstr>
      <vt:lpstr>Claim-5:  According to U.S Bureau of Labor Statistics      "Learn more, earn more: Education leads to higher wages, lower unemployment"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Ushamasani Rajkumar</dc:creator>
  <cp:lastModifiedBy>Admin</cp:lastModifiedBy>
  <cp:revision>28</cp:revision>
  <dcterms:created xsi:type="dcterms:W3CDTF">2021-02-16T05:19:01Z</dcterms:created>
  <dcterms:modified xsi:type="dcterms:W3CDTF">2024-10-03T14:42:16Z</dcterms:modified>
</cp:coreProperties>
</file>