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17"/>
  </p:notesMasterIdLst>
  <p:sldIdLst>
    <p:sldId id="256" r:id="rId3"/>
    <p:sldId id="267" r:id="rId4"/>
    <p:sldId id="257" r:id="rId5"/>
    <p:sldId id="258" r:id="rId6"/>
    <p:sldId id="259" r:id="rId7"/>
    <p:sldId id="260" r:id="rId8"/>
    <p:sldId id="261" r:id="rId9"/>
    <p:sldId id="262" r:id="rId10"/>
    <p:sldId id="263" r:id="rId11"/>
    <p:sldId id="264" r:id="rId12"/>
    <p:sldId id="265" r:id="rId13"/>
    <p:sldId id="269"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38" autoAdjust="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84EFC-AA21-4A20-9252-72930976014F}" type="datetimeFigureOut">
              <a:rPr lang="en-US" smtClean="0"/>
              <a:t>12/30/2023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4320C-C320-4DB8-9485-EC1C74EC25C3}" type="slidenum">
              <a:rPr lang="en-US" smtClean="0"/>
              <a:t>‹#›</a:t>
            </a:fld>
            <a:endParaRPr lang="en-US"/>
          </a:p>
        </p:txBody>
      </p:sp>
    </p:spTree>
    <p:extLst>
      <p:ext uri="{BB962C8B-B14F-4D97-AF65-F5344CB8AC3E}">
        <p14:creationId xmlns:p14="http://schemas.microsoft.com/office/powerpoint/2010/main" val="301188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4320C-C320-4DB8-9485-EC1C74EC25C3}" type="slidenum">
              <a:rPr lang="en-US" smtClean="0"/>
              <a:t>12</a:t>
            </a:fld>
            <a:endParaRPr lang="en-US"/>
          </a:p>
        </p:txBody>
      </p:sp>
    </p:spTree>
    <p:extLst>
      <p:ext uri="{BB962C8B-B14F-4D97-AF65-F5344CB8AC3E}">
        <p14:creationId xmlns:p14="http://schemas.microsoft.com/office/powerpoint/2010/main" val="156600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CD06-9434-4979-A3B9-F169BA27F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668BC3-4E74-4654-A467-D9E941FE2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59776F-DBE0-49E7-86A9-AC12C33AF4EA}"/>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a:extLst>
              <a:ext uri="{FF2B5EF4-FFF2-40B4-BE49-F238E27FC236}">
                <a16:creationId xmlns:a16="http://schemas.microsoft.com/office/drawing/2014/main" id="{1D3661EF-690C-48F0-830F-C34A90EF1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929ED-99AD-48CB-ADA6-944B3D44C751}"/>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28476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8900-70EA-4793-8E06-C2CCF83BE5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8CEB9D-DCE0-486F-BECA-D4F30C72C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6827B-43F0-4E2B-BA57-D954A45EB137}"/>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a:extLst>
              <a:ext uri="{FF2B5EF4-FFF2-40B4-BE49-F238E27FC236}">
                <a16:creationId xmlns:a16="http://schemas.microsoft.com/office/drawing/2014/main" id="{C33BBE1C-65C0-450C-BE06-16437937C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5BE46-4F6C-427C-822F-678CFCF2E6FD}"/>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424965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A2FCB-EECD-4E97-A59C-58947C94EA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6A497-165F-43E3-9AD4-EF3E3243E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31851-407D-434C-8F76-9C0328C71FED}"/>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a:extLst>
              <a:ext uri="{FF2B5EF4-FFF2-40B4-BE49-F238E27FC236}">
                <a16:creationId xmlns:a16="http://schemas.microsoft.com/office/drawing/2014/main" id="{22488469-21D1-4C02-8EFA-19D7395CA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1D114-47E6-4176-9CDC-431634CCFA23}"/>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830550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385438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2719990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4065134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590D1-56AC-48BD-B35D-E8CB3AA6E53E}"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3279403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590D1-56AC-48BD-B35D-E8CB3AA6E53E}" type="datetimeFigureOut">
              <a:rPr lang="en-IN" smtClean="0"/>
              <a:t>30-12-2023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339101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590D1-56AC-48BD-B35D-E8CB3AA6E53E}" type="datetimeFigureOut">
              <a:rPr lang="en-IN" smtClean="0"/>
              <a:t>30-12-2023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2354851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590D1-56AC-48BD-B35D-E8CB3AA6E53E}" type="datetimeFigureOut">
              <a:rPr lang="en-IN" smtClean="0"/>
              <a:t>30-12-2023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362531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590D1-56AC-48BD-B35D-E8CB3AA6E53E}"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88873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BBC3-27CB-4998-8AA6-0FA7F98934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D11713-4089-436B-8998-F349A06EB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4267B8-ECC6-4217-B1E3-B77E4C4488CC}"/>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a:extLst>
              <a:ext uri="{FF2B5EF4-FFF2-40B4-BE49-F238E27FC236}">
                <a16:creationId xmlns:a16="http://schemas.microsoft.com/office/drawing/2014/main" id="{855FE83F-6237-478C-8FC7-0CEFA8F33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5AFC1-C1BF-47A5-A058-2282DFB2C0B3}"/>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512063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D79AE-7CF5-4F35-8F91-C91525F53C58}" type="slidenum">
              <a:rPr lang="en-IN" smtClean="0"/>
              <a:t>‹#›</a:t>
            </a:fld>
            <a:endParaRPr lang="en-IN"/>
          </a:p>
        </p:txBody>
      </p:sp>
      <p:sp>
        <p:nvSpPr>
          <p:cNvPr id="5" name="Date Placeholder 4"/>
          <p:cNvSpPr>
            <a:spLocks noGrp="1"/>
          </p:cNvSpPr>
          <p:nvPr>
            <p:ph type="dt" sz="half" idx="10"/>
          </p:nvPr>
        </p:nvSpPr>
        <p:spPr/>
        <p:txBody>
          <a:bodyPr/>
          <a:lstStyle/>
          <a:p>
            <a:fld id="{28F590D1-56AC-48BD-B35D-E8CB3AA6E53E}" type="datetimeFigureOut">
              <a:rPr lang="en-IN" smtClean="0"/>
              <a:t>30-12-2023</a:t>
            </a:fld>
            <a:endParaRPr lang="en-IN"/>
          </a:p>
        </p:txBody>
      </p:sp>
    </p:spTree>
    <p:extLst>
      <p:ext uri="{BB962C8B-B14F-4D97-AF65-F5344CB8AC3E}">
        <p14:creationId xmlns:p14="http://schemas.microsoft.com/office/powerpoint/2010/main" val="1194259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776338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91603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3194455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258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2495518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4062321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3371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67EC-C57E-456B-AF23-4B9AE283F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C90910-8144-432A-AA3A-8C043DD66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82F266-81DB-4B21-B169-064140186996}"/>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5" name="Footer Placeholder 4">
            <a:extLst>
              <a:ext uri="{FF2B5EF4-FFF2-40B4-BE49-F238E27FC236}">
                <a16:creationId xmlns:a16="http://schemas.microsoft.com/office/drawing/2014/main" id="{9D9EC7FB-8BA8-45A7-B0D4-F3912A264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52F15-73E4-4BCD-BDFB-B75FBF0133B0}"/>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86499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84E7-8A76-4D45-8DFA-3D9EEC58E0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E4BDE9-15B2-46CD-ACB7-0DB330F8D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C3240F-8AB7-4519-8A11-0FF431EB9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8C9C29-7165-4A6D-9941-EA07926A9B2F}"/>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6" name="Footer Placeholder 5">
            <a:extLst>
              <a:ext uri="{FF2B5EF4-FFF2-40B4-BE49-F238E27FC236}">
                <a16:creationId xmlns:a16="http://schemas.microsoft.com/office/drawing/2014/main" id="{B232ED62-EADC-4B78-8BCC-1CBF2CCDF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86023-AB0B-40B7-BCDC-2175637ECF5B}"/>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114064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C9FC-26F3-4D5F-8C64-8120E70331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852C4-B775-49B8-88A3-87AF234E1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621697-8DCD-4171-996A-73E6329FBE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462C71-5738-4348-95B4-BEB24AD26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59CC92-2930-4F5F-A6D8-01DE0CD1C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9B1D5B-2523-4126-B5A8-52412A8DDB8A}"/>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8" name="Footer Placeholder 7">
            <a:extLst>
              <a:ext uri="{FF2B5EF4-FFF2-40B4-BE49-F238E27FC236}">
                <a16:creationId xmlns:a16="http://schemas.microsoft.com/office/drawing/2014/main" id="{D0C42769-2C88-45C6-9C08-FB40EA1866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336CFD-008F-4EB5-A151-59D7176AD379}"/>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2627839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A100-FCAE-47C4-9740-DFE79D47F9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8A77E-DDC6-40E9-B15F-63839D46015C}"/>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4" name="Footer Placeholder 3">
            <a:extLst>
              <a:ext uri="{FF2B5EF4-FFF2-40B4-BE49-F238E27FC236}">
                <a16:creationId xmlns:a16="http://schemas.microsoft.com/office/drawing/2014/main" id="{DABC2ADE-4A65-4B45-B847-3B3E0654D0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2F7919-05E0-4882-A3FB-89A349D57D11}"/>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206842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4CDE1-7B09-45A8-A110-85E5A166B248}"/>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3" name="Footer Placeholder 2">
            <a:extLst>
              <a:ext uri="{FF2B5EF4-FFF2-40B4-BE49-F238E27FC236}">
                <a16:creationId xmlns:a16="http://schemas.microsoft.com/office/drawing/2014/main" id="{0C0E0029-01FE-4BE9-A827-BB28200B4E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3CCED5-0AFC-4729-8BD7-710045806988}"/>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215223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8DF6-BC78-4CDC-AED3-2B5D1A793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5CCCA6-A0EE-45C7-ACCF-CBDBFE70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C90746-C013-47CE-A219-BAF1D998D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CE539-E6ED-40BB-9503-2869F84F2D20}"/>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6" name="Footer Placeholder 5">
            <a:extLst>
              <a:ext uri="{FF2B5EF4-FFF2-40B4-BE49-F238E27FC236}">
                <a16:creationId xmlns:a16="http://schemas.microsoft.com/office/drawing/2014/main" id="{0B4C820D-FDF5-4B6C-8FA1-4516F6EB0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F2A53-58A4-4A4F-856B-8FC12A3A3E36}"/>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6945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23D2-40DA-47EE-9F1C-33274F10A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52BE54-08F9-4A8D-90AA-74FCCCDC7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F88F5B-232E-41A5-86F4-296341D8D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F345D-692B-442E-B5B8-B33779EA4F7B}"/>
              </a:ext>
            </a:extLst>
          </p:cNvPr>
          <p:cNvSpPr>
            <a:spLocks noGrp="1"/>
          </p:cNvSpPr>
          <p:nvPr>
            <p:ph type="dt" sz="half" idx="10"/>
          </p:nvPr>
        </p:nvSpPr>
        <p:spPr/>
        <p:txBody>
          <a:bodyPr/>
          <a:lstStyle/>
          <a:p>
            <a:fld id="{28F590D1-56AC-48BD-B35D-E8CB3AA6E53E}" type="datetimeFigureOut">
              <a:rPr lang="en-IN" smtClean="0"/>
              <a:t>30-12-2023</a:t>
            </a:fld>
            <a:endParaRPr lang="en-IN"/>
          </a:p>
        </p:txBody>
      </p:sp>
      <p:sp>
        <p:nvSpPr>
          <p:cNvPr id="6" name="Footer Placeholder 5">
            <a:extLst>
              <a:ext uri="{FF2B5EF4-FFF2-40B4-BE49-F238E27FC236}">
                <a16:creationId xmlns:a16="http://schemas.microsoft.com/office/drawing/2014/main" id="{0ADA0A7C-26C2-4798-8309-A659E7A13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11E84-4AB0-41A7-AAD2-BACAD04FCD3B}"/>
              </a:ext>
            </a:extLst>
          </p:cNvPr>
          <p:cNvSpPr>
            <a:spLocks noGrp="1"/>
          </p:cNvSpPr>
          <p:nvPr>
            <p:ph type="sldNum" sz="quarter" idx="12"/>
          </p:nvPr>
        </p:nvSpPr>
        <p:spPr/>
        <p:txBody>
          <a:bodyPr/>
          <a:lstStyle/>
          <a:p>
            <a:fld id="{364D79AE-7CF5-4F35-8F91-C91525F53C58}" type="slidenum">
              <a:rPr lang="en-IN" smtClean="0"/>
              <a:t>‹#›</a:t>
            </a:fld>
            <a:endParaRPr lang="en-IN"/>
          </a:p>
        </p:txBody>
      </p:sp>
    </p:spTree>
    <p:extLst>
      <p:ext uri="{BB962C8B-B14F-4D97-AF65-F5344CB8AC3E}">
        <p14:creationId xmlns:p14="http://schemas.microsoft.com/office/powerpoint/2010/main" val="66156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E6AB3-3CB1-4801-9197-2E3C9671D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58AD70-7AD0-4DEB-A2F1-24BF623A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B1AA7-ECE9-40D5-B834-1838CAC46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590D1-56AC-48BD-B35D-E8CB3AA6E53E}" type="datetimeFigureOut">
              <a:rPr lang="en-IN" smtClean="0"/>
              <a:t>30-12-2023</a:t>
            </a:fld>
            <a:endParaRPr lang="en-IN"/>
          </a:p>
        </p:txBody>
      </p:sp>
      <p:sp>
        <p:nvSpPr>
          <p:cNvPr id="5" name="Footer Placeholder 4">
            <a:extLst>
              <a:ext uri="{FF2B5EF4-FFF2-40B4-BE49-F238E27FC236}">
                <a16:creationId xmlns:a16="http://schemas.microsoft.com/office/drawing/2014/main" id="{AFB4E53C-5A35-41E5-8CDB-8D9C48979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7356AA-7B9A-4253-8FD2-23952A5AB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D79AE-7CF5-4F35-8F91-C91525F53C58}" type="slidenum">
              <a:rPr lang="en-IN" smtClean="0"/>
              <a:t>‹#›</a:t>
            </a:fld>
            <a:endParaRPr lang="en-IN"/>
          </a:p>
        </p:txBody>
      </p:sp>
    </p:spTree>
    <p:extLst>
      <p:ext uri="{BB962C8B-B14F-4D97-AF65-F5344CB8AC3E}">
        <p14:creationId xmlns:p14="http://schemas.microsoft.com/office/powerpoint/2010/main" val="55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590D1-56AC-48BD-B35D-E8CB3AA6E53E}" type="datetimeFigureOut">
              <a:rPr lang="en-IN" smtClean="0"/>
              <a:t>30-12-2023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4D79AE-7CF5-4F35-8F91-C91525F53C58}" type="slidenum">
              <a:rPr lang="en-IN" smtClean="0"/>
              <a:t>‹#›</a:t>
            </a:fld>
            <a:endParaRPr lang="en-IN"/>
          </a:p>
        </p:txBody>
      </p:sp>
    </p:spTree>
    <p:extLst>
      <p:ext uri="{BB962C8B-B14F-4D97-AF65-F5344CB8AC3E}">
        <p14:creationId xmlns:p14="http://schemas.microsoft.com/office/powerpoint/2010/main" val="280073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usic Logo Background Images, HD Pictures and Wallpaper For Free Download |  Pngtree">
            <a:extLst>
              <a:ext uri="{FF2B5EF4-FFF2-40B4-BE49-F238E27FC236}">
                <a16:creationId xmlns:a16="http://schemas.microsoft.com/office/drawing/2014/main" id="{61D45EB2-AE73-480E-9387-91ED31321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7F2C0B-4570-4FE1-8EFC-D8A27DDFE86F}"/>
              </a:ext>
            </a:extLst>
          </p:cNvPr>
          <p:cNvSpPr>
            <a:spLocks noGrp="1"/>
          </p:cNvSpPr>
          <p:nvPr>
            <p:ph type="ctrTitle"/>
          </p:nvPr>
        </p:nvSpPr>
        <p:spPr>
          <a:xfrm>
            <a:off x="251926" y="723122"/>
            <a:ext cx="9899780" cy="1096347"/>
          </a:xfrm>
        </p:spPr>
        <p:txBody>
          <a:bodyPr/>
          <a:lstStyle/>
          <a:p>
            <a:pPr algn="ctr"/>
            <a:r>
              <a:rPr lang="en-US" b="1" dirty="0">
                <a:ln w="22225">
                  <a:solidFill>
                    <a:schemeClr val="accent2"/>
                  </a:solidFill>
                  <a:prstDash val="solid"/>
                </a:ln>
                <a:solidFill>
                  <a:srgbClr val="FF0000"/>
                </a:solidFill>
              </a:rPr>
              <a:t>Music Store Data Analysis</a:t>
            </a:r>
            <a:endParaRPr lang="en-IN"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180373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90 Simple Backgrounds [Edit and Download]">
            <a:extLst>
              <a:ext uri="{FF2B5EF4-FFF2-40B4-BE49-F238E27FC236}">
                <a16:creationId xmlns:a16="http://schemas.microsoft.com/office/drawing/2014/main" id="{43E29F17-A9A0-4255-B3DA-C3E6115DB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9E96CA-79F3-4941-BD0D-E6C586DBD236}"/>
              </a:ext>
            </a:extLst>
          </p:cNvPr>
          <p:cNvSpPr txBox="1"/>
          <p:nvPr/>
        </p:nvSpPr>
        <p:spPr>
          <a:xfrm>
            <a:off x="400279" y="400320"/>
            <a:ext cx="11391441" cy="646331"/>
          </a:xfrm>
          <a:prstGeom prst="rect">
            <a:avLst/>
          </a:prstGeom>
          <a:noFill/>
        </p:spPr>
        <p:txBody>
          <a:bodyPr wrap="square" rtlCol="0">
            <a:spAutoFit/>
          </a:bodyPr>
          <a:lstStyle/>
          <a:p>
            <a:r>
              <a:rPr lang="en-US" dirty="0">
                <a:solidFill>
                  <a:srgbClr val="FF0000"/>
                </a:solidFill>
              </a:rPr>
              <a:t>Q8: Return all the track names that have a song length longer than the average song length. Return the Name and Milliseconds for each track. Order by the song length with the longest songs listed first. </a:t>
            </a:r>
          </a:p>
        </p:txBody>
      </p:sp>
      <p:graphicFrame>
        <p:nvGraphicFramePr>
          <p:cNvPr id="13" name="Table 13">
            <a:extLst>
              <a:ext uri="{FF2B5EF4-FFF2-40B4-BE49-F238E27FC236}">
                <a16:creationId xmlns:a16="http://schemas.microsoft.com/office/drawing/2014/main" id="{16D1B491-450A-4FDD-B3C9-D0509B65B978}"/>
              </a:ext>
            </a:extLst>
          </p:cNvPr>
          <p:cNvGraphicFramePr>
            <a:graphicFrameLocks noGrp="1"/>
          </p:cNvGraphicFramePr>
          <p:nvPr>
            <p:extLst>
              <p:ext uri="{D42A27DB-BD31-4B8C-83A1-F6EECF244321}">
                <p14:modId xmlns:p14="http://schemas.microsoft.com/office/powerpoint/2010/main" val="3880341034"/>
              </p:ext>
            </p:extLst>
          </p:nvPr>
        </p:nvGraphicFramePr>
        <p:xfrm>
          <a:off x="554804" y="1178011"/>
          <a:ext cx="5661061" cy="5602932"/>
        </p:xfrm>
        <a:graphic>
          <a:graphicData uri="http://schemas.openxmlformats.org/drawingml/2006/table">
            <a:tbl>
              <a:tblPr firstRow="1" bandRow="1">
                <a:tableStyleId>{5C22544A-7EE6-4342-B048-85BDC9FD1C3A}</a:tableStyleId>
              </a:tblPr>
              <a:tblGrid>
                <a:gridCol w="4079790">
                  <a:extLst>
                    <a:ext uri="{9D8B030D-6E8A-4147-A177-3AD203B41FA5}">
                      <a16:colId xmlns:a16="http://schemas.microsoft.com/office/drawing/2014/main" val="3753429815"/>
                    </a:ext>
                  </a:extLst>
                </a:gridCol>
                <a:gridCol w="1581271">
                  <a:extLst>
                    <a:ext uri="{9D8B030D-6E8A-4147-A177-3AD203B41FA5}">
                      <a16:colId xmlns:a16="http://schemas.microsoft.com/office/drawing/2014/main" val="838787517"/>
                    </a:ext>
                  </a:extLst>
                </a:gridCol>
              </a:tblGrid>
              <a:tr h="338728">
                <a:tc>
                  <a:txBody>
                    <a:bodyPr/>
                    <a:lstStyle/>
                    <a:p>
                      <a:r>
                        <a:rPr lang="en-US" sz="1600" dirty="0"/>
                        <a:t>Name</a:t>
                      </a:r>
                    </a:p>
                  </a:txBody>
                  <a:tcPr/>
                </a:tc>
                <a:tc>
                  <a:txBody>
                    <a:bodyPr/>
                    <a:lstStyle/>
                    <a:p>
                      <a:r>
                        <a:rPr lang="en-US" sz="1600" dirty="0"/>
                        <a:t>Milliseconds</a:t>
                      </a:r>
                    </a:p>
                  </a:txBody>
                  <a:tcPr/>
                </a:tc>
                <a:extLst>
                  <a:ext uri="{0D108BD9-81ED-4DB2-BD59-A6C34878D82A}">
                    <a16:rowId xmlns:a16="http://schemas.microsoft.com/office/drawing/2014/main" val="491818946"/>
                  </a:ext>
                </a:extLst>
              </a:tr>
              <a:tr h="323348">
                <a:tc>
                  <a:txBody>
                    <a:bodyPr/>
                    <a:lstStyle/>
                    <a:p>
                      <a:r>
                        <a:rPr lang="en-US" sz="1400" dirty="0"/>
                        <a:t>How Many More Times</a:t>
                      </a:r>
                    </a:p>
                  </a:txBody>
                  <a:tcPr anchor="ctr"/>
                </a:tc>
                <a:tc>
                  <a:txBody>
                    <a:bodyPr/>
                    <a:lstStyle/>
                    <a:p>
                      <a:r>
                        <a:rPr lang="en-US" sz="1400"/>
                        <a:t>711836</a:t>
                      </a:r>
                    </a:p>
                  </a:txBody>
                  <a:tcPr anchor="ctr"/>
                </a:tc>
                <a:extLst>
                  <a:ext uri="{0D108BD9-81ED-4DB2-BD59-A6C34878D82A}">
                    <a16:rowId xmlns:a16="http://schemas.microsoft.com/office/drawing/2014/main" val="659465714"/>
                  </a:ext>
                </a:extLst>
              </a:tr>
              <a:tr h="323348">
                <a:tc>
                  <a:txBody>
                    <a:bodyPr/>
                    <a:lstStyle/>
                    <a:p>
                      <a:r>
                        <a:rPr lang="en-US" sz="1400"/>
                        <a:t>Advance Romance</a:t>
                      </a:r>
                    </a:p>
                  </a:txBody>
                  <a:tcPr anchor="ctr"/>
                </a:tc>
                <a:tc>
                  <a:txBody>
                    <a:bodyPr/>
                    <a:lstStyle/>
                    <a:p>
                      <a:r>
                        <a:rPr lang="en-US" sz="1400"/>
                        <a:t>677694</a:t>
                      </a:r>
                    </a:p>
                  </a:txBody>
                  <a:tcPr anchor="ctr"/>
                </a:tc>
                <a:extLst>
                  <a:ext uri="{0D108BD9-81ED-4DB2-BD59-A6C34878D82A}">
                    <a16:rowId xmlns:a16="http://schemas.microsoft.com/office/drawing/2014/main" val="3875895081"/>
                  </a:ext>
                </a:extLst>
              </a:tr>
              <a:tr h="323348">
                <a:tc>
                  <a:txBody>
                    <a:bodyPr/>
                    <a:lstStyle/>
                    <a:p>
                      <a:r>
                        <a:rPr lang="en-US" sz="1400"/>
                        <a:t>Sleeping Village</a:t>
                      </a:r>
                    </a:p>
                  </a:txBody>
                  <a:tcPr anchor="ctr"/>
                </a:tc>
                <a:tc>
                  <a:txBody>
                    <a:bodyPr/>
                    <a:lstStyle/>
                    <a:p>
                      <a:r>
                        <a:rPr lang="en-US" sz="1400"/>
                        <a:t>644571</a:t>
                      </a:r>
                    </a:p>
                  </a:txBody>
                  <a:tcPr anchor="ctr"/>
                </a:tc>
                <a:extLst>
                  <a:ext uri="{0D108BD9-81ED-4DB2-BD59-A6C34878D82A}">
                    <a16:rowId xmlns:a16="http://schemas.microsoft.com/office/drawing/2014/main" val="1142508186"/>
                  </a:ext>
                </a:extLst>
              </a:tr>
              <a:tr h="323348">
                <a:tc>
                  <a:txBody>
                    <a:bodyPr/>
                    <a:lstStyle/>
                    <a:p>
                      <a:r>
                        <a:rPr lang="en-US" sz="1400"/>
                        <a:t>You Shook Me(2)</a:t>
                      </a:r>
                    </a:p>
                  </a:txBody>
                  <a:tcPr anchor="ctr"/>
                </a:tc>
                <a:tc>
                  <a:txBody>
                    <a:bodyPr/>
                    <a:lstStyle/>
                    <a:p>
                      <a:r>
                        <a:rPr lang="en-US" sz="1400"/>
                        <a:t>619467</a:t>
                      </a:r>
                    </a:p>
                  </a:txBody>
                  <a:tcPr anchor="ctr"/>
                </a:tc>
                <a:extLst>
                  <a:ext uri="{0D108BD9-81ED-4DB2-BD59-A6C34878D82A}">
                    <a16:rowId xmlns:a16="http://schemas.microsoft.com/office/drawing/2014/main" val="1480674113"/>
                  </a:ext>
                </a:extLst>
              </a:tr>
              <a:tr h="413927">
                <a:tc>
                  <a:txBody>
                    <a:bodyPr/>
                    <a:lstStyle/>
                    <a:p>
                      <a:r>
                        <a:rPr lang="en-US" sz="1400"/>
                        <a:t>Talkin' 'Bout Women Obviously</a:t>
                      </a:r>
                    </a:p>
                  </a:txBody>
                  <a:tcPr anchor="ctr"/>
                </a:tc>
                <a:tc>
                  <a:txBody>
                    <a:bodyPr/>
                    <a:lstStyle/>
                    <a:p>
                      <a:r>
                        <a:rPr lang="en-US" sz="1400"/>
                        <a:t>589531</a:t>
                      </a:r>
                    </a:p>
                  </a:txBody>
                  <a:tcPr anchor="ctr"/>
                </a:tc>
                <a:extLst>
                  <a:ext uri="{0D108BD9-81ED-4DB2-BD59-A6C34878D82A}">
                    <a16:rowId xmlns:a16="http://schemas.microsoft.com/office/drawing/2014/main" val="478487272"/>
                  </a:ext>
                </a:extLst>
              </a:tr>
              <a:tr h="323348">
                <a:tc>
                  <a:txBody>
                    <a:bodyPr/>
                    <a:lstStyle/>
                    <a:p>
                      <a:r>
                        <a:rPr lang="en-US" sz="1400"/>
                        <a:t>Stratus</a:t>
                      </a:r>
                    </a:p>
                  </a:txBody>
                  <a:tcPr anchor="ctr"/>
                </a:tc>
                <a:tc>
                  <a:txBody>
                    <a:bodyPr/>
                    <a:lstStyle/>
                    <a:p>
                      <a:r>
                        <a:rPr lang="en-US" sz="1400" dirty="0"/>
                        <a:t>582086</a:t>
                      </a:r>
                    </a:p>
                  </a:txBody>
                  <a:tcPr anchor="ctr"/>
                </a:tc>
                <a:extLst>
                  <a:ext uri="{0D108BD9-81ED-4DB2-BD59-A6C34878D82A}">
                    <a16:rowId xmlns:a16="http://schemas.microsoft.com/office/drawing/2014/main" val="564205410"/>
                  </a:ext>
                </a:extLst>
              </a:tr>
              <a:tr h="323348">
                <a:tc>
                  <a:txBody>
                    <a:bodyPr/>
                    <a:lstStyle/>
                    <a:p>
                      <a:r>
                        <a:rPr lang="en-US" sz="1400"/>
                        <a:t>No More Tears</a:t>
                      </a:r>
                    </a:p>
                  </a:txBody>
                  <a:tcPr anchor="ctr"/>
                </a:tc>
                <a:tc>
                  <a:txBody>
                    <a:bodyPr/>
                    <a:lstStyle/>
                    <a:p>
                      <a:r>
                        <a:rPr lang="en-US" sz="1400"/>
                        <a:t>555075</a:t>
                      </a:r>
                    </a:p>
                  </a:txBody>
                  <a:tcPr anchor="ctr"/>
                </a:tc>
                <a:extLst>
                  <a:ext uri="{0D108BD9-81ED-4DB2-BD59-A6C34878D82A}">
                    <a16:rowId xmlns:a16="http://schemas.microsoft.com/office/drawing/2014/main" val="821770474"/>
                  </a:ext>
                </a:extLst>
              </a:tr>
              <a:tr h="323348">
                <a:tc>
                  <a:txBody>
                    <a:bodyPr/>
                    <a:lstStyle/>
                    <a:p>
                      <a:r>
                        <a:rPr lang="en-US" sz="1400" dirty="0"/>
                        <a:t>The Alchemist</a:t>
                      </a:r>
                    </a:p>
                  </a:txBody>
                  <a:tcPr anchor="ctr"/>
                </a:tc>
                <a:tc>
                  <a:txBody>
                    <a:bodyPr/>
                    <a:lstStyle/>
                    <a:p>
                      <a:r>
                        <a:rPr lang="en-US" sz="1400"/>
                        <a:t>509413</a:t>
                      </a:r>
                    </a:p>
                  </a:txBody>
                  <a:tcPr anchor="ctr"/>
                </a:tc>
                <a:extLst>
                  <a:ext uri="{0D108BD9-81ED-4DB2-BD59-A6C34878D82A}">
                    <a16:rowId xmlns:a16="http://schemas.microsoft.com/office/drawing/2014/main" val="2381072031"/>
                  </a:ext>
                </a:extLst>
              </a:tr>
              <a:tr h="413927">
                <a:tc>
                  <a:txBody>
                    <a:bodyPr/>
                    <a:lstStyle/>
                    <a:p>
                      <a:r>
                        <a:rPr lang="en-US" sz="1400"/>
                        <a:t>Wheels Of Confusion / The Straightener</a:t>
                      </a:r>
                    </a:p>
                  </a:txBody>
                  <a:tcPr anchor="ctr"/>
                </a:tc>
                <a:tc>
                  <a:txBody>
                    <a:bodyPr/>
                    <a:lstStyle/>
                    <a:p>
                      <a:r>
                        <a:rPr lang="en-US" sz="1400"/>
                        <a:t>494524</a:t>
                      </a:r>
                    </a:p>
                  </a:txBody>
                  <a:tcPr anchor="ctr"/>
                </a:tc>
                <a:extLst>
                  <a:ext uri="{0D108BD9-81ED-4DB2-BD59-A6C34878D82A}">
                    <a16:rowId xmlns:a16="http://schemas.microsoft.com/office/drawing/2014/main" val="2753091077"/>
                  </a:ext>
                </a:extLst>
              </a:tr>
              <a:tr h="323348">
                <a:tc>
                  <a:txBody>
                    <a:bodyPr/>
                    <a:lstStyle/>
                    <a:p>
                      <a:r>
                        <a:rPr lang="en-US" sz="1400"/>
                        <a:t>Book Of Thel</a:t>
                      </a:r>
                    </a:p>
                  </a:txBody>
                  <a:tcPr anchor="ctr"/>
                </a:tc>
                <a:tc>
                  <a:txBody>
                    <a:bodyPr/>
                    <a:lstStyle/>
                    <a:p>
                      <a:r>
                        <a:rPr lang="en-US" sz="1400" dirty="0"/>
                        <a:t>494393</a:t>
                      </a:r>
                    </a:p>
                  </a:txBody>
                  <a:tcPr anchor="ctr"/>
                </a:tc>
                <a:extLst>
                  <a:ext uri="{0D108BD9-81ED-4DB2-BD59-A6C34878D82A}">
                    <a16:rowId xmlns:a16="http://schemas.microsoft.com/office/drawing/2014/main" val="3531563705"/>
                  </a:ext>
                </a:extLst>
              </a:tr>
              <a:tr h="323348">
                <a:tc>
                  <a:txBody>
                    <a:bodyPr/>
                    <a:lstStyle/>
                    <a:p>
                      <a:r>
                        <a:rPr lang="en-US" sz="1400"/>
                        <a:t>You Oughta Know (Alternate)</a:t>
                      </a:r>
                    </a:p>
                  </a:txBody>
                  <a:tcPr anchor="ctr"/>
                </a:tc>
                <a:tc>
                  <a:txBody>
                    <a:bodyPr/>
                    <a:lstStyle/>
                    <a:p>
                      <a:r>
                        <a:rPr lang="en-US" sz="1400"/>
                        <a:t>491885</a:t>
                      </a:r>
                    </a:p>
                  </a:txBody>
                  <a:tcPr anchor="ctr"/>
                </a:tc>
                <a:extLst>
                  <a:ext uri="{0D108BD9-81ED-4DB2-BD59-A6C34878D82A}">
                    <a16:rowId xmlns:a16="http://schemas.microsoft.com/office/drawing/2014/main" val="2842434567"/>
                  </a:ext>
                </a:extLst>
              </a:tr>
              <a:tr h="323348">
                <a:tc>
                  <a:txBody>
                    <a:bodyPr/>
                    <a:lstStyle/>
                    <a:p>
                      <a:r>
                        <a:rPr lang="en-US" sz="1400"/>
                        <a:t>Terra</a:t>
                      </a:r>
                    </a:p>
                  </a:txBody>
                  <a:tcPr anchor="ctr"/>
                </a:tc>
                <a:tc>
                  <a:txBody>
                    <a:bodyPr/>
                    <a:lstStyle/>
                    <a:p>
                      <a:r>
                        <a:rPr lang="en-US" sz="1400"/>
                        <a:t>482429</a:t>
                      </a:r>
                    </a:p>
                  </a:txBody>
                  <a:tcPr anchor="ctr"/>
                </a:tc>
                <a:extLst>
                  <a:ext uri="{0D108BD9-81ED-4DB2-BD59-A6C34878D82A}">
                    <a16:rowId xmlns:a16="http://schemas.microsoft.com/office/drawing/2014/main" val="1470919773"/>
                  </a:ext>
                </a:extLst>
              </a:tr>
              <a:tr h="323348">
                <a:tc>
                  <a:txBody>
                    <a:bodyPr/>
                    <a:lstStyle/>
                    <a:p>
                      <a:r>
                        <a:rPr lang="en-US" sz="1400" dirty="0" err="1"/>
                        <a:t>Snoopy's</a:t>
                      </a:r>
                      <a:r>
                        <a:rPr lang="en-US" sz="1400" dirty="0"/>
                        <a:t> search-Red baron</a:t>
                      </a:r>
                    </a:p>
                  </a:txBody>
                  <a:tcPr anchor="ctr"/>
                </a:tc>
                <a:tc>
                  <a:txBody>
                    <a:bodyPr/>
                    <a:lstStyle/>
                    <a:p>
                      <a:r>
                        <a:rPr lang="en-US" sz="1400"/>
                        <a:t>456071</a:t>
                      </a:r>
                    </a:p>
                  </a:txBody>
                  <a:tcPr anchor="ctr"/>
                </a:tc>
                <a:extLst>
                  <a:ext uri="{0D108BD9-81ED-4DB2-BD59-A6C34878D82A}">
                    <a16:rowId xmlns:a16="http://schemas.microsoft.com/office/drawing/2014/main" val="3287229645"/>
                  </a:ext>
                </a:extLst>
              </a:tr>
              <a:tr h="556174">
                <a:tc>
                  <a:txBody>
                    <a:bodyPr/>
                    <a:lstStyle/>
                    <a:p>
                      <a:r>
                        <a:rPr lang="en-US" sz="1400"/>
                        <a:t>Sozinho (Hitmakers Classic Mix)</a:t>
                      </a:r>
                    </a:p>
                  </a:txBody>
                  <a:tcPr anchor="ctr"/>
                </a:tc>
                <a:tc>
                  <a:txBody>
                    <a:bodyPr/>
                    <a:lstStyle/>
                    <a:p>
                      <a:r>
                        <a:rPr lang="en-US" sz="1400"/>
                        <a:t>436636</a:t>
                      </a:r>
                    </a:p>
                  </a:txBody>
                  <a:tcPr anchor="ctr"/>
                </a:tc>
                <a:extLst>
                  <a:ext uri="{0D108BD9-81ED-4DB2-BD59-A6C34878D82A}">
                    <a16:rowId xmlns:a16="http://schemas.microsoft.com/office/drawing/2014/main" val="2986116108"/>
                  </a:ext>
                </a:extLst>
              </a:tr>
              <a:tr h="323348">
                <a:tc>
                  <a:txBody>
                    <a:bodyPr/>
                    <a:lstStyle/>
                    <a:p>
                      <a:r>
                        <a:rPr lang="en-US" sz="1400" dirty="0"/>
                        <a:t>Master Of Puppets</a:t>
                      </a:r>
                    </a:p>
                  </a:txBody>
                  <a:tcPr anchor="ctr"/>
                </a:tc>
                <a:tc>
                  <a:txBody>
                    <a:bodyPr/>
                    <a:lstStyle/>
                    <a:p>
                      <a:r>
                        <a:rPr lang="en-US" sz="1400" dirty="0"/>
                        <a:t>436453</a:t>
                      </a:r>
                    </a:p>
                  </a:txBody>
                  <a:tcPr anchor="ctr"/>
                </a:tc>
                <a:extLst>
                  <a:ext uri="{0D108BD9-81ED-4DB2-BD59-A6C34878D82A}">
                    <a16:rowId xmlns:a16="http://schemas.microsoft.com/office/drawing/2014/main" val="2022020571"/>
                  </a:ext>
                </a:extLst>
              </a:tr>
            </a:tbl>
          </a:graphicData>
        </a:graphic>
      </p:graphicFrame>
    </p:spTree>
    <p:extLst>
      <p:ext uri="{BB962C8B-B14F-4D97-AF65-F5344CB8AC3E}">
        <p14:creationId xmlns:p14="http://schemas.microsoft.com/office/powerpoint/2010/main" val="818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90 Simple Backgrounds [Edit and Download]">
            <a:extLst>
              <a:ext uri="{FF2B5EF4-FFF2-40B4-BE49-F238E27FC236}">
                <a16:creationId xmlns:a16="http://schemas.microsoft.com/office/drawing/2014/main" id="{F2709FE1-3064-498F-BDF9-494BD612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6066507-79B6-40C3-AFDD-C2D4FB35BEE0}"/>
              </a:ext>
            </a:extLst>
          </p:cNvPr>
          <p:cNvSpPr>
            <a:spLocks noGrp="1"/>
          </p:cNvSpPr>
          <p:nvPr>
            <p:ph type="ctrTitle"/>
          </p:nvPr>
        </p:nvSpPr>
        <p:spPr>
          <a:xfrm>
            <a:off x="197573" y="282609"/>
            <a:ext cx="9198353" cy="538486"/>
          </a:xfrm>
        </p:spPr>
        <p:txBody>
          <a:bodyPr>
            <a:noAutofit/>
          </a:bodyPr>
          <a:lstStyle/>
          <a:p>
            <a:pPr algn="l"/>
            <a:r>
              <a:rPr lang="en-US" sz="1800" b="1" u="sng" dirty="0">
                <a:solidFill>
                  <a:srgbClr val="FF0000"/>
                </a:solidFill>
                <a:latin typeface="+mn-lt"/>
              </a:rPr>
              <a:t>Q9: Find how much amount spent by each customer on artists? Write a query to return customer name, artist name and total spent</a:t>
            </a:r>
            <a:endParaRPr lang="en-IN" sz="1800" b="1" u="sng" dirty="0">
              <a:solidFill>
                <a:srgbClr val="FF0000"/>
              </a:solidFill>
              <a:latin typeface="+mn-lt"/>
            </a:endParaRPr>
          </a:p>
        </p:txBody>
      </p:sp>
      <p:graphicFrame>
        <p:nvGraphicFramePr>
          <p:cNvPr id="9" name="Table 9">
            <a:extLst>
              <a:ext uri="{FF2B5EF4-FFF2-40B4-BE49-F238E27FC236}">
                <a16:creationId xmlns:a16="http://schemas.microsoft.com/office/drawing/2014/main" id="{2E1AA726-F94A-4A74-BA8F-5142490C63CF}"/>
              </a:ext>
            </a:extLst>
          </p:cNvPr>
          <p:cNvGraphicFramePr>
            <a:graphicFrameLocks noGrp="1"/>
          </p:cNvGraphicFramePr>
          <p:nvPr>
            <p:extLst>
              <p:ext uri="{D42A27DB-BD31-4B8C-83A1-F6EECF244321}">
                <p14:modId xmlns:p14="http://schemas.microsoft.com/office/powerpoint/2010/main" val="1627775321"/>
              </p:ext>
            </p:extLst>
          </p:nvPr>
        </p:nvGraphicFramePr>
        <p:xfrm>
          <a:off x="197573" y="811112"/>
          <a:ext cx="7511480" cy="6019800"/>
        </p:xfrm>
        <a:graphic>
          <a:graphicData uri="http://schemas.openxmlformats.org/drawingml/2006/table">
            <a:tbl>
              <a:tblPr firstRow="1" bandRow="1">
                <a:tableStyleId>{5C22544A-7EE6-4342-B048-85BDC9FD1C3A}</a:tableStyleId>
              </a:tblPr>
              <a:tblGrid>
                <a:gridCol w="1403668">
                  <a:extLst>
                    <a:ext uri="{9D8B030D-6E8A-4147-A177-3AD203B41FA5}">
                      <a16:colId xmlns:a16="http://schemas.microsoft.com/office/drawing/2014/main" val="1622542582"/>
                    </a:ext>
                  </a:extLst>
                </a:gridCol>
                <a:gridCol w="1245997">
                  <a:extLst>
                    <a:ext uri="{9D8B030D-6E8A-4147-A177-3AD203B41FA5}">
                      <a16:colId xmlns:a16="http://schemas.microsoft.com/office/drawing/2014/main" val="4087758297"/>
                    </a:ext>
                  </a:extLst>
                </a:gridCol>
                <a:gridCol w="1759268">
                  <a:extLst>
                    <a:ext uri="{9D8B030D-6E8A-4147-A177-3AD203B41FA5}">
                      <a16:colId xmlns:a16="http://schemas.microsoft.com/office/drawing/2014/main" val="3588959770"/>
                    </a:ext>
                  </a:extLst>
                </a:gridCol>
                <a:gridCol w="840042">
                  <a:extLst>
                    <a:ext uri="{9D8B030D-6E8A-4147-A177-3AD203B41FA5}">
                      <a16:colId xmlns:a16="http://schemas.microsoft.com/office/drawing/2014/main" val="1454874987"/>
                    </a:ext>
                  </a:extLst>
                </a:gridCol>
                <a:gridCol w="2262505">
                  <a:extLst>
                    <a:ext uri="{9D8B030D-6E8A-4147-A177-3AD203B41FA5}">
                      <a16:colId xmlns:a16="http://schemas.microsoft.com/office/drawing/2014/main" val="1701669937"/>
                    </a:ext>
                  </a:extLst>
                </a:gridCol>
              </a:tblGrid>
              <a:tr h="370840">
                <a:tc>
                  <a:txBody>
                    <a:bodyPr/>
                    <a:lstStyle/>
                    <a:p>
                      <a:r>
                        <a:rPr lang="en-US" sz="1200" dirty="0"/>
                        <a:t>Customer ID</a:t>
                      </a:r>
                    </a:p>
                  </a:txBody>
                  <a:tcPr/>
                </a:tc>
                <a:tc>
                  <a:txBody>
                    <a:bodyPr/>
                    <a:lstStyle/>
                    <a:p>
                      <a:r>
                        <a:rPr lang="en-US" sz="1200" dirty="0"/>
                        <a:t>First name</a:t>
                      </a:r>
                    </a:p>
                  </a:txBody>
                  <a:tcPr/>
                </a:tc>
                <a:tc>
                  <a:txBody>
                    <a:bodyPr/>
                    <a:lstStyle/>
                    <a:p>
                      <a:r>
                        <a:rPr lang="en-US" sz="1200" dirty="0"/>
                        <a:t>Last name</a:t>
                      </a:r>
                    </a:p>
                  </a:txBody>
                  <a:tcPr/>
                </a:tc>
                <a:tc>
                  <a:txBody>
                    <a:bodyPr/>
                    <a:lstStyle/>
                    <a:p>
                      <a:r>
                        <a:rPr lang="en-US" sz="1200" dirty="0"/>
                        <a:t>Artist name</a:t>
                      </a:r>
                    </a:p>
                  </a:txBody>
                  <a:tcPr/>
                </a:tc>
                <a:tc>
                  <a:txBody>
                    <a:bodyPr/>
                    <a:lstStyle/>
                    <a:p>
                      <a:r>
                        <a:rPr lang="en-US" sz="1200" dirty="0"/>
                        <a:t>Amount spent</a:t>
                      </a:r>
                    </a:p>
                  </a:txBody>
                  <a:tcPr/>
                </a:tc>
                <a:extLst>
                  <a:ext uri="{0D108BD9-81ED-4DB2-BD59-A6C34878D82A}">
                    <a16:rowId xmlns:a16="http://schemas.microsoft.com/office/drawing/2014/main" val="978437760"/>
                  </a:ext>
                </a:extLst>
              </a:tr>
              <a:tr h="370840">
                <a:tc>
                  <a:txBody>
                    <a:bodyPr/>
                    <a:lstStyle/>
                    <a:p>
                      <a:r>
                        <a:rPr lang="en-US" sz="1200" dirty="0"/>
                        <a:t>54</a:t>
                      </a:r>
                    </a:p>
                  </a:txBody>
                  <a:tcPr anchor="ctr"/>
                </a:tc>
                <a:tc>
                  <a:txBody>
                    <a:bodyPr/>
                    <a:lstStyle/>
                    <a:p>
                      <a:r>
                        <a:rPr lang="en-US" sz="1200"/>
                        <a:t>Steve</a:t>
                      </a:r>
                    </a:p>
                  </a:txBody>
                  <a:tcPr anchor="ctr"/>
                </a:tc>
                <a:tc>
                  <a:txBody>
                    <a:bodyPr/>
                    <a:lstStyle/>
                    <a:p>
                      <a:r>
                        <a:rPr lang="en-US" sz="1200"/>
                        <a:t>Murray</a:t>
                      </a:r>
                    </a:p>
                  </a:txBody>
                  <a:tcPr anchor="ctr"/>
                </a:tc>
                <a:tc>
                  <a:txBody>
                    <a:bodyPr/>
                    <a:lstStyle/>
                    <a:p>
                      <a:r>
                        <a:rPr lang="en-US" sz="1200"/>
                        <a:t>AC/DC</a:t>
                      </a:r>
                    </a:p>
                  </a:txBody>
                  <a:tcPr anchor="ctr"/>
                </a:tc>
                <a:tc>
                  <a:txBody>
                    <a:bodyPr/>
                    <a:lstStyle/>
                    <a:p>
                      <a:r>
                        <a:rPr lang="en-US" sz="1200"/>
                        <a:t>17.82</a:t>
                      </a:r>
                    </a:p>
                  </a:txBody>
                  <a:tcPr anchor="ctr"/>
                </a:tc>
                <a:extLst>
                  <a:ext uri="{0D108BD9-81ED-4DB2-BD59-A6C34878D82A}">
                    <a16:rowId xmlns:a16="http://schemas.microsoft.com/office/drawing/2014/main" val="2729295028"/>
                  </a:ext>
                </a:extLst>
              </a:tr>
              <a:tr h="370840">
                <a:tc>
                  <a:txBody>
                    <a:bodyPr/>
                    <a:lstStyle/>
                    <a:p>
                      <a:r>
                        <a:rPr lang="en-US" sz="1200"/>
                        <a:t>53</a:t>
                      </a:r>
                    </a:p>
                  </a:txBody>
                  <a:tcPr anchor="ctr"/>
                </a:tc>
                <a:tc>
                  <a:txBody>
                    <a:bodyPr/>
                    <a:lstStyle/>
                    <a:p>
                      <a:r>
                        <a:rPr lang="en-US" sz="1200"/>
                        <a:t>Phil</a:t>
                      </a:r>
                    </a:p>
                  </a:txBody>
                  <a:tcPr anchor="ctr"/>
                </a:tc>
                <a:tc>
                  <a:txBody>
                    <a:bodyPr/>
                    <a:lstStyle/>
                    <a:p>
                      <a:r>
                        <a:rPr lang="en-US" sz="1200"/>
                        <a:t>Hughes</a:t>
                      </a:r>
                    </a:p>
                  </a:txBody>
                  <a:tcPr anchor="ctr"/>
                </a:tc>
                <a:tc>
                  <a:txBody>
                    <a:bodyPr/>
                    <a:lstStyle/>
                    <a:p>
                      <a:r>
                        <a:rPr lang="en-US" sz="1200"/>
                        <a:t>AC/DC</a:t>
                      </a:r>
                    </a:p>
                  </a:txBody>
                  <a:tcPr anchor="ctr"/>
                </a:tc>
                <a:tc>
                  <a:txBody>
                    <a:bodyPr/>
                    <a:lstStyle/>
                    <a:p>
                      <a:r>
                        <a:rPr lang="en-US" sz="1200"/>
                        <a:t>10.89</a:t>
                      </a:r>
                    </a:p>
                  </a:txBody>
                  <a:tcPr anchor="ctr"/>
                </a:tc>
                <a:extLst>
                  <a:ext uri="{0D108BD9-81ED-4DB2-BD59-A6C34878D82A}">
                    <a16:rowId xmlns:a16="http://schemas.microsoft.com/office/drawing/2014/main" val="3629837174"/>
                  </a:ext>
                </a:extLst>
              </a:tr>
              <a:tr h="370840">
                <a:tc>
                  <a:txBody>
                    <a:bodyPr/>
                    <a:lstStyle/>
                    <a:p>
                      <a:r>
                        <a:rPr lang="en-US" sz="1200"/>
                        <a:t>21</a:t>
                      </a:r>
                    </a:p>
                  </a:txBody>
                  <a:tcPr anchor="ctr"/>
                </a:tc>
                <a:tc>
                  <a:txBody>
                    <a:bodyPr/>
                    <a:lstStyle/>
                    <a:p>
                      <a:r>
                        <a:rPr lang="en-US" sz="1200"/>
                        <a:t>Kathy</a:t>
                      </a:r>
                    </a:p>
                  </a:txBody>
                  <a:tcPr anchor="ctr"/>
                </a:tc>
                <a:tc>
                  <a:txBody>
                    <a:bodyPr/>
                    <a:lstStyle/>
                    <a:p>
                      <a:r>
                        <a:rPr lang="en-US" sz="1200"/>
                        <a:t>Chase</a:t>
                      </a:r>
                    </a:p>
                  </a:txBody>
                  <a:tcPr anchor="ctr"/>
                </a:tc>
                <a:tc>
                  <a:txBody>
                    <a:bodyPr/>
                    <a:lstStyle/>
                    <a:p>
                      <a:r>
                        <a:rPr lang="en-US" sz="1200"/>
                        <a:t>AC/DC</a:t>
                      </a:r>
                    </a:p>
                  </a:txBody>
                  <a:tcPr anchor="ctr"/>
                </a:tc>
                <a:tc>
                  <a:txBody>
                    <a:bodyPr/>
                    <a:lstStyle/>
                    <a:p>
                      <a:r>
                        <a:rPr lang="en-US" sz="1200"/>
                        <a:t>10.89</a:t>
                      </a:r>
                    </a:p>
                  </a:txBody>
                  <a:tcPr anchor="ctr"/>
                </a:tc>
                <a:extLst>
                  <a:ext uri="{0D108BD9-81ED-4DB2-BD59-A6C34878D82A}">
                    <a16:rowId xmlns:a16="http://schemas.microsoft.com/office/drawing/2014/main" val="1701203214"/>
                  </a:ext>
                </a:extLst>
              </a:tr>
              <a:tr h="370840">
                <a:tc>
                  <a:txBody>
                    <a:bodyPr/>
                    <a:lstStyle/>
                    <a:p>
                      <a:r>
                        <a:rPr lang="en-US" sz="1200"/>
                        <a:t>49</a:t>
                      </a:r>
                    </a:p>
                  </a:txBody>
                  <a:tcPr anchor="ctr"/>
                </a:tc>
                <a:tc>
                  <a:txBody>
                    <a:bodyPr/>
                    <a:lstStyle/>
                    <a:p>
                      <a:r>
                        <a:rPr lang="en-US" sz="1200"/>
                        <a:t>StanisÅ‚aw</a:t>
                      </a:r>
                    </a:p>
                  </a:txBody>
                  <a:tcPr anchor="ctr"/>
                </a:tc>
                <a:tc>
                  <a:txBody>
                    <a:bodyPr/>
                    <a:lstStyle/>
                    <a:p>
                      <a:r>
                        <a:rPr lang="en-US" sz="1200"/>
                        <a:t>WÃ³jcik</a:t>
                      </a:r>
                    </a:p>
                  </a:txBody>
                  <a:tcPr anchor="ctr"/>
                </a:tc>
                <a:tc>
                  <a:txBody>
                    <a:bodyPr/>
                    <a:lstStyle/>
                    <a:p>
                      <a:r>
                        <a:rPr lang="en-US" sz="1200"/>
                        <a:t>AC/DC</a:t>
                      </a:r>
                    </a:p>
                  </a:txBody>
                  <a:tcPr anchor="ctr"/>
                </a:tc>
                <a:tc>
                  <a:txBody>
                    <a:bodyPr/>
                    <a:lstStyle/>
                    <a:p>
                      <a:r>
                        <a:rPr lang="en-US" sz="1200"/>
                        <a:t>9.9</a:t>
                      </a:r>
                    </a:p>
                  </a:txBody>
                  <a:tcPr anchor="ctr"/>
                </a:tc>
                <a:extLst>
                  <a:ext uri="{0D108BD9-81ED-4DB2-BD59-A6C34878D82A}">
                    <a16:rowId xmlns:a16="http://schemas.microsoft.com/office/drawing/2014/main" val="3042306383"/>
                  </a:ext>
                </a:extLst>
              </a:tr>
              <a:tr h="370840">
                <a:tc>
                  <a:txBody>
                    <a:bodyPr/>
                    <a:lstStyle/>
                    <a:p>
                      <a:r>
                        <a:rPr lang="en-US" sz="1200"/>
                        <a:t>1</a:t>
                      </a:r>
                    </a:p>
                  </a:txBody>
                  <a:tcPr anchor="ctr"/>
                </a:tc>
                <a:tc>
                  <a:txBody>
                    <a:bodyPr/>
                    <a:lstStyle/>
                    <a:p>
                      <a:r>
                        <a:rPr lang="en-US" sz="1200"/>
                        <a:t>LuÃ­s</a:t>
                      </a:r>
                    </a:p>
                  </a:txBody>
                  <a:tcPr anchor="ctr"/>
                </a:tc>
                <a:tc>
                  <a:txBody>
                    <a:bodyPr/>
                    <a:lstStyle/>
                    <a:p>
                      <a:r>
                        <a:rPr lang="en-US" sz="1200"/>
                        <a:t>GonÃ§alves</a:t>
                      </a:r>
                    </a:p>
                  </a:txBody>
                  <a:tcPr anchor="ctr"/>
                </a:tc>
                <a:tc>
                  <a:txBody>
                    <a:bodyPr/>
                    <a:lstStyle/>
                    <a:p>
                      <a:r>
                        <a:rPr lang="en-US" sz="1200"/>
                        <a:t>AC/DC</a:t>
                      </a:r>
                    </a:p>
                  </a:txBody>
                  <a:tcPr anchor="ctr"/>
                </a:tc>
                <a:tc>
                  <a:txBody>
                    <a:bodyPr/>
                    <a:lstStyle/>
                    <a:p>
                      <a:r>
                        <a:rPr lang="en-US" sz="1200"/>
                        <a:t>7.920000000000001</a:t>
                      </a:r>
                    </a:p>
                  </a:txBody>
                  <a:tcPr anchor="ctr"/>
                </a:tc>
                <a:extLst>
                  <a:ext uri="{0D108BD9-81ED-4DB2-BD59-A6C34878D82A}">
                    <a16:rowId xmlns:a16="http://schemas.microsoft.com/office/drawing/2014/main" val="1445273044"/>
                  </a:ext>
                </a:extLst>
              </a:tr>
              <a:tr h="370840">
                <a:tc>
                  <a:txBody>
                    <a:bodyPr/>
                    <a:lstStyle/>
                    <a:p>
                      <a:r>
                        <a:rPr lang="en-US" sz="1200"/>
                        <a:t>24</a:t>
                      </a:r>
                    </a:p>
                  </a:txBody>
                  <a:tcPr anchor="ctr"/>
                </a:tc>
                <a:tc>
                  <a:txBody>
                    <a:bodyPr/>
                    <a:lstStyle/>
                    <a:p>
                      <a:r>
                        <a:rPr lang="en-US" sz="1200"/>
                        <a:t>Frank</a:t>
                      </a:r>
                    </a:p>
                  </a:txBody>
                  <a:tcPr anchor="ctr"/>
                </a:tc>
                <a:tc>
                  <a:txBody>
                    <a:bodyPr/>
                    <a:lstStyle/>
                    <a:p>
                      <a:r>
                        <a:rPr lang="en-US" sz="1200"/>
                        <a:t>Ralston</a:t>
                      </a:r>
                    </a:p>
                  </a:txBody>
                  <a:tcPr anchor="ctr"/>
                </a:tc>
                <a:tc>
                  <a:txBody>
                    <a:bodyPr/>
                    <a:lstStyle/>
                    <a:p>
                      <a:r>
                        <a:rPr lang="en-US" sz="1200"/>
                        <a:t>AC/DC</a:t>
                      </a:r>
                    </a:p>
                  </a:txBody>
                  <a:tcPr anchor="ctr"/>
                </a:tc>
                <a:tc>
                  <a:txBody>
                    <a:bodyPr/>
                    <a:lstStyle/>
                    <a:p>
                      <a:r>
                        <a:rPr lang="en-US" sz="1200"/>
                        <a:t>7.920000000000001</a:t>
                      </a:r>
                    </a:p>
                  </a:txBody>
                  <a:tcPr anchor="ctr"/>
                </a:tc>
                <a:extLst>
                  <a:ext uri="{0D108BD9-81ED-4DB2-BD59-A6C34878D82A}">
                    <a16:rowId xmlns:a16="http://schemas.microsoft.com/office/drawing/2014/main" val="588061975"/>
                  </a:ext>
                </a:extLst>
              </a:tr>
              <a:tr h="370840">
                <a:tc>
                  <a:txBody>
                    <a:bodyPr/>
                    <a:lstStyle/>
                    <a:p>
                      <a:r>
                        <a:rPr lang="en-US" sz="1200"/>
                        <a:t>31</a:t>
                      </a:r>
                    </a:p>
                  </a:txBody>
                  <a:tcPr anchor="ctr"/>
                </a:tc>
                <a:tc>
                  <a:txBody>
                    <a:bodyPr/>
                    <a:lstStyle/>
                    <a:p>
                      <a:r>
                        <a:rPr lang="en-US" sz="1200"/>
                        <a:t>Martha</a:t>
                      </a:r>
                    </a:p>
                  </a:txBody>
                  <a:tcPr anchor="ctr"/>
                </a:tc>
                <a:tc>
                  <a:txBody>
                    <a:bodyPr/>
                    <a:lstStyle/>
                    <a:p>
                      <a:r>
                        <a:rPr lang="en-US" sz="1200"/>
                        <a:t>Silk</a:t>
                      </a:r>
                    </a:p>
                  </a:txBody>
                  <a:tcPr anchor="ctr"/>
                </a:tc>
                <a:tc>
                  <a:txBody>
                    <a:bodyPr/>
                    <a:lstStyle/>
                    <a:p>
                      <a:r>
                        <a:rPr lang="en-US" sz="1200"/>
                        <a:t>AC/DC</a:t>
                      </a:r>
                    </a:p>
                  </a:txBody>
                  <a:tcPr anchor="ctr"/>
                </a:tc>
                <a:tc>
                  <a:txBody>
                    <a:bodyPr/>
                    <a:lstStyle/>
                    <a:p>
                      <a:r>
                        <a:rPr lang="en-US" sz="1200"/>
                        <a:t>3.96</a:t>
                      </a:r>
                    </a:p>
                  </a:txBody>
                  <a:tcPr anchor="ctr"/>
                </a:tc>
                <a:extLst>
                  <a:ext uri="{0D108BD9-81ED-4DB2-BD59-A6C34878D82A}">
                    <a16:rowId xmlns:a16="http://schemas.microsoft.com/office/drawing/2014/main" val="3628960686"/>
                  </a:ext>
                </a:extLst>
              </a:tr>
              <a:tr h="370840">
                <a:tc>
                  <a:txBody>
                    <a:bodyPr/>
                    <a:lstStyle/>
                    <a:p>
                      <a:r>
                        <a:rPr lang="en-US" sz="1200"/>
                        <a:t>16</a:t>
                      </a:r>
                    </a:p>
                  </a:txBody>
                  <a:tcPr anchor="ctr"/>
                </a:tc>
                <a:tc>
                  <a:txBody>
                    <a:bodyPr/>
                    <a:lstStyle/>
                    <a:p>
                      <a:r>
                        <a:rPr lang="en-US" sz="1200"/>
                        <a:t>Frank</a:t>
                      </a:r>
                    </a:p>
                  </a:txBody>
                  <a:tcPr anchor="ctr"/>
                </a:tc>
                <a:tc>
                  <a:txBody>
                    <a:bodyPr/>
                    <a:lstStyle/>
                    <a:p>
                      <a:r>
                        <a:rPr lang="en-US" sz="1200"/>
                        <a:t>Harris</a:t>
                      </a:r>
                    </a:p>
                  </a:txBody>
                  <a:tcPr anchor="ctr"/>
                </a:tc>
                <a:tc>
                  <a:txBody>
                    <a:bodyPr/>
                    <a:lstStyle/>
                    <a:p>
                      <a:r>
                        <a:rPr lang="en-US" sz="1200"/>
                        <a:t>AC/DC</a:t>
                      </a:r>
                    </a:p>
                  </a:txBody>
                  <a:tcPr anchor="ctr"/>
                </a:tc>
                <a:tc>
                  <a:txBody>
                    <a:bodyPr/>
                    <a:lstStyle/>
                    <a:p>
                      <a:r>
                        <a:rPr lang="en-US" sz="1200"/>
                        <a:t>2.9699999999999998</a:t>
                      </a:r>
                    </a:p>
                  </a:txBody>
                  <a:tcPr anchor="ctr"/>
                </a:tc>
                <a:extLst>
                  <a:ext uri="{0D108BD9-81ED-4DB2-BD59-A6C34878D82A}">
                    <a16:rowId xmlns:a16="http://schemas.microsoft.com/office/drawing/2014/main" val="2055919197"/>
                  </a:ext>
                </a:extLst>
              </a:tr>
              <a:tr h="370840">
                <a:tc>
                  <a:txBody>
                    <a:bodyPr/>
                    <a:lstStyle/>
                    <a:p>
                      <a:r>
                        <a:rPr lang="en-US" sz="1200"/>
                        <a:t>42</a:t>
                      </a:r>
                    </a:p>
                  </a:txBody>
                  <a:tcPr anchor="ctr"/>
                </a:tc>
                <a:tc>
                  <a:txBody>
                    <a:bodyPr/>
                    <a:lstStyle/>
                    <a:p>
                      <a:r>
                        <a:rPr lang="en-US" sz="1200"/>
                        <a:t>Wyatt</a:t>
                      </a:r>
                    </a:p>
                  </a:txBody>
                  <a:tcPr anchor="ctr"/>
                </a:tc>
                <a:tc>
                  <a:txBody>
                    <a:bodyPr/>
                    <a:lstStyle/>
                    <a:p>
                      <a:r>
                        <a:rPr lang="en-US" sz="1200"/>
                        <a:t>Girard</a:t>
                      </a:r>
                    </a:p>
                  </a:txBody>
                  <a:tcPr anchor="ctr"/>
                </a:tc>
                <a:tc>
                  <a:txBody>
                    <a:bodyPr/>
                    <a:lstStyle/>
                    <a:p>
                      <a:r>
                        <a:rPr lang="en-US" sz="1200"/>
                        <a:t>AC/DC</a:t>
                      </a:r>
                    </a:p>
                  </a:txBody>
                  <a:tcPr anchor="ctr"/>
                </a:tc>
                <a:tc>
                  <a:txBody>
                    <a:bodyPr/>
                    <a:lstStyle/>
                    <a:p>
                      <a:r>
                        <a:rPr lang="en-US" sz="1200"/>
                        <a:t>2.9699999999999998</a:t>
                      </a:r>
                    </a:p>
                  </a:txBody>
                  <a:tcPr anchor="ctr"/>
                </a:tc>
                <a:extLst>
                  <a:ext uri="{0D108BD9-81ED-4DB2-BD59-A6C34878D82A}">
                    <a16:rowId xmlns:a16="http://schemas.microsoft.com/office/drawing/2014/main" val="594082096"/>
                  </a:ext>
                </a:extLst>
              </a:tr>
              <a:tr h="370840">
                <a:tc>
                  <a:txBody>
                    <a:bodyPr/>
                    <a:lstStyle/>
                    <a:p>
                      <a:r>
                        <a:rPr lang="en-US" sz="1200"/>
                        <a:t>6</a:t>
                      </a:r>
                    </a:p>
                  </a:txBody>
                  <a:tcPr anchor="ctr"/>
                </a:tc>
                <a:tc>
                  <a:txBody>
                    <a:bodyPr/>
                    <a:lstStyle/>
                    <a:p>
                      <a:r>
                        <a:rPr lang="en-US" sz="1200"/>
                        <a:t>Helena</a:t>
                      </a:r>
                    </a:p>
                  </a:txBody>
                  <a:tcPr anchor="ctr"/>
                </a:tc>
                <a:tc>
                  <a:txBody>
                    <a:bodyPr/>
                    <a:lstStyle/>
                    <a:p>
                      <a:r>
                        <a:rPr lang="en-US" sz="1200"/>
                        <a:t>HolÃ½</a:t>
                      </a:r>
                    </a:p>
                  </a:txBody>
                  <a:tcPr anchor="ctr"/>
                </a:tc>
                <a:tc>
                  <a:txBody>
                    <a:bodyPr/>
                    <a:lstStyle/>
                    <a:p>
                      <a:r>
                        <a:rPr lang="en-US" sz="1200"/>
                        <a:t>AC/DC</a:t>
                      </a:r>
                    </a:p>
                  </a:txBody>
                  <a:tcPr anchor="ctr"/>
                </a:tc>
                <a:tc>
                  <a:txBody>
                    <a:bodyPr/>
                    <a:lstStyle/>
                    <a:p>
                      <a:r>
                        <a:rPr lang="en-US" sz="1200"/>
                        <a:t>2.9699999999999998</a:t>
                      </a:r>
                    </a:p>
                  </a:txBody>
                  <a:tcPr anchor="ctr"/>
                </a:tc>
                <a:extLst>
                  <a:ext uri="{0D108BD9-81ED-4DB2-BD59-A6C34878D82A}">
                    <a16:rowId xmlns:a16="http://schemas.microsoft.com/office/drawing/2014/main" val="2727830279"/>
                  </a:ext>
                </a:extLst>
              </a:tr>
              <a:tr h="370840">
                <a:tc>
                  <a:txBody>
                    <a:bodyPr/>
                    <a:lstStyle/>
                    <a:p>
                      <a:r>
                        <a:rPr lang="en-US" sz="1200"/>
                        <a:t>38</a:t>
                      </a:r>
                    </a:p>
                  </a:txBody>
                  <a:tcPr anchor="ctr"/>
                </a:tc>
                <a:tc>
                  <a:txBody>
                    <a:bodyPr/>
                    <a:lstStyle/>
                    <a:p>
                      <a:r>
                        <a:rPr lang="en-US" sz="1200"/>
                        <a:t>Niklas</a:t>
                      </a:r>
                    </a:p>
                  </a:txBody>
                  <a:tcPr anchor="ctr"/>
                </a:tc>
                <a:tc>
                  <a:txBody>
                    <a:bodyPr/>
                    <a:lstStyle/>
                    <a:p>
                      <a:r>
                        <a:rPr lang="en-US" sz="1200"/>
                        <a:t>SchrÃ¶der</a:t>
                      </a:r>
                    </a:p>
                  </a:txBody>
                  <a:tcPr anchor="ctr"/>
                </a:tc>
                <a:tc>
                  <a:txBody>
                    <a:bodyPr/>
                    <a:lstStyle/>
                    <a:p>
                      <a:r>
                        <a:rPr lang="en-US" sz="1200"/>
                        <a:t>AC/DC</a:t>
                      </a:r>
                    </a:p>
                  </a:txBody>
                  <a:tcPr anchor="ctr"/>
                </a:tc>
                <a:tc>
                  <a:txBody>
                    <a:bodyPr/>
                    <a:lstStyle/>
                    <a:p>
                      <a:r>
                        <a:rPr lang="en-US" sz="1200"/>
                        <a:t>2.9699999999999998</a:t>
                      </a:r>
                    </a:p>
                  </a:txBody>
                  <a:tcPr anchor="ctr"/>
                </a:tc>
                <a:extLst>
                  <a:ext uri="{0D108BD9-81ED-4DB2-BD59-A6C34878D82A}">
                    <a16:rowId xmlns:a16="http://schemas.microsoft.com/office/drawing/2014/main" val="3813355677"/>
                  </a:ext>
                </a:extLst>
              </a:tr>
              <a:tr h="370840">
                <a:tc>
                  <a:txBody>
                    <a:bodyPr/>
                    <a:lstStyle/>
                    <a:p>
                      <a:r>
                        <a:rPr lang="en-US" sz="1200"/>
                        <a:t>35</a:t>
                      </a:r>
                    </a:p>
                  </a:txBody>
                  <a:tcPr anchor="ctr"/>
                </a:tc>
                <a:tc>
                  <a:txBody>
                    <a:bodyPr/>
                    <a:lstStyle/>
                    <a:p>
                      <a:r>
                        <a:rPr lang="en-US" sz="1200"/>
                        <a:t>Madalena</a:t>
                      </a:r>
                    </a:p>
                  </a:txBody>
                  <a:tcPr anchor="ctr"/>
                </a:tc>
                <a:tc>
                  <a:txBody>
                    <a:bodyPr/>
                    <a:lstStyle/>
                    <a:p>
                      <a:r>
                        <a:rPr lang="en-US" sz="1200"/>
                        <a:t>Sampaio</a:t>
                      </a:r>
                    </a:p>
                  </a:txBody>
                  <a:tcPr anchor="ctr"/>
                </a:tc>
                <a:tc>
                  <a:txBody>
                    <a:bodyPr/>
                    <a:lstStyle/>
                    <a:p>
                      <a:r>
                        <a:rPr lang="en-US" sz="1200"/>
                        <a:t>AC/DC</a:t>
                      </a:r>
                    </a:p>
                  </a:txBody>
                  <a:tcPr anchor="ctr"/>
                </a:tc>
                <a:tc>
                  <a:txBody>
                    <a:bodyPr/>
                    <a:lstStyle/>
                    <a:p>
                      <a:r>
                        <a:rPr lang="en-US" sz="1200"/>
                        <a:t>2.9699999999999998</a:t>
                      </a:r>
                    </a:p>
                  </a:txBody>
                  <a:tcPr anchor="ctr"/>
                </a:tc>
                <a:extLst>
                  <a:ext uri="{0D108BD9-81ED-4DB2-BD59-A6C34878D82A}">
                    <a16:rowId xmlns:a16="http://schemas.microsoft.com/office/drawing/2014/main" val="3055566582"/>
                  </a:ext>
                </a:extLst>
              </a:tr>
              <a:tr h="370840">
                <a:tc>
                  <a:txBody>
                    <a:bodyPr/>
                    <a:lstStyle/>
                    <a:p>
                      <a:r>
                        <a:rPr lang="en-US" sz="1200"/>
                        <a:t>44</a:t>
                      </a:r>
                    </a:p>
                  </a:txBody>
                  <a:tcPr anchor="ctr"/>
                </a:tc>
                <a:tc>
                  <a:txBody>
                    <a:bodyPr/>
                    <a:lstStyle/>
                    <a:p>
                      <a:r>
                        <a:rPr lang="en-US" sz="1200"/>
                        <a:t>Terhi</a:t>
                      </a:r>
                    </a:p>
                  </a:txBody>
                  <a:tcPr anchor="ctr"/>
                </a:tc>
                <a:tc>
                  <a:txBody>
                    <a:bodyPr/>
                    <a:lstStyle/>
                    <a:p>
                      <a:r>
                        <a:rPr lang="en-US" sz="1200"/>
                        <a:t>HÃ¤mÃ¤lÃ¤inen</a:t>
                      </a:r>
                    </a:p>
                  </a:txBody>
                  <a:tcPr anchor="ctr"/>
                </a:tc>
                <a:tc>
                  <a:txBody>
                    <a:bodyPr/>
                    <a:lstStyle/>
                    <a:p>
                      <a:r>
                        <a:rPr lang="en-US" sz="1200"/>
                        <a:t>AC/DC</a:t>
                      </a:r>
                    </a:p>
                  </a:txBody>
                  <a:tcPr anchor="ctr"/>
                </a:tc>
                <a:tc>
                  <a:txBody>
                    <a:bodyPr/>
                    <a:lstStyle/>
                    <a:p>
                      <a:r>
                        <a:rPr lang="en-US" sz="1200"/>
                        <a:t>2.9699999999999998</a:t>
                      </a:r>
                    </a:p>
                  </a:txBody>
                  <a:tcPr anchor="ctr"/>
                </a:tc>
                <a:extLst>
                  <a:ext uri="{0D108BD9-81ED-4DB2-BD59-A6C34878D82A}">
                    <a16:rowId xmlns:a16="http://schemas.microsoft.com/office/drawing/2014/main" val="3023104326"/>
                  </a:ext>
                </a:extLst>
              </a:tr>
              <a:tr h="370840">
                <a:tc>
                  <a:txBody>
                    <a:bodyPr/>
                    <a:lstStyle/>
                    <a:p>
                      <a:r>
                        <a:rPr lang="en-US" sz="1200"/>
                        <a:t>9</a:t>
                      </a:r>
                    </a:p>
                  </a:txBody>
                  <a:tcPr anchor="ctr"/>
                </a:tc>
                <a:tc>
                  <a:txBody>
                    <a:bodyPr/>
                    <a:lstStyle/>
                    <a:p>
                      <a:r>
                        <a:rPr lang="en-US" sz="1200"/>
                        <a:t>Kara</a:t>
                      </a:r>
                    </a:p>
                  </a:txBody>
                  <a:tcPr anchor="ctr"/>
                </a:tc>
                <a:tc>
                  <a:txBody>
                    <a:bodyPr/>
                    <a:lstStyle/>
                    <a:p>
                      <a:r>
                        <a:rPr lang="en-US" sz="1200"/>
                        <a:t>Nielsen</a:t>
                      </a:r>
                    </a:p>
                  </a:txBody>
                  <a:tcPr anchor="ctr"/>
                </a:tc>
                <a:tc>
                  <a:txBody>
                    <a:bodyPr/>
                    <a:lstStyle/>
                    <a:p>
                      <a:r>
                        <a:rPr lang="en-US" sz="1200"/>
                        <a:t>AC/DC</a:t>
                      </a:r>
                    </a:p>
                  </a:txBody>
                  <a:tcPr anchor="ctr"/>
                </a:tc>
                <a:tc>
                  <a:txBody>
                    <a:bodyPr/>
                    <a:lstStyle/>
                    <a:p>
                      <a:r>
                        <a:rPr lang="en-US" sz="1200"/>
                        <a:t>1.98</a:t>
                      </a:r>
                    </a:p>
                  </a:txBody>
                  <a:tcPr anchor="ctr"/>
                </a:tc>
                <a:extLst>
                  <a:ext uri="{0D108BD9-81ED-4DB2-BD59-A6C34878D82A}">
                    <a16:rowId xmlns:a16="http://schemas.microsoft.com/office/drawing/2014/main" val="2231269022"/>
                  </a:ext>
                </a:extLst>
              </a:tr>
              <a:tr h="370840">
                <a:tc>
                  <a:txBody>
                    <a:bodyPr/>
                    <a:lstStyle/>
                    <a:p>
                      <a:r>
                        <a:rPr lang="en-US" sz="1200"/>
                        <a:t>34</a:t>
                      </a:r>
                    </a:p>
                  </a:txBody>
                  <a:tcPr anchor="ctr"/>
                </a:tc>
                <a:tc>
                  <a:txBody>
                    <a:bodyPr/>
                    <a:lstStyle/>
                    <a:p>
                      <a:r>
                        <a:rPr lang="en-US" sz="1200"/>
                        <a:t>JoÃ£o</a:t>
                      </a:r>
                    </a:p>
                  </a:txBody>
                  <a:tcPr anchor="ctr"/>
                </a:tc>
                <a:tc>
                  <a:txBody>
                    <a:bodyPr/>
                    <a:lstStyle/>
                    <a:p>
                      <a:r>
                        <a:rPr lang="en-US" sz="1200"/>
                        <a:t>Fernandes</a:t>
                      </a:r>
                    </a:p>
                  </a:txBody>
                  <a:tcPr anchor="ctr"/>
                </a:tc>
                <a:tc>
                  <a:txBody>
                    <a:bodyPr/>
                    <a:lstStyle/>
                    <a:p>
                      <a:r>
                        <a:rPr lang="en-US" sz="1200"/>
                        <a:t>AC/DC</a:t>
                      </a:r>
                    </a:p>
                  </a:txBody>
                  <a:tcPr anchor="ctr"/>
                </a:tc>
                <a:tc>
                  <a:txBody>
                    <a:bodyPr/>
                    <a:lstStyle/>
                    <a:p>
                      <a:r>
                        <a:rPr lang="en-US" sz="1200" dirty="0"/>
                        <a:t>1.98</a:t>
                      </a:r>
                    </a:p>
                  </a:txBody>
                  <a:tcPr anchor="ctr"/>
                </a:tc>
                <a:extLst>
                  <a:ext uri="{0D108BD9-81ED-4DB2-BD59-A6C34878D82A}">
                    <a16:rowId xmlns:a16="http://schemas.microsoft.com/office/drawing/2014/main" val="583553989"/>
                  </a:ext>
                </a:extLst>
              </a:tr>
            </a:tbl>
          </a:graphicData>
        </a:graphic>
      </p:graphicFrame>
    </p:spTree>
    <p:extLst>
      <p:ext uri="{BB962C8B-B14F-4D97-AF65-F5344CB8AC3E}">
        <p14:creationId xmlns:p14="http://schemas.microsoft.com/office/powerpoint/2010/main" val="16711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B9AB-317F-43F0-BF15-E3C4F30C737C}"/>
              </a:ext>
            </a:extLst>
          </p:cNvPr>
          <p:cNvSpPr>
            <a:spLocks noGrp="1"/>
          </p:cNvSpPr>
          <p:nvPr>
            <p:ph type="title"/>
          </p:nvPr>
        </p:nvSpPr>
        <p:spPr/>
        <p:txBody>
          <a:bodyPr/>
          <a:lstStyle/>
          <a:p>
            <a:endParaRPr lang="en-US"/>
          </a:p>
        </p:txBody>
      </p:sp>
      <p:graphicFrame>
        <p:nvGraphicFramePr>
          <p:cNvPr id="7" name="Table 7">
            <a:extLst>
              <a:ext uri="{FF2B5EF4-FFF2-40B4-BE49-F238E27FC236}">
                <a16:creationId xmlns:a16="http://schemas.microsoft.com/office/drawing/2014/main" id="{6DD52951-978A-45B9-B4C6-FF68D78BF2B2}"/>
              </a:ext>
            </a:extLst>
          </p:cNvPr>
          <p:cNvGraphicFramePr>
            <a:graphicFrameLocks noGrp="1"/>
          </p:cNvGraphicFramePr>
          <p:nvPr>
            <p:ph idx="1"/>
            <p:extLst>
              <p:ext uri="{D42A27DB-BD31-4B8C-83A1-F6EECF244321}">
                <p14:modId xmlns:p14="http://schemas.microsoft.com/office/powerpoint/2010/main" val="918547670"/>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352138479"/>
                    </a:ext>
                  </a:extLst>
                </a:gridCol>
                <a:gridCol w="2103120">
                  <a:extLst>
                    <a:ext uri="{9D8B030D-6E8A-4147-A177-3AD203B41FA5}">
                      <a16:colId xmlns:a16="http://schemas.microsoft.com/office/drawing/2014/main" val="2165217841"/>
                    </a:ext>
                  </a:extLst>
                </a:gridCol>
                <a:gridCol w="2103120">
                  <a:extLst>
                    <a:ext uri="{9D8B030D-6E8A-4147-A177-3AD203B41FA5}">
                      <a16:colId xmlns:a16="http://schemas.microsoft.com/office/drawing/2014/main" val="1487845808"/>
                    </a:ext>
                  </a:extLst>
                </a:gridCol>
                <a:gridCol w="2103120">
                  <a:extLst>
                    <a:ext uri="{9D8B030D-6E8A-4147-A177-3AD203B41FA5}">
                      <a16:colId xmlns:a16="http://schemas.microsoft.com/office/drawing/2014/main" val="584484426"/>
                    </a:ext>
                  </a:extLst>
                </a:gridCol>
                <a:gridCol w="2103120">
                  <a:extLst>
                    <a:ext uri="{9D8B030D-6E8A-4147-A177-3AD203B41FA5}">
                      <a16:colId xmlns:a16="http://schemas.microsoft.com/office/drawing/2014/main" val="340807976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43817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62614063"/>
                  </a:ext>
                </a:extLst>
              </a:tr>
            </a:tbl>
          </a:graphicData>
        </a:graphic>
      </p:graphicFrame>
      <p:pic>
        <p:nvPicPr>
          <p:cNvPr id="4" name="Picture 2" descr="90 Simple Backgrounds [Edit and Download]">
            <a:extLst>
              <a:ext uri="{FF2B5EF4-FFF2-40B4-BE49-F238E27FC236}">
                <a16:creationId xmlns:a16="http://schemas.microsoft.com/office/drawing/2014/main" id="{D8DD1245-82C7-4F46-894D-AD3085C7C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46341E-FCF8-4A83-BF7C-88BACFA7D07C}"/>
              </a:ext>
            </a:extLst>
          </p:cNvPr>
          <p:cNvSpPr txBox="1"/>
          <p:nvPr/>
        </p:nvSpPr>
        <p:spPr>
          <a:xfrm>
            <a:off x="432371" y="158481"/>
            <a:ext cx="10921429" cy="923330"/>
          </a:xfrm>
          <a:prstGeom prst="rect">
            <a:avLst/>
          </a:prstGeom>
          <a:noFill/>
        </p:spPr>
        <p:txBody>
          <a:bodyPr wrap="square" rtlCol="0">
            <a:spAutoFit/>
          </a:bodyPr>
          <a:lstStyle/>
          <a:p>
            <a:r>
              <a:rPr lang="en-US" dirty="0">
                <a:solidFill>
                  <a:srgbClr val="FF0000"/>
                </a:solidFill>
              </a:rPr>
              <a:t>Q10: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p:txBody>
      </p:sp>
      <p:graphicFrame>
        <p:nvGraphicFramePr>
          <p:cNvPr id="12" name="Table 12">
            <a:extLst>
              <a:ext uri="{FF2B5EF4-FFF2-40B4-BE49-F238E27FC236}">
                <a16:creationId xmlns:a16="http://schemas.microsoft.com/office/drawing/2014/main" id="{85D20B40-3963-4A99-88FE-08F8478AD1B5}"/>
              </a:ext>
            </a:extLst>
          </p:cNvPr>
          <p:cNvGraphicFramePr>
            <a:graphicFrameLocks noGrp="1"/>
          </p:cNvGraphicFramePr>
          <p:nvPr>
            <p:extLst>
              <p:ext uri="{D42A27DB-BD31-4B8C-83A1-F6EECF244321}">
                <p14:modId xmlns:p14="http://schemas.microsoft.com/office/powerpoint/2010/main" val="2232470714"/>
              </p:ext>
            </p:extLst>
          </p:nvPr>
        </p:nvGraphicFramePr>
        <p:xfrm>
          <a:off x="672662" y="1288454"/>
          <a:ext cx="8128000" cy="54907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02227749"/>
                    </a:ext>
                  </a:extLst>
                </a:gridCol>
                <a:gridCol w="1625600">
                  <a:extLst>
                    <a:ext uri="{9D8B030D-6E8A-4147-A177-3AD203B41FA5}">
                      <a16:colId xmlns:a16="http://schemas.microsoft.com/office/drawing/2014/main" val="2004867339"/>
                    </a:ext>
                  </a:extLst>
                </a:gridCol>
                <a:gridCol w="1625600">
                  <a:extLst>
                    <a:ext uri="{9D8B030D-6E8A-4147-A177-3AD203B41FA5}">
                      <a16:colId xmlns:a16="http://schemas.microsoft.com/office/drawing/2014/main" val="80600048"/>
                    </a:ext>
                  </a:extLst>
                </a:gridCol>
                <a:gridCol w="1625600">
                  <a:extLst>
                    <a:ext uri="{9D8B030D-6E8A-4147-A177-3AD203B41FA5}">
                      <a16:colId xmlns:a16="http://schemas.microsoft.com/office/drawing/2014/main" val="3390141844"/>
                    </a:ext>
                  </a:extLst>
                </a:gridCol>
                <a:gridCol w="1625600">
                  <a:extLst>
                    <a:ext uri="{9D8B030D-6E8A-4147-A177-3AD203B41FA5}">
                      <a16:colId xmlns:a16="http://schemas.microsoft.com/office/drawing/2014/main" val="2795209300"/>
                    </a:ext>
                  </a:extLst>
                </a:gridCol>
              </a:tblGrid>
              <a:tr h="343170">
                <a:tc>
                  <a:txBody>
                    <a:bodyPr/>
                    <a:lstStyle/>
                    <a:p>
                      <a:r>
                        <a:rPr lang="en-US" sz="1400" dirty="0"/>
                        <a:t>Country</a:t>
                      </a:r>
                    </a:p>
                  </a:txBody>
                  <a:tcPr/>
                </a:tc>
                <a:tc>
                  <a:txBody>
                    <a:bodyPr/>
                    <a:lstStyle/>
                    <a:p>
                      <a:r>
                        <a:rPr lang="en-US" sz="1400" dirty="0"/>
                        <a:t>Genre id</a:t>
                      </a:r>
                    </a:p>
                  </a:txBody>
                  <a:tcPr/>
                </a:tc>
                <a:tc>
                  <a:txBody>
                    <a:bodyPr/>
                    <a:lstStyle/>
                    <a:p>
                      <a:r>
                        <a:rPr lang="en-US" sz="1400" dirty="0"/>
                        <a:t>Genre</a:t>
                      </a:r>
                    </a:p>
                  </a:txBody>
                  <a:tcPr/>
                </a:tc>
                <a:tc>
                  <a:txBody>
                    <a:bodyPr/>
                    <a:lstStyle/>
                    <a:p>
                      <a:r>
                        <a:rPr lang="en-US" sz="1400" dirty="0"/>
                        <a:t>Purchases</a:t>
                      </a:r>
                    </a:p>
                  </a:txBody>
                  <a:tcPr/>
                </a:tc>
                <a:tc>
                  <a:txBody>
                    <a:bodyPr/>
                    <a:lstStyle/>
                    <a:p>
                      <a:r>
                        <a:rPr lang="en-US" sz="1400" dirty="0"/>
                        <a:t>Row no.</a:t>
                      </a:r>
                    </a:p>
                  </a:txBody>
                  <a:tcPr/>
                </a:tc>
                <a:extLst>
                  <a:ext uri="{0D108BD9-81ED-4DB2-BD59-A6C34878D82A}">
                    <a16:rowId xmlns:a16="http://schemas.microsoft.com/office/drawing/2014/main" val="3789595602"/>
                  </a:ext>
                </a:extLst>
              </a:tr>
              <a:tr h="343170">
                <a:tc>
                  <a:txBody>
                    <a:bodyPr/>
                    <a:lstStyle/>
                    <a:p>
                      <a:r>
                        <a:rPr lang="en-US" sz="1400" dirty="0"/>
                        <a:t>Argentina</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a:t>1</a:t>
                      </a:r>
                    </a:p>
                  </a:txBody>
                  <a:tcPr anchor="ctr"/>
                </a:tc>
                <a:tc>
                  <a:txBody>
                    <a:bodyPr/>
                    <a:lstStyle/>
                    <a:p>
                      <a:r>
                        <a:rPr lang="en-US" sz="1400"/>
                        <a:t>1</a:t>
                      </a:r>
                    </a:p>
                  </a:txBody>
                  <a:tcPr anchor="ctr"/>
                </a:tc>
                <a:extLst>
                  <a:ext uri="{0D108BD9-81ED-4DB2-BD59-A6C34878D82A}">
                    <a16:rowId xmlns:a16="http://schemas.microsoft.com/office/drawing/2014/main" val="2462750810"/>
                  </a:ext>
                </a:extLst>
              </a:tr>
              <a:tr h="343170">
                <a:tc>
                  <a:txBody>
                    <a:bodyPr/>
                    <a:lstStyle/>
                    <a:p>
                      <a:r>
                        <a:rPr lang="en-US" sz="1400"/>
                        <a:t>Australia</a:t>
                      </a:r>
                    </a:p>
                  </a:txBody>
                  <a:tcPr anchor="ctr"/>
                </a:tc>
                <a:tc>
                  <a:txBody>
                    <a:bodyPr/>
                    <a:lstStyle/>
                    <a:p>
                      <a:r>
                        <a:rPr lang="en-US" sz="1400" dirty="0"/>
                        <a:t>1</a:t>
                      </a:r>
                    </a:p>
                  </a:txBody>
                  <a:tcPr anchor="ctr"/>
                </a:tc>
                <a:tc>
                  <a:txBody>
                    <a:bodyPr/>
                    <a:lstStyle/>
                    <a:p>
                      <a:r>
                        <a:rPr lang="en-US" sz="1400"/>
                        <a:t>Rock</a:t>
                      </a:r>
                    </a:p>
                  </a:txBody>
                  <a:tcPr anchor="ctr"/>
                </a:tc>
                <a:tc>
                  <a:txBody>
                    <a:bodyPr/>
                    <a:lstStyle/>
                    <a:p>
                      <a:r>
                        <a:rPr lang="en-US" sz="1400"/>
                        <a:t>18</a:t>
                      </a:r>
                    </a:p>
                  </a:txBody>
                  <a:tcPr anchor="ctr"/>
                </a:tc>
                <a:tc>
                  <a:txBody>
                    <a:bodyPr/>
                    <a:lstStyle/>
                    <a:p>
                      <a:r>
                        <a:rPr lang="en-US" sz="1400"/>
                        <a:t>1</a:t>
                      </a:r>
                    </a:p>
                  </a:txBody>
                  <a:tcPr anchor="ctr"/>
                </a:tc>
                <a:extLst>
                  <a:ext uri="{0D108BD9-81ED-4DB2-BD59-A6C34878D82A}">
                    <a16:rowId xmlns:a16="http://schemas.microsoft.com/office/drawing/2014/main" val="3879498781"/>
                  </a:ext>
                </a:extLst>
              </a:tr>
              <a:tr h="343170">
                <a:tc>
                  <a:txBody>
                    <a:bodyPr/>
                    <a:lstStyle/>
                    <a:p>
                      <a:r>
                        <a:rPr lang="en-US" sz="1400"/>
                        <a:t>Austria</a:t>
                      </a:r>
                    </a:p>
                  </a:txBody>
                  <a:tcPr anchor="ctr"/>
                </a:tc>
                <a:tc>
                  <a:txBody>
                    <a:bodyPr/>
                    <a:lstStyle/>
                    <a:p>
                      <a:r>
                        <a:rPr lang="en-US" sz="1400" dirty="0"/>
                        <a:t>1</a:t>
                      </a:r>
                    </a:p>
                  </a:txBody>
                  <a:tcPr anchor="ctr"/>
                </a:tc>
                <a:tc>
                  <a:txBody>
                    <a:bodyPr/>
                    <a:lstStyle/>
                    <a:p>
                      <a:r>
                        <a:rPr lang="en-US" sz="1400" dirty="0"/>
                        <a:t>Rock</a:t>
                      </a:r>
                    </a:p>
                  </a:txBody>
                  <a:tcPr anchor="ctr"/>
                </a:tc>
                <a:tc>
                  <a:txBody>
                    <a:bodyPr/>
                    <a:lstStyle/>
                    <a:p>
                      <a:r>
                        <a:rPr lang="en-US" sz="1400"/>
                        <a:t>6</a:t>
                      </a:r>
                    </a:p>
                  </a:txBody>
                  <a:tcPr anchor="ctr"/>
                </a:tc>
                <a:tc>
                  <a:txBody>
                    <a:bodyPr/>
                    <a:lstStyle/>
                    <a:p>
                      <a:r>
                        <a:rPr lang="en-US" sz="1400" dirty="0"/>
                        <a:t>1</a:t>
                      </a:r>
                    </a:p>
                  </a:txBody>
                  <a:tcPr anchor="ctr"/>
                </a:tc>
                <a:extLst>
                  <a:ext uri="{0D108BD9-81ED-4DB2-BD59-A6C34878D82A}">
                    <a16:rowId xmlns:a16="http://schemas.microsoft.com/office/drawing/2014/main" val="971995927"/>
                  </a:ext>
                </a:extLst>
              </a:tr>
              <a:tr h="343170">
                <a:tc>
                  <a:txBody>
                    <a:bodyPr/>
                    <a:lstStyle/>
                    <a:p>
                      <a:r>
                        <a:rPr lang="en-US" sz="1400"/>
                        <a:t>Belgium</a:t>
                      </a:r>
                    </a:p>
                  </a:txBody>
                  <a:tcPr anchor="ctr"/>
                </a:tc>
                <a:tc>
                  <a:txBody>
                    <a:bodyPr/>
                    <a:lstStyle/>
                    <a:p>
                      <a:r>
                        <a:rPr lang="en-US" sz="1400"/>
                        <a:t>1</a:t>
                      </a:r>
                    </a:p>
                  </a:txBody>
                  <a:tcPr anchor="ctr"/>
                </a:tc>
                <a:tc>
                  <a:txBody>
                    <a:bodyPr/>
                    <a:lstStyle/>
                    <a:p>
                      <a:r>
                        <a:rPr lang="en-US" sz="1400" dirty="0"/>
                        <a:t>Rock</a:t>
                      </a:r>
                    </a:p>
                  </a:txBody>
                  <a:tcPr anchor="ctr"/>
                </a:tc>
                <a:tc>
                  <a:txBody>
                    <a:bodyPr/>
                    <a:lstStyle/>
                    <a:p>
                      <a:r>
                        <a:rPr lang="en-US" sz="1400"/>
                        <a:t>5</a:t>
                      </a:r>
                    </a:p>
                  </a:txBody>
                  <a:tcPr anchor="ctr"/>
                </a:tc>
                <a:tc>
                  <a:txBody>
                    <a:bodyPr/>
                    <a:lstStyle/>
                    <a:p>
                      <a:r>
                        <a:rPr lang="en-US" sz="1400"/>
                        <a:t>1</a:t>
                      </a:r>
                    </a:p>
                  </a:txBody>
                  <a:tcPr anchor="ctr"/>
                </a:tc>
                <a:extLst>
                  <a:ext uri="{0D108BD9-81ED-4DB2-BD59-A6C34878D82A}">
                    <a16:rowId xmlns:a16="http://schemas.microsoft.com/office/drawing/2014/main" val="1321336653"/>
                  </a:ext>
                </a:extLst>
              </a:tr>
              <a:tr h="343170">
                <a:tc>
                  <a:txBody>
                    <a:bodyPr/>
                    <a:lstStyle/>
                    <a:p>
                      <a:r>
                        <a:rPr lang="en-US" sz="1400"/>
                        <a:t>Brazil</a:t>
                      </a:r>
                    </a:p>
                  </a:txBody>
                  <a:tcPr anchor="ctr"/>
                </a:tc>
                <a:tc>
                  <a:txBody>
                    <a:bodyPr/>
                    <a:lstStyle/>
                    <a:p>
                      <a:r>
                        <a:rPr lang="en-US" sz="1400"/>
                        <a:t>1</a:t>
                      </a:r>
                    </a:p>
                  </a:txBody>
                  <a:tcPr anchor="ctr"/>
                </a:tc>
                <a:tc>
                  <a:txBody>
                    <a:bodyPr/>
                    <a:lstStyle/>
                    <a:p>
                      <a:r>
                        <a:rPr lang="en-US" sz="1400" dirty="0"/>
                        <a:t>Rock</a:t>
                      </a:r>
                    </a:p>
                  </a:txBody>
                  <a:tcPr anchor="ctr"/>
                </a:tc>
                <a:tc>
                  <a:txBody>
                    <a:bodyPr/>
                    <a:lstStyle/>
                    <a:p>
                      <a:r>
                        <a:rPr lang="en-US" sz="1400"/>
                        <a:t>26</a:t>
                      </a:r>
                    </a:p>
                  </a:txBody>
                  <a:tcPr anchor="ctr"/>
                </a:tc>
                <a:tc>
                  <a:txBody>
                    <a:bodyPr/>
                    <a:lstStyle/>
                    <a:p>
                      <a:r>
                        <a:rPr lang="en-US" sz="1400"/>
                        <a:t>1</a:t>
                      </a:r>
                    </a:p>
                  </a:txBody>
                  <a:tcPr anchor="ctr"/>
                </a:tc>
                <a:extLst>
                  <a:ext uri="{0D108BD9-81ED-4DB2-BD59-A6C34878D82A}">
                    <a16:rowId xmlns:a16="http://schemas.microsoft.com/office/drawing/2014/main" val="2614284809"/>
                  </a:ext>
                </a:extLst>
              </a:tr>
              <a:tr h="343170">
                <a:tc>
                  <a:txBody>
                    <a:bodyPr/>
                    <a:lstStyle/>
                    <a:p>
                      <a:r>
                        <a:rPr lang="en-US" sz="1400"/>
                        <a:t>Canada</a:t>
                      </a:r>
                    </a:p>
                  </a:txBody>
                  <a:tcPr anchor="ctr"/>
                </a:tc>
                <a:tc>
                  <a:txBody>
                    <a:bodyPr/>
                    <a:lstStyle/>
                    <a:p>
                      <a:r>
                        <a:rPr lang="en-US" sz="1400" dirty="0"/>
                        <a:t>1</a:t>
                      </a:r>
                    </a:p>
                  </a:txBody>
                  <a:tcPr anchor="ctr"/>
                </a:tc>
                <a:tc>
                  <a:txBody>
                    <a:bodyPr/>
                    <a:lstStyle/>
                    <a:p>
                      <a:r>
                        <a:rPr lang="en-US" sz="1400"/>
                        <a:t>Rock</a:t>
                      </a:r>
                    </a:p>
                  </a:txBody>
                  <a:tcPr anchor="ctr"/>
                </a:tc>
                <a:tc>
                  <a:txBody>
                    <a:bodyPr/>
                    <a:lstStyle/>
                    <a:p>
                      <a:r>
                        <a:rPr lang="en-US" sz="1400" dirty="0"/>
                        <a:t>57</a:t>
                      </a:r>
                    </a:p>
                  </a:txBody>
                  <a:tcPr anchor="ctr"/>
                </a:tc>
                <a:tc>
                  <a:txBody>
                    <a:bodyPr/>
                    <a:lstStyle/>
                    <a:p>
                      <a:r>
                        <a:rPr lang="en-US" sz="1400"/>
                        <a:t>1</a:t>
                      </a:r>
                    </a:p>
                  </a:txBody>
                  <a:tcPr anchor="ctr"/>
                </a:tc>
                <a:extLst>
                  <a:ext uri="{0D108BD9-81ED-4DB2-BD59-A6C34878D82A}">
                    <a16:rowId xmlns:a16="http://schemas.microsoft.com/office/drawing/2014/main" val="2284711687"/>
                  </a:ext>
                </a:extLst>
              </a:tr>
              <a:tr h="343170">
                <a:tc>
                  <a:txBody>
                    <a:bodyPr/>
                    <a:lstStyle/>
                    <a:p>
                      <a:r>
                        <a:rPr lang="en-US" sz="1400"/>
                        <a:t>Chile</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dirty="0"/>
                        <a:t>7</a:t>
                      </a:r>
                    </a:p>
                  </a:txBody>
                  <a:tcPr anchor="ctr"/>
                </a:tc>
                <a:tc>
                  <a:txBody>
                    <a:bodyPr/>
                    <a:lstStyle/>
                    <a:p>
                      <a:r>
                        <a:rPr lang="en-US" sz="1400"/>
                        <a:t>1</a:t>
                      </a:r>
                    </a:p>
                  </a:txBody>
                  <a:tcPr anchor="ctr"/>
                </a:tc>
                <a:extLst>
                  <a:ext uri="{0D108BD9-81ED-4DB2-BD59-A6C34878D82A}">
                    <a16:rowId xmlns:a16="http://schemas.microsoft.com/office/drawing/2014/main" val="884189799"/>
                  </a:ext>
                </a:extLst>
              </a:tr>
              <a:tr h="343170">
                <a:tc>
                  <a:txBody>
                    <a:bodyPr/>
                    <a:lstStyle/>
                    <a:p>
                      <a:r>
                        <a:rPr lang="en-US" sz="1400"/>
                        <a:t>Czech Republic</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a:t>14</a:t>
                      </a:r>
                    </a:p>
                  </a:txBody>
                  <a:tcPr anchor="ctr"/>
                </a:tc>
                <a:tc>
                  <a:txBody>
                    <a:bodyPr/>
                    <a:lstStyle/>
                    <a:p>
                      <a:r>
                        <a:rPr lang="en-US" sz="1400"/>
                        <a:t>1</a:t>
                      </a:r>
                    </a:p>
                  </a:txBody>
                  <a:tcPr anchor="ctr"/>
                </a:tc>
                <a:extLst>
                  <a:ext uri="{0D108BD9-81ED-4DB2-BD59-A6C34878D82A}">
                    <a16:rowId xmlns:a16="http://schemas.microsoft.com/office/drawing/2014/main" val="1972119378"/>
                  </a:ext>
                </a:extLst>
              </a:tr>
              <a:tr h="343170">
                <a:tc>
                  <a:txBody>
                    <a:bodyPr/>
                    <a:lstStyle/>
                    <a:p>
                      <a:r>
                        <a:rPr lang="en-US" sz="1400"/>
                        <a:t>Denmark</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dirty="0"/>
                        <a:t>6</a:t>
                      </a:r>
                    </a:p>
                  </a:txBody>
                  <a:tcPr anchor="ctr"/>
                </a:tc>
                <a:tc>
                  <a:txBody>
                    <a:bodyPr/>
                    <a:lstStyle/>
                    <a:p>
                      <a:r>
                        <a:rPr lang="en-US" sz="1400" dirty="0"/>
                        <a:t>1</a:t>
                      </a:r>
                    </a:p>
                  </a:txBody>
                  <a:tcPr anchor="ctr"/>
                </a:tc>
                <a:extLst>
                  <a:ext uri="{0D108BD9-81ED-4DB2-BD59-A6C34878D82A}">
                    <a16:rowId xmlns:a16="http://schemas.microsoft.com/office/drawing/2014/main" val="2792013558"/>
                  </a:ext>
                </a:extLst>
              </a:tr>
              <a:tr h="343170">
                <a:tc>
                  <a:txBody>
                    <a:bodyPr/>
                    <a:lstStyle/>
                    <a:p>
                      <a:r>
                        <a:rPr lang="en-US" sz="1400"/>
                        <a:t>Finland</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dirty="0"/>
                        <a:t>6</a:t>
                      </a:r>
                    </a:p>
                  </a:txBody>
                  <a:tcPr anchor="ctr"/>
                </a:tc>
                <a:tc>
                  <a:txBody>
                    <a:bodyPr/>
                    <a:lstStyle/>
                    <a:p>
                      <a:r>
                        <a:rPr lang="en-US" sz="1400"/>
                        <a:t>1</a:t>
                      </a:r>
                    </a:p>
                  </a:txBody>
                  <a:tcPr anchor="ctr"/>
                </a:tc>
                <a:extLst>
                  <a:ext uri="{0D108BD9-81ED-4DB2-BD59-A6C34878D82A}">
                    <a16:rowId xmlns:a16="http://schemas.microsoft.com/office/drawing/2014/main" val="1613184007"/>
                  </a:ext>
                </a:extLst>
              </a:tr>
              <a:tr h="343170">
                <a:tc>
                  <a:txBody>
                    <a:bodyPr/>
                    <a:lstStyle/>
                    <a:p>
                      <a:r>
                        <a:rPr lang="en-US" sz="1400"/>
                        <a:t>France</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a:t>26</a:t>
                      </a:r>
                    </a:p>
                  </a:txBody>
                  <a:tcPr anchor="ctr"/>
                </a:tc>
                <a:tc>
                  <a:txBody>
                    <a:bodyPr/>
                    <a:lstStyle/>
                    <a:p>
                      <a:r>
                        <a:rPr lang="en-US" sz="1400" dirty="0"/>
                        <a:t>1</a:t>
                      </a:r>
                    </a:p>
                  </a:txBody>
                  <a:tcPr anchor="ctr"/>
                </a:tc>
                <a:extLst>
                  <a:ext uri="{0D108BD9-81ED-4DB2-BD59-A6C34878D82A}">
                    <a16:rowId xmlns:a16="http://schemas.microsoft.com/office/drawing/2014/main" val="3707377070"/>
                  </a:ext>
                </a:extLst>
              </a:tr>
              <a:tr h="343170">
                <a:tc>
                  <a:txBody>
                    <a:bodyPr/>
                    <a:lstStyle/>
                    <a:p>
                      <a:r>
                        <a:rPr lang="en-US" sz="1400"/>
                        <a:t>Germany</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a:t>28</a:t>
                      </a:r>
                    </a:p>
                  </a:txBody>
                  <a:tcPr anchor="ctr"/>
                </a:tc>
                <a:tc>
                  <a:txBody>
                    <a:bodyPr/>
                    <a:lstStyle/>
                    <a:p>
                      <a:r>
                        <a:rPr lang="en-US" sz="1400" dirty="0"/>
                        <a:t>1</a:t>
                      </a:r>
                    </a:p>
                  </a:txBody>
                  <a:tcPr anchor="ctr"/>
                </a:tc>
                <a:extLst>
                  <a:ext uri="{0D108BD9-81ED-4DB2-BD59-A6C34878D82A}">
                    <a16:rowId xmlns:a16="http://schemas.microsoft.com/office/drawing/2014/main" val="2531379616"/>
                  </a:ext>
                </a:extLst>
              </a:tr>
              <a:tr h="343170">
                <a:tc>
                  <a:txBody>
                    <a:bodyPr/>
                    <a:lstStyle/>
                    <a:p>
                      <a:r>
                        <a:rPr lang="en-US" sz="1400"/>
                        <a:t>Hungary</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a:t>4</a:t>
                      </a:r>
                    </a:p>
                  </a:txBody>
                  <a:tcPr anchor="ctr"/>
                </a:tc>
                <a:tc>
                  <a:txBody>
                    <a:bodyPr/>
                    <a:lstStyle/>
                    <a:p>
                      <a:r>
                        <a:rPr lang="en-US" sz="1400" dirty="0"/>
                        <a:t>1</a:t>
                      </a:r>
                    </a:p>
                  </a:txBody>
                  <a:tcPr anchor="ctr"/>
                </a:tc>
                <a:extLst>
                  <a:ext uri="{0D108BD9-81ED-4DB2-BD59-A6C34878D82A}">
                    <a16:rowId xmlns:a16="http://schemas.microsoft.com/office/drawing/2014/main" val="1383695488"/>
                  </a:ext>
                </a:extLst>
              </a:tr>
              <a:tr h="343170">
                <a:tc>
                  <a:txBody>
                    <a:bodyPr/>
                    <a:lstStyle/>
                    <a:p>
                      <a:r>
                        <a:rPr lang="en-US" sz="1400"/>
                        <a:t>India</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a:t>13</a:t>
                      </a:r>
                    </a:p>
                  </a:txBody>
                  <a:tcPr anchor="ctr"/>
                </a:tc>
                <a:tc>
                  <a:txBody>
                    <a:bodyPr/>
                    <a:lstStyle/>
                    <a:p>
                      <a:r>
                        <a:rPr lang="en-US" sz="1400" dirty="0"/>
                        <a:t>1</a:t>
                      </a:r>
                    </a:p>
                  </a:txBody>
                  <a:tcPr anchor="ctr"/>
                </a:tc>
                <a:extLst>
                  <a:ext uri="{0D108BD9-81ED-4DB2-BD59-A6C34878D82A}">
                    <a16:rowId xmlns:a16="http://schemas.microsoft.com/office/drawing/2014/main" val="416185797"/>
                  </a:ext>
                </a:extLst>
              </a:tr>
              <a:tr h="343170">
                <a:tc>
                  <a:txBody>
                    <a:bodyPr/>
                    <a:lstStyle/>
                    <a:p>
                      <a:r>
                        <a:rPr lang="en-US" sz="1400"/>
                        <a:t>Ireland</a:t>
                      </a:r>
                    </a:p>
                  </a:txBody>
                  <a:tcPr anchor="ctr"/>
                </a:tc>
                <a:tc>
                  <a:txBody>
                    <a:bodyPr/>
                    <a:lstStyle/>
                    <a:p>
                      <a:r>
                        <a:rPr lang="en-US" sz="1400"/>
                        <a:t>1</a:t>
                      </a:r>
                    </a:p>
                  </a:txBody>
                  <a:tcPr anchor="ctr"/>
                </a:tc>
                <a:tc>
                  <a:txBody>
                    <a:bodyPr/>
                    <a:lstStyle/>
                    <a:p>
                      <a:r>
                        <a:rPr lang="en-US" sz="1400"/>
                        <a:t>Rock</a:t>
                      </a:r>
                    </a:p>
                  </a:txBody>
                  <a:tcPr anchor="ctr"/>
                </a:tc>
                <a:tc>
                  <a:txBody>
                    <a:bodyPr/>
                    <a:lstStyle/>
                    <a:p>
                      <a:r>
                        <a:rPr lang="en-US" sz="1400"/>
                        <a:t>2</a:t>
                      </a:r>
                    </a:p>
                  </a:txBody>
                  <a:tcPr anchor="ctr"/>
                </a:tc>
                <a:tc>
                  <a:txBody>
                    <a:bodyPr/>
                    <a:lstStyle/>
                    <a:p>
                      <a:r>
                        <a:rPr lang="en-US" sz="1400" dirty="0"/>
                        <a:t>1</a:t>
                      </a:r>
                    </a:p>
                  </a:txBody>
                  <a:tcPr anchor="ctr"/>
                </a:tc>
                <a:extLst>
                  <a:ext uri="{0D108BD9-81ED-4DB2-BD59-A6C34878D82A}">
                    <a16:rowId xmlns:a16="http://schemas.microsoft.com/office/drawing/2014/main" val="3185299827"/>
                  </a:ext>
                </a:extLst>
              </a:tr>
            </a:tbl>
          </a:graphicData>
        </a:graphic>
      </p:graphicFrame>
    </p:spTree>
    <p:extLst>
      <p:ext uri="{BB962C8B-B14F-4D97-AF65-F5344CB8AC3E}">
        <p14:creationId xmlns:p14="http://schemas.microsoft.com/office/powerpoint/2010/main" val="13670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5461-D4E6-4CFE-A7A5-5A36F3DD94D1}"/>
              </a:ext>
            </a:extLst>
          </p:cNvPr>
          <p:cNvSpPr>
            <a:spLocks noGrp="1"/>
          </p:cNvSpPr>
          <p:nvPr>
            <p:ph type="title"/>
          </p:nvPr>
        </p:nvSpPr>
        <p:spPr/>
        <p:txBody>
          <a:bodyPr/>
          <a:lstStyle/>
          <a:p>
            <a:endParaRPr lang="en-US" dirty="0"/>
          </a:p>
        </p:txBody>
      </p:sp>
      <p:pic>
        <p:nvPicPr>
          <p:cNvPr id="5" name="Picture 2" descr="90 Simple Backgrounds [Edit and Download]">
            <a:extLst>
              <a:ext uri="{FF2B5EF4-FFF2-40B4-BE49-F238E27FC236}">
                <a16:creationId xmlns:a16="http://schemas.microsoft.com/office/drawing/2014/main" id="{AD5ADC31-57EF-41AC-BAB6-C4BAD899A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CFD91D-3575-4889-965A-06EBFD20ABEE}"/>
              </a:ext>
            </a:extLst>
          </p:cNvPr>
          <p:cNvSpPr txBox="1"/>
          <p:nvPr/>
        </p:nvSpPr>
        <p:spPr>
          <a:xfrm>
            <a:off x="99848" y="373162"/>
            <a:ext cx="11992304" cy="923330"/>
          </a:xfrm>
          <a:prstGeom prst="rect">
            <a:avLst/>
          </a:prstGeom>
          <a:noFill/>
        </p:spPr>
        <p:txBody>
          <a:bodyPr wrap="square" rtlCol="0">
            <a:spAutoFit/>
          </a:bodyPr>
          <a:lstStyle/>
          <a:p>
            <a:r>
              <a:rPr lang="en-US" dirty="0"/>
              <a:t> </a:t>
            </a:r>
            <a:r>
              <a:rPr lang="en-US" dirty="0">
                <a:solidFill>
                  <a:srgbClr val="FF0000"/>
                </a:solidFill>
              </a:rPr>
              <a:t>Q11: Write a query that determines the customer that has spent the most on music for each county. Write a query that returns the country along with the top customer and how much they spent. For countries where the top amount spent is shared, provide all customers who spent this amount</a:t>
            </a:r>
          </a:p>
        </p:txBody>
      </p:sp>
      <p:graphicFrame>
        <p:nvGraphicFramePr>
          <p:cNvPr id="16" name="Table 16">
            <a:extLst>
              <a:ext uri="{FF2B5EF4-FFF2-40B4-BE49-F238E27FC236}">
                <a16:creationId xmlns:a16="http://schemas.microsoft.com/office/drawing/2014/main" id="{BE01BCDA-FED5-43D5-8EFB-A08A963EE3E5}"/>
              </a:ext>
            </a:extLst>
          </p:cNvPr>
          <p:cNvGraphicFramePr>
            <a:graphicFrameLocks noGrp="1"/>
          </p:cNvGraphicFramePr>
          <p:nvPr>
            <p:ph idx="1"/>
            <p:extLst>
              <p:ext uri="{D42A27DB-BD31-4B8C-83A1-F6EECF244321}">
                <p14:modId xmlns:p14="http://schemas.microsoft.com/office/powerpoint/2010/main" val="1109774029"/>
              </p:ext>
            </p:extLst>
          </p:nvPr>
        </p:nvGraphicFramePr>
        <p:xfrm>
          <a:off x="207580" y="1304528"/>
          <a:ext cx="10515600" cy="54641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31445799"/>
                    </a:ext>
                  </a:extLst>
                </a:gridCol>
                <a:gridCol w="2103120">
                  <a:extLst>
                    <a:ext uri="{9D8B030D-6E8A-4147-A177-3AD203B41FA5}">
                      <a16:colId xmlns:a16="http://schemas.microsoft.com/office/drawing/2014/main" val="2496929849"/>
                    </a:ext>
                  </a:extLst>
                </a:gridCol>
                <a:gridCol w="2103120">
                  <a:extLst>
                    <a:ext uri="{9D8B030D-6E8A-4147-A177-3AD203B41FA5}">
                      <a16:colId xmlns:a16="http://schemas.microsoft.com/office/drawing/2014/main" val="3107128976"/>
                    </a:ext>
                  </a:extLst>
                </a:gridCol>
                <a:gridCol w="2103120">
                  <a:extLst>
                    <a:ext uri="{9D8B030D-6E8A-4147-A177-3AD203B41FA5}">
                      <a16:colId xmlns:a16="http://schemas.microsoft.com/office/drawing/2014/main" val="2899952503"/>
                    </a:ext>
                  </a:extLst>
                </a:gridCol>
                <a:gridCol w="2103120">
                  <a:extLst>
                    <a:ext uri="{9D8B030D-6E8A-4147-A177-3AD203B41FA5}">
                      <a16:colId xmlns:a16="http://schemas.microsoft.com/office/drawing/2014/main" val="2568109675"/>
                    </a:ext>
                  </a:extLst>
                </a:gridCol>
              </a:tblGrid>
              <a:tr h="373594">
                <a:tc>
                  <a:txBody>
                    <a:bodyPr/>
                    <a:lstStyle/>
                    <a:p>
                      <a:r>
                        <a:rPr lang="en-US" dirty="0"/>
                        <a:t>First name</a:t>
                      </a:r>
                    </a:p>
                  </a:txBody>
                  <a:tcPr/>
                </a:tc>
                <a:tc>
                  <a:txBody>
                    <a:bodyPr/>
                    <a:lstStyle/>
                    <a:p>
                      <a:r>
                        <a:rPr lang="en-US" dirty="0"/>
                        <a:t>Last name</a:t>
                      </a:r>
                    </a:p>
                  </a:txBody>
                  <a:tcPr/>
                </a:tc>
                <a:tc>
                  <a:txBody>
                    <a:bodyPr/>
                    <a:lstStyle/>
                    <a:p>
                      <a:r>
                        <a:rPr lang="en-US" dirty="0"/>
                        <a:t>Billing country</a:t>
                      </a:r>
                    </a:p>
                  </a:txBody>
                  <a:tcPr/>
                </a:tc>
                <a:tc>
                  <a:txBody>
                    <a:bodyPr/>
                    <a:lstStyle/>
                    <a:p>
                      <a:r>
                        <a:rPr lang="en-US" dirty="0"/>
                        <a:t>Total invoice</a:t>
                      </a:r>
                    </a:p>
                  </a:txBody>
                  <a:tcPr/>
                </a:tc>
                <a:tc>
                  <a:txBody>
                    <a:bodyPr/>
                    <a:lstStyle/>
                    <a:p>
                      <a:r>
                        <a:rPr lang="en-US" dirty="0"/>
                        <a:t>Row no.</a:t>
                      </a:r>
                    </a:p>
                  </a:txBody>
                  <a:tcPr/>
                </a:tc>
                <a:extLst>
                  <a:ext uri="{0D108BD9-81ED-4DB2-BD59-A6C34878D82A}">
                    <a16:rowId xmlns:a16="http://schemas.microsoft.com/office/drawing/2014/main" val="2032754513"/>
                  </a:ext>
                </a:extLst>
              </a:tr>
              <a:tr h="351072">
                <a:tc>
                  <a:txBody>
                    <a:bodyPr/>
                    <a:lstStyle/>
                    <a:p>
                      <a:r>
                        <a:rPr lang="en-US" sz="1600" dirty="0"/>
                        <a:t>Diego</a:t>
                      </a:r>
                    </a:p>
                  </a:txBody>
                  <a:tcPr anchor="ctr"/>
                </a:tc>
                <a:tc>
                  <a:txBody>
                    <a:bodyPr/>
                    <a:lstStyle/>
                    <a:p>
                      <a:r>
                        <a:rPr lang="en-US" sz="1600" dirty="0" err="1"/>
                        <a:t>GutiÃ©rrez</a:t>
                      </a:r>
                      <a:endParaRPr lang="en-US" sz="1600" dirty="0"/>
                    </a:p>
                  </a:txBody>
                  <a:tcPr anchor="ctr"/>
                </a:tc>
                <a:tc>
                  <a:txBody>
                    <a:bodyPr/>
                    <a:lstStyle/>
                    <a:p>
                      <a:r>
                        <a:rPr lang="en-US" sz="1600"/>
                        <a:t>Argentina</a:t>
                      </a:r>
                    </a:p>
                  </a:txBody>
                  <a:tcPr anchor="ctr"/>
                </a:tc>
                <a:tc>
                  <a:txBody>
                    <a:bodyPr/>
                    <a:lstStyle/>
                    <a:p>
                      <a:r>
                        <a:rPr lang="en-US" sz="1600"/>
                        <a:t>39.6</a:t>
                      </a:r>
                    </a:p>
                  </a:txBody>
                  <a:tcPr anchor="ctr"/>
                </a:tc>
                <a:tc>
                  <a:txBody>
                    <a:bodyPr/>
                    <a:lstStyle/>
                    <a:p>
                      <a:r>
                        <a:rPr lang="en-US" sz="1600"/>
                        <a:t>1</a:t>
                      </a:r>
                    </a:p>
                  </a:txBody>
                  <a:tcPr anchor="ctr"/>
                </a:tc>
                <a:extLst>
                  <a:ext uri="{0D108BD9-81ED-4DB2-BD59-A6C34878D82A}">
                    <a16:rowId xmlns:a16="http://schemas.microsoft.com/office/drawing/2014/main" val="1784834878"/>
                  </a:ext>
                </a:extLst>
              </a:tr>
              <a:tr h="351072">
                <a:tc>
                  <a:txBody>
                    <a:bodyPr/>
                    <a:lstStyle/>
                    <a:p>
                      <a:r>
                        <a:rPr lang="en-US" sz="1600"/>
                        <a:t>Mark</a:t>
                      </a:r>
                    </a:p>
                  </a:txBody>
                  <a:tcPr anchor="ctr"/>
                </a:tc>
                <a:tc>
                  <a:txBody>
                    <a:bodyPr/>
                    <a:lstStyle/>
                    <a:p>
                      <a:r>
                        <a:rPr lang="en-US" sz="1600" dirty="0"/>
                        <a:t>Taylor</a:t>
                      </a:r>
                    </a:p>
                  </a:txBody>
                  <a:tcPr anchor="ctr"/>
                </a:tc>
                <a:tc>
                  <a:txBody>
                    <a:bodyPr/>
                    <a:lstStyle/>
                    <a:p>
                      <a:r>
                        <a:rPr lang="en-US" sz="1600"/>
                        <a:t>Australia</a:t>
                      </a:r>
                    </a:p>
                  </a:txBody>
                  <a:tcPr anchor="ctr"/>
                </a:tc>
                <a:tc>
                  <a:txBody>
                    <a:bodyPr/>
                    <a:lstStyle/>
                    <a:p>
                      <a:r>
                        <a:rPr lang="en-US" sz="1600"/>
                        <a:t>81.18</a:t>
                      </a:r>
                    </a:p>
                  </a:txBody>
                  <a:tcPr anchor="ctr"/>
                </a:tc>
                <a:tc>
                  <a:txBody>
                    <a:bodyPr/>
                    <a:lstStyle/>
                    <a:p>
                      <a:r>
                        <a:rPr lang="en-US" sz="1600"/>
                        <a:t>1</a:t>
                      </a:r>
                    </a:p>
                  </a:txBody>
                  <a:tcPr anchor="ctr"/>
                </a:tc>
                <a:extLst>
                  <a:ext uri="{0D108BD9-81ED-4DB2-BD59-A6C34878D82A}">
                    <a16:rowId xmlns:a16="http://schemas.microsoft.com/office/drawing/2014/main" val="3938176267"/>
                  </a:ext>
                </a:extLst>
              </a:tr>
              <a:tr h="351072">
                <a:tc>
                  <a:txBody>
                    <a:bodyPr/>
                    <a:lstStyle/>
                    <a:p>
                      <a:r>
                        <a:rPr lang="en-US" sz="1600"/>
                        <a:t>Astrid</a:t>
                      </a:r>
                    </a:p>
                  </a:txBody>
                  <a:tcPr anchor="ctr"/>
                </a:tc>
                <a:tc>
                  <a:txBody>
                    <a:bodyPr/>
                    <a:lstStyle/>
                    <a:p>
                      <a:r>
                        <a:rPr lang="en-US" sz="1600"/>
                        <a:t>Gruber</a:t>
                      </a:r>
                    </a:p>
                  </a:txBody>
                  <a:tcPr anchor="ctr"/>
                </a:tc>
                <a:tc>
                  <a:txBody>
                    <a:bodyPr/>
                    <a:lstStyle/>
                    <a:p>
                      <a:r>
                        <a:rPr lang="en-US" sz="1600" dirty="0"/>
                        <a:t>Austria</a:t>
                      </a:r>
                    </a:p>
                  </a:txBody>
                  <a:tcPr anchor="ctr"/>
                </a:tc>
                <a:tc>
                  <a:txBody>
                    <a:bodyPr/>
                    <a:lstStyle/>
                    <a:p>
                      <a:r>
                        <a:rPr lang="en-US" sz="1600"/>
                        <a:t>69.3</a:t>
                      </a:r>
                    </a:p>
                  </a:txBody>
                  <a:tcPr anchor="ctr"/>
                </a:tc>
                <a:tc>
                  <a:txBody>
                    <a:bodyPr/>
                    <a:lstStyle/>
                    <a:p>
                      <a:r>
                        <a:rPr lang="en-US" sz="1600"/>
                        <a:t>1</a:t>
                      </a:r>
                    </a:p>
                  </a:txBody>
                  <a:tcPr anchor="ctr"/>
                </a:tc>
                <a:extLst>
                  <a:ext uri="{0D108BD9-81ED-4DB2-BD59-A6C34878D82A}">
                    <a16:rowId xmlns:a16="http://schemas.microsoft.com/office/drawing/2014/main" val="2452236569"/>
                  </a:ext>
                </a:extLst>
              </a:tr>
              <a:tr h="351072">
                <a:tc>
                  <a:txBody>
                    <a:bodyPr/>
                    <a:lstStyle/>
                    <a:p>
                      <a:r>
                        <a:rPr lang="en-US" sz="1600"/>
                        <a:t>Daan</a:t>
                      </a:r>
                    </a:p>
                  </a:txBody>
                  <a:tcPr anchor="ctr"/>
                </a:tc>
                <a:tc>
                  <a:txBody>
                    <a:bodyPr/>
                    <a:lstStyle/>
                    <a:p>
                      <a:r>
                        <a:rPr lang="en-US" sz="1600"/>
                        <a:t>Peeters</a:t>
                      </a:r>
                    </a:p>
                  </a:txBody>
                  <a:tcPr anchor="ctr"/>
                </a:tc>
                <a:tc>
                  <a:txBody>
                    <a:bodyPr/>
                    <a:lstStyle/>
                    <a:p>
                      <a:r>
                        <a:rPr lang="en-US" sz="1600" dirty="0"/>
                        <a:t>Belgium</a:t>
                      </a:r>
                    </a:p>
                  </a:txBody>
                  <a:tcPr anchor="ctr"/>
                </a:tc>
                <a:tc>
                  <a:txBody>
                    <a:bodyPr/>
                    <a:lstStyle/>
                    <a:p>
                      <a:r>
                        <a:rPr lang="en-US" sz="1600"/>
                        <a:t>60.38999999999999</a:t>
                      </a:r>
                    </a:p>
                  </a:txBody>
                  <a:tcPr anchor="ctr"/>
                </a:tc>
                <a:tc>
                  <a:txBody>
                    <a:bodyPr/>
                    <a:lstStyle/>
                    <a:p>
                      <a:r>
                        <a:rPr lang="en-US" sz="1600"/>
                        <a:t>1</a:t>
                      </a:r>
                    </a:p>
                  </a:txBody>
                  <a:tcPr anchor="ctr"/>
                </a:tc>
                <a:extLst>
                  <a:ext uri="{0D108BD9-81ED-4DB2-BD59-A6C34878D82A}">
                    <a16:rowId xmlns:a16="http://schemas.microsoft.com/office/drawing/2014/main" val="3431463347"/>
                  </a:ext>
                </a:extLst>
              </a:tr>
              <a:tr h="614375">
                <a:tc>
                  <a:txBody>
                    <a:bodyPr/>
                    <a:lstStyle/>
                    <a:p>
                      <a:r>
                        <a:rPr lang="en-US" sz="1600"/>
                        <a:t>LuÃ­s</a:t>
                      </a:r>
                    </a:p>
                  </a:txBody>
                  <a:tcPr anchor="ctr"/>
                </a:tc>
                <a:tc>
                  <a:txBody>
                    <a:bodyPr/>
                    <a:lstStyle/>
                    <a:p>
                      <a:r>
                        <a:rPr lang="en-US" sz="1600"/>
                        <a:t>GonÃ§alves</a:t>
                      </a:r>
                    </a:p>
                  </a:txBody>
                  <a:tcPr anchor="ctr"/>
                </a:tc>
                <a:tc>
                  <a:txBody>
                    <a:bodyPr/>
                    <a:lstStyle/>
                    <a:p>
                      <a:r>
                        <a:rPr lang="en-US" sz="1600"/>
                        <a:t>Brazil</a:t>
                      </a:r>
                    </a:p>
                  </a:txBody>
                  <a:tcPr anchor="ctr"/>
                </a:tc>
                <a:tc>
                  <a:txBody>
                    <a:bodyPr/>
                    <a:lstStyle/>
                    <a:p>
                      <a:r>
                        <a:rPr lang="en-US" sz="1600" dirty="0"/>
                        <a:t>108.89999999999998</a:t>
                      </a:r>
                    </a:p>
                  </a:txBody>
                  <a:tcPr anchor="ctr"/>
                </a:tc>
                <a:tc>
                  <a:txBody>
                    <a:bodyPr/>
                    <a:lstStyle/>
                    <a:p>
                      <a:r>
                        <a:rPr lang="en-US" sz="1600"/>
                        <a:t>1</a:t>
                      </a:r>
                    </a:p>
                  </a:txBody>
                  <a:tcPr anchor="ctr"/>
                </a:tc>
                <a:extLst>
                  <a:ext uri="{0D108BD9-81ED-4DB2-BD59-A6C34878D82A}">
                    <a16:rowId xmlns:a16="http://schemas.microsoft.com/office/drawing/2014/main" val="949420366"/>
                  </a:ext>
                </a:extLst>
              </a:tr>
              <a:tr h="351072">
                <a:tc>
                  <a:txBody>
                    <a:bodyPr/>
                    <a:lstStyle/>
                    <a:p>
                      <a:r>
                        <a:rPr lang="en-US" sz="1600"/>
                        <a:t>FranÃ§ois</a:t>
                      </a:r>
                    </a:p>
                  </a:txBody>
                  <a:tcPr anchor="ctr"/>
                </a:tc>
                <a:tc>
                  <a:txBody>
                    <a:bodyPr/>
                    <a:lstStyle/>
                    <a:p>
                      <a:r>
                        <a:rPr lang="en-US" sz="1600"/>
                        <a:t>Tremblay</a:t>
                      </a:r>
                    </a:p>
                  </a:txBody>
                  <a:tcPr anchor="ctr"/>
                </a:tc>
                <a:tc>
                  <a:txBody>
                    <a:bodyPr/>
                    <a:lstStyle/>
                    <a:p>
                      <a:r>
                        <a:rPr lang="en-US" sz="1600"/>
                        <a:t>Canada</a:t>
                      </a:r>
                    </a:p>
                  </a:txBody>
                  <a:tcPr anchor="ctr"/>
                </a:tc>
                <a:tc>
                  <a:txBody>
                    <a:bodyPr/>
                    <a:lstStyle/>
                    <a:p>
                      <a:r>
                        <a:rPr lang="en-US" sz="1600" dirty="0"/>
                        <a:t>99.99</a:t>
                      </a:r>
                    </a:p>
                  </a:txBody>
                  <a:tcPr anchor="ctr"/>
                </a:tc>
                <a:tc>
                  <a:txBody>
                    <a:bodyPr/>
                    <a:lstStyle/>
                    <a:p>
                      <a:r>
                        <a:rPr lang="en-US" sz="1600" dirty="0"/>
                        <a:t>1</a:t>
                      </a:r>
                    </a:p>
                  </a:txBody>
                  <a:tcPr anchor="ctr"/>
                </a:tc>
                <a:extLst>
                  <a:ext uri="{0D108BD9-81ED-4DB2-BD59-A6C34878D82A}">
                    <a16:rowId xmlns:a16="http://schemas.microsoft.com/office/drawing/2014/main" val="3813802125"/>
                  </a:ext>
                </a:extLst>
              </a:tr>
              <a:tr h="351072">
                <a:tc>
                  <a:txBody>
                    <a:bodyPr/>
                    <a:lstStyle/>
                    <a:p>
                      <a:r>
                        <a:rPr lang="en-US" sz="1600"/>
                        <a:t>Luis</a:t>
                      </a:r>
                    </a:p>
                  </a:txBody>
                  <a:tcPr anchor="ctr"/>
                </a:tc>
                <a:tc>
                  <a:txBody>
                    <a:bodyPr/>
                    <a:lstStyle/>
                    <a:p>
                      <a:r>
                        <a:rPr lang="en-US" sz="1600"/>
                        <a:t>Rojas</a:t>
                      </a:r>
                    </a:p>
                  </a:txBody>
                  <a:tcPr anchor="ctr"/>
                </a:tc>
                <a:tc>
                  <a:txBody>
                    <a:bodyPr/>
                    <a:lstStyle/>
                    <a:p>
                      <a:r>
                        <a:rPr lang="en-US" sz="1600"/>
                        <a:t>Chile</a:t>
                      </a:r>
                    </a:p>
                  </a:txBody>
                  <a:tcPr anchor="ctr"/>
                </a:tc>
                <a:tc>
                  <a:txBody>
                    <a:bodyPr/>
                    <a:lstStyle/>
                    <a:p>
                      <a:r>
                        <a:rPr lang="en-US" sz="1600" dirty="0"/>
                        <a:t>97.02000000000001</a:t>
                      </a:r>
                    </a:p>
                  </a:txBody>
                  <a:tcPr anchor="ctr"/>
                </a:tc>
                <a:tc>
                  <a:txBody>
                    <a:bodyPr/>
                    <a:lstStyle/>
                    <a:p>
                      <a:r>
                        <a:rPr lang="en-US" sz="1600"/>
                        <a:t>1</a:t>
                      </a:r>
                    </a:p>
                  </a:txBody>
                  <a:tcPr anchor="ctr"/>
                </a:tc>
                <a:extLst>
                  <a:ext uri="{0D108BD9-81ED-4DB2-BD59-A6C34878D82A}">
                    <a16:rowId xmlns:a16="http://schemas.microsoft.com/office/drawing/2014/main" val="1458329957"/>
                  </a:ext>
                </a:extLst>
              </a:tr>
              <a:tr h="614375">
                <a:tc>
                  <a:txBody>
                    <a:bodyPr/>
                    <a:lstStyle/>
                    <a:p>
                      <a:r>
                        <a:rPr lang="en-US" sz="1600"/>
                        <a:t>FrantiÅ¡ek</a:t>
                      </a:r>
                    </a:p>
                  </a:txBody>
                  <a:tcPr anchor="ctr"/>
                </a:tc>
                <a:tc>
                  <a:txBody>
                    <a:bodyPr/>
                    <a:lstStyle/>
                    <a:p>
                      <a:r>
                        <a:rPr lang="en-US" sz="1600"/>
                        <a:t>WichterlovÃ¡</a:t>
                      </a:r>
                    </a:p>
                  </a:txBody>
                  <a:tcPr anchor="ctr"/>
                </a:tc>
                <a:tc>
                  <a:txBody>
                    <a:bodyPr/>
                    <a:lstStyle/>
                    <a:p>
                      <a:r>
                        <a:rPr lang="en-US" sz="1600"/>
                        <a:t>Czech Republic</a:t>
                      </a:r>
                    </a:p>
                  </a:txBody>
                  <a:tcPr anchor="ctr"/>
                </a:tc>
                <a:tc>
                  <a:txBody>
                    <a:bodyPr/>
                    <a:lstStyle/>
                    <a:p>
                      <a:r>
                        <a:rPr lang="en-US" sz="1600" dirty="0"/>
                        <a:t>144.54000000000002</a:t>
                      </a:r>
                    </a:p>
                  </a:txBody>
                  <a:tcPr anchor="ctr"/>
                </a:tc>
                <a:tc>
                  <a:txBody>
                    <a:bodyPr/>
                    <a:lstStyle/>
                    <a:p>
                      <a:r>
                        <a:rPr lang="en-US" sz="1600"/>
                        <a:t>1</a:t>
                      </a:r>
                    </a:p>
                  </a:txBody>
                  <a:tcPr anchor="ctr"/>
                </a:tc>
                <a:extLst>
                  <a:ext uri="{0D108BD9-81ED-4DB2-BD59-A6C34878D82A}">
                    <a16:rowId xmlns:a16="http://schemas.microsoft.com/office/drawing/2014/main" val="4016876173"/>
                  </a:ext>
                </a:extLst>
              </a:tr>
              <a:tr h="351072">
                <a:tc>
                  <a:txBody>
                    <a:bodyPr/>
                    <a:lstStyle/>
                    <a:p>
                      <a:r>
                        <a:rPr lang="en-US" sz="1600"/>
                        <a:t>Kara</a:t>
                      </a:r>
                    </a:p>
                  </a:txBody>
                  <a:tcPr anchor="ctr"/>
                </a:tc>
                <a:tc>
                  <a:txBody>
                    <a:bodyPr/>
                    <a:lstStyle/>
                    <a:p>
                      <a:r>
                        <a:rPr lang="en-US" sz="1600"/>
                        <a:t>Nielsen</a:t>
                      </a:r>
                    </a:p>
                  </a:txBody>
                  <a:tcPr anchor="ctr"/>
                </a:tc>
                <a:tc>
                  <a:txBody>
                    <a:bodyPr/>
                    <a:lstStyle/>
                    <a:p>
                      <a:r>
                        <a:rPr lang="en-US" sz="1600"/>
                        <a:t>Denmark</a:t>
                      </a:r>
                    </a:p>
                  </a:txBody>
                  <a:tcPr anchor="ctr"/>
                </a:tc>
                <a:tc>
                  <a:txBody>
                    <a:bodyPr/>
                    <a:lstStyle/>
                    <a:p>
                      <a:r>
                        <a:rPr lang="en-US" sz="1600" dirty="0"/>
                        <a:t>37.61999999999999</a:t>
                      </a:r>
                    </a:p>
                  </a:txBody>
                  <a:tcPr anchor="ctr"/>
                </a:tc>
                <a:tc>
                  <a:txBody>
                    <a:bodyPr/>
                    <a:lstStyle/>
                    <a:p>
                      <a:r>
                        <a:rPr lang="en-US" sz="1600"/>
                        <a:t>1</a:t>
                      </a:r>
                    </a:p>
                  </a:txBody>
                  <a:tcPr anchor="ctr"/>
                </a:tc>
                <a:extLst>
                  <a:ext uri="{0D108BD9-81ED-4DB2-BD59-A6C34878D82A}">
                    <a16:rowId xmlns:a16="http://schemas.microsoft.com/office/drawing/2014/main" val="302533111"/>
                  </a:ext>
                </a:extLst>
              </a:tr>
              <a:tr h="351072">
                <a:tc>
                  <a:txBody>
                    <a:bodyPr/>
                    <a:lstStyle/>
                    <a:p>
                      <a:r>
                        <a:rPr lang="en-US" sz="1600"/>
                        <a:t>Terhi</a:t>
                      </a:r>
                    </a:p>
                  </a:txBody>
                  <a:tcPr anchor="ctr"/>
                </a:tc>
                <a:tc>
                  <a:txBody>
                    <a:bodyPr/>
                    <a:lstStyle/>
                    <a:p>
                      <a:r>
                        <a:rPr lang="en-US" sz="1600"/>
                        <a:t>HÃ¤mÃ¤lÃ¤inen</a:t>
                      </a:r>
                    </a:p>
                  </a:txBody>
                  <a:tcPr anchor="ctr"/>
                </a:tc>
                <a:tc>
                  <a:txBody>
                    <a:bodyPr/>
                    <a:lstStyle/>
                    <a:p>
                      <a:r>
                        <a:rPr lang="en-US" sz="1600"/>
                        <a:t>Finland</a:t>
                      </a:r>
                    </a:p>
                  </a:txBody>
                  <a:tcPr anchor="ctr"/>
                </a:tc>
                <a:tc>
                  <a:txBody>
                    <a:bodyPr/>
                    <a:lstStyle/>
                    <a:p>
                      <a:r>
                        <a:rPr lang="en-US" sz="1600"/>
                        <a:t>79.2</a:t>
                      </a:r>
                    </a:p>
                  </a:txBody>
                  <a:tcPr anchor="ctr"/>
                </a:tc>
                <a:tc>
                  <a:txBody>
                    <a:bodyPr/>
                    <a:lstStyle/>
                    <a:p>
                      <a:r>
                        <a:rPr lang="en-US" sz="1600" dirty="0"/>
                        <a:t>1</a:t>
                      </a:r>
                    </a:p>
                  </a:txBody>
                  <a:tcPr anchor="ctr"/>
                </a:tc>
                <a:extLst>
                  <a:ext uri="{0D108BD9-81ED-4DB2-BD59-A6C34878D82A}">
                    <a16:rowId xmlns:a16="http://schemas.microsoft.com/office/drawing/2014/main" val="491676435"/>
                  </a:ext>
                </a:extLst>
              </a:tr>
              <a:tr h="351072">
                <a:tc>
                  <a:txBody>
                    <a:bodyPr/>
                    <a:lstStyle/>
                    <a:p>
                      <a:r>
                        <a:rPr lang="en-US" sz="1600"/>
                        <a:t>Wyatt</a:t>
                      </a:r>
                    </a:p>
                  </a:txBody>
                  <a:tcPr anchor="ctr"/>
                </a:tc>
                <a:tc>
                  <a:txBody>
                    <a:bodyPr/>
                    <a:lstStyle/>
                    <a:p>
                      <a:r>
                        <a:rPr lang="en-US" sz="1600"/>
                        <a:t>Girard</a:t>
                      </a:r>
                    </a:p>
                  </a:txBody>
                  <a:tcPr anchor="ctr"/>
                </a:tc>
                <a:tc>
                  <a:txBody>
                    <a:bodyPr/>
                    <a:lstStyle/>
                    <a:p>
                      <a:r>
                        <a:rPr lang="en-US" sz="1600"/>
                        <a:t>France</a:t>
                      </a:r>
                    </a:p>
                  </a:txBody>
                  <a:tcPr anchor="ctr"/>
                </a:tc>
                <a:tc>
                  <a:txBody>
                    <a:bodyPr/>
                    <a:lstStyle/>
                    <a:p>
                      <a:r>
                        <a:rPr lang="en-US" sz="1600"/>
                        <a:t>99.99</a:t>
                      </a:r>
                    </a:p>
                  </a:txBody>
                  <a:tcPr anchor="ctr"/>
                </a:tc>
                <a:tc>
                  <a:txBody>
                    <a:bodyPr/>
                    <a:lstStyle/>
                    <a:p>
                      <a:r>
                        <a:rPr lang="en-US" sz="1600" dirty="0"/>
                        <a:t>1</a:t>
                      </a:r>
                    </a:p>
                  </a:txBody>
                  <a:tcPr anchor="ctr"/>
                </a:tc>
                <a:extLst>
                  <a:ext uri="{0D108BD9-81ED-4DB2-BD59-A6C34878D82A}">
                    <a16:rowId xmlns:a16="http://schemas.microsoft.com/office/drawing/2014/main" val="2176586785"/>
                  </a:ext>
                </a:extLst>
              </a:tr>
              <a:tr h="351072">
                <a:tc>
                  <a:txBody>
                    <a:bodyPr/>
                    <a:lstStyle/>
                    <a:p>
                      <a:r>
                        <a:rPr lang="en-US" sz="1600"/>
                        <a:t>Fynn</a:t>
                      </a:r>
                    </a:p>
                  </a:txBody>
                  <a:tcPr anchor="ctr"/>
                </a:tc>
                <a:tc>
                  <a:txBody>
                    <a:bodyPr/>
                    <a:lstStyle/>
                    <a:p>
                      <a:r>
                        <a:rPr lang="en-US" sz="1600"/>
                        <a:t>Zimmermann</a:t>
                      </a:r>
                    </a:p>
                  </a:txBody>
                  <a:tcPr anchor="ctr"/>
                </a:tc>
                <a:tc>
                  <a:txBody>
                    <a:bodyPr/>
                    <a:lstStyle/>
                    <a:p>
                      <a:r>
                        <a:rPr lang="en-US" sz="1600"/>
                        <a:t>Germany</a:t>
                      </a:r>
                    </a:p>
                  </a:txBody>
                  <a:tcPr anchor="ctr"/>
                </a:tc>
                <a:tc>
                  <a:txBody>
                    <a:bodyPr/>
                    <a:lstStyle/>
                    <a:p>
                      <a:r>
                        <a:rPr lang="en-US" sz="1600"/>
                        <a:t>94.05000000000001</a:t>
                      </a:r>
                    </a:p>
                  </a:txBody>
                  <a:tcPr anchor="ctr"/>
                </a:tc>
                <a:tc>
                  <a:txBody>
                    <a:bodyPr/>
                    <a:lstStyle/>
                    <a:p>
                      <a:r>
                        <a:rPr lang="en-US" sz="1600" dirty="0"/>
                        <a:t>1</a:t>
                      </a:r>
                    </a:p>
                  </a:txBody>
                  <a:tcPr anchor="ctr"/>
                </a:tc>
                <a:extLst>
                  <a:ext uri="{0D108BD9-81ED-4DB2-BD59-A6C34878D82A}">
                    <a16:rowId xmlns:a16="http://schemas.microsoft.com/office/drawing/2014/main" val="2786962842"/>
                  </a:ext>
                </a:extLst>
              </a:tr>
              <a:tr h="351072">
                <a:tc>
                  <a:txBody>
                    <a:bodyPr/>
                    <a:lstStyle/>
                    <a:p>
                      <a:r>
                        <a:rPr lang="en-US" sz="1600"/>
                        <a:t>Ladislav</a:t>
                      </a:r>
                    </a:p>
                  </a:txBody>
                  <a:tcPr anchor="ctr"/>
                </a:tc>
                <a:tc>
                  <a:txBody>
                    <a:bodyPr/>
                    <a:lstStyle/>
                    <a:p>
                      <a:r>
                        <a:rPr lang="en-US" sz="1600"/>
                        <a:t>KovÃ¡cs</a:t>
                      </a:r>
                    </a:p>
                  </a:txBody>
                  <a:tcPr anchor="ctr"/>
                </a:tc>
                <a:tc>
                  <a:txBody>
                    <a:bodyPr/>
                    <a:lstStyle/>
                    <a:p>
                      <a:r>
                        <a:rPr lang="en-US" sz="1600"/>
                        <a:t>Hungary</a:t>
                      </a:r>
                    </a:p>
                  </a:txBody>
                  <a:tcPr anchor="ctr"/>
                </a:tc>
                <a:tc>
                  <a:txBody>
                    <a:bodyPr/>
                    <a:lstStyle/>
                    <a:p>
                      <a:r>
                        <a:rPr lang="en-US" sz="1600" dirty="0"/>
                        <a:t>78.21</a:t>
                      </a:r>
                    </a:p>
                  </a:txBody>
                  <a:tcPr anchor="ctr"/>
                </a:tc>
                <a:tc>
                  <a:txBody>
                    <a:bodyPr/>
                    <a:lstStyle/>
                    <a:p>
                      <a:r>
                        <a:rPr lang="en-US" sz="1600" dirty="0"/>
                        <a:t>1</a:t>
                      </a:r>
                    </a:p>
                  </a:txBody>
                  <a:tcPr anchor="ctr"/>
                </a:tc>
                <a:extLst>
                  <a:ext uri="{0D108BD9-81ED-4DB2-BD59-A6C34878D82A}">
                    <a16:rowId xmlns:a16="http://schemas.microsoft.com/office/drawing/2014/main" val="260508294"/>
                  </a:ext>
                </a:extLst>
              </a:tr>
            </a:tbl>
          </a:graphicData>
        </a:graphic>
      </p:graphicFrame>
    </p:spTree>
    <p:extLst>
      <p:ext uri="{BB962C8B-B14F-4D97-AF65-F5344CB8AC3E}">
        <p14:creationId xmlns:p14="http://schemas.microsoft.com/office/powerpoint/2010/main" val="304194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usic Logo Background Images, HD Pictures and Wallpaper For Free Download |  Pngtree">
            <a:extLst>
              <a:ext uri="{FF2B5EF4-FFF2-40B4-BE49-F238E27FC236}">
                <a16:creationId xmlns:a16="http://schemas.microsoft.com/office/drawing/2014/main" id="{61D45EB2-AE73-480E-9387-91ED31321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7F2C0B-4570-4FE1-8EFC-D8A27DDFE86F}"/>
              </a:ext>
            </a:extLst>
          </p:cNvPr>
          <p:cNvSpPr>
            <a:spLocks noGrp="1"/>
          </p:cNvSpPr>
          <p:nvPr>
            <p:ph type="ctrTitle"/>
          </p:nvPr>
        </p:nvSpPr>
        <p:spPr>
          <a:xfrm>
            <a:off x="1707501" y="1590869"/>
            <a:ext cx="4572001" cy="1096347"/>
          </a:xfrm>
        </p:spPr>
        <p:txBody>
          <a:bodyPr/>
          <a:lstStyle/>
          <a:p>
            <a:pPr algn="ctr"/>
            <a:r>
              <a:rPr lang="en-US" b="1" dirty="0">
                <a:ln w="22225">
                  <a:solidFill>
                    <a:schemeClr val="accent2"/>
                  </a:solidFill>
                  <a:prstDash val="solid"/>
                </a:ln>
                <a:solidFill>
                  <a:srgbClr val="FF0000"/>
                </a:solidFill>
              </a:rPr>
              <a:t>THANK YOU</a:t>
            </a:r>
            <a:endParaRPr lang="en-IN"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25291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0 Simple Backgrounds [Edit and Download]">
            <a:extLst>
              <a:ext uri="{FF2B5EF4-FFF2-40B4-BE49-F238E27FC236}">
                <a16:creationId xmlns:a16="http://schemas.microsoft.com/office/drawing/2014/main" id="{9FB43731-ACAC-49CA-883B-A7ADDE53F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19EDFC89-777D-4A92-8F11-0717CB6D958E}"/>
              </a:ext>
            </a:extLst>
          </p:cNvPr>
          <p:cNvSpPr>
            <a:spLocks noGrp="1"/>
          </p:cNvSpPr>
          <p:nvPr>
            <p:ph type="ctrTitle"/>
          </p:nvPr>
        </p:nvSpPr>
        <p:spPr>
          <a:xfrm>
            <a:off x="2835029" y="2009174"/>
            <a:ext cx="5786457" cy="1419826"/>
          </a:xfrm>
        </p:spPr>
        <p:txBody>
          <a:bodyPr>
            <a:noAutofit/>
          </a:bodyPr>
          <a:lstStyle/>
          <a:p>
            <a:r>
              <a:rPr lang="en-US" sz="7200" b="1" dirty="0">
                <a:solidFill>
                  <a:srgbClr val="FF0000"/>
                </a:solidFill>
                <a:effectLst>
                  <a:glow rad="101600">
                    <a:schemeClr val="accent4">
                      <a:satMod val="175000"/>
                      <a:alpha val="40000"/>
                    </a:schemeClr>
                  </a:glow>
                </a:effectLst>
                <a:latin typeface="+mn-lt"/>
              </a:rPr>
              <a:t>INSIGHTS</a:t>
            </a:r>
            <a:endParaRPr lang="en-IN" sz="7200" b="1" dirty="0">
              <a:solidFill>
                <a:srgbClr val="FF0000"/>
              </a:solidFill>
              <a:effectLst>
                <a:glow rad="101600">
                  <a:schemeClr val="accent4">
                    <a:satMod val="175000"/>
                    <a:alpha val="40000"/>
                  </a:schemeClr>
                </a:glow>
              </a:effectLst>
              <a:latin typeface="+mn-lt"/>
            </a:endParaRPr>
          </a:p>
        </p:txBody>
      </p:sp>
    </p:spTree>
    <p:extLst>
      <p:ext uri="{BB962C8B-B14F-4D97-AF65-F5344CB8AC3E}">
        <p14:creationId xmlns:p14="http://schemas.microsoft.com/office/powerpoint/2010/main" val="203903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0 Simple Backgrounds [Edit and Download]">
            <a:extLst>
              <a:ext uri="{FF2B5EF4-FFF2-40B4-BE49-F238E27FC236}">
                <a16:creationId xmlns:a16="http://schemas.microsoft.com/office/drawing/2014/main" id="{9FB43731-ACAC-49CA-883B-A7ADDE53F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19EDFC89-777D-4A92-8F11-0717CB6D958E}"/>
              </a:ext>
            </a:extLst>
          </p:cNvPr>
          <p:cNvSpPr>
            <a:spLocks noGrp="1"/>
          </p:cNvSpPr>
          <p:nvPr>
            <p:ph type="ctrTitle"/>
          </p:nvPr>
        </p:nvSpPr>
        <p:spPr>
          <a:xfrm>
            <a:off x="571062" y="157047"/>
            <a:ext cx="10890039" cy="569167"/>
          </a:xfrm>
        </p:spPr>
        <p:txBody>
          <a:bodyPr>
            <a:noAutofit/>
          </a:bodyPr>
          <a:lstStyle/>
          <a:p>
            <a:pPr algn="l"/>
            <a:r>
              <a:rPr lang="en-US" sz="1800" b="1" dirty="0">
                <a:solidFill>
                  <a:srgbClr val="FF0000"/>
                </a:solidFill>
                <a:latin typeface="+mn-lt"/>
              </a:rPr>
              <a:t>Q1: who is the senior most employee based on job title?</a:t>
            </a:r>
            <a:endParaRPr lang="en-IN" sz="1800" b="1" dirty="0">
              <a:solidFill>
                <a:srgbClr val="FF0000"/>
              </a:solidFill>
              <a:latin typeface="+mn-lt"/>
            </a:endParaRPr>
          </a:p>
        </p:txBody>
      </p:sp>
      <p:graphicFrame>
        <p:nvGraphicFramePr>
          <p:cNvPr id="10" name="Table 10">
            <a:extLst>
              <a:ext uri="{FF2B5EF4-FFF2-40B4-BE49-F238E27FC236}">
                <a16:creationId xmlns:a16="http://schemas.microsoft.com/office/drawing/2014/main" id="{FCE49E74-ED92-4995-A235-1DE7E11F25B4}"/>
              </a:ext>
            </a:extLst>
          </p:cNvPr>
          <p:cNvGraphicFramePr>
            <a:graphicFrameLocks noGrp="1"/>
          </p:cNvGraphicFramePr>
          <p:nvPr>
            <p:extLst>
              <p:ext uri="{D42A27DB-BD31-4B8C-83A1-F6EECF244321}">
                <p14:modId xmlns:p14="http://schemas.microsoft.com/office/powerpoint/2010/main" val="2863405835"/>
              </p:ext>
            </p:extLst>
          </p:nvPr>
        </p:nvGraphicFramePr>
        <p:xfrm>
          <a:off x="546538" y="1497432"/>
          <a:ext cx="8152523" cy="3455743"/>
        </p:xfrm>
        <a:graphic>
          <a:graphicData uri="http://schemas.openxmlformats.org/drawingml/2006/table">
            <a:tbl>
              <a:tblPr firstRow="1" bandRow="1">
                <a:tableStyleId>{5C22544A-7EE6-4342-B048-85BDC9FD1C3A}</a:tableStyleId>
              </a:tblPr>
              <a:tblGrid>
                <a:gridCol w="2733857">
                  <a:extLst>
                    <a:ext uri="{9D8B030D-6E8A-4147-A177-3AD203B41FA5}">
                      <a16:colId xmlns:a16="http://schemas.microsoft.com/office/drawing/2014/main" val="2146404780"/>
                    </a:ext>
                  </a:extLst>
                </a:gridCol>
                <a:gridCol w="2709333">
                  <a:extLst>
                    <a:ext uri="{9D8B030D-6E8A-4147-A177-3AD203B41FA5}">
                      <a16:colId xmlns:a16="http://schemas.microsoft.com/office/drawing/2014/main" val="2553384138"/>
                    </a:ext>
                  </a:extLst>
                </a:gridCol>
                <a:gridCol w="2709333">
                  <a:extLst>
                    <a:ext uri="{9D8B030D-6E8A-4147-A177-3AD203B41FA5}">
                      <a16:colId xmlns:a16="http://schemas.microsoft.com/office/drawing/2014/main" val="2683851919"/>
                    </a:ext>
                  </a:extLst>
                </a:gridCol>
              </a:tblGrid>
              <a:tr h="489023">
                <a:tc>
                  <a:txBody>
                    <a:bodyPr/>
                    <a:lstStyle/>
                    <a:p>
                      <a:r>
                        <a:rPr lang="en-US" dirty="0"/>
                        <a:t>First name</a:t>
                      </a:r>
                    </a:p>
                  </a:txBody>
                  <a:tcPr/>
                </a:tc>
                <a:tc>
                  <a:txBody>
                    <a:bodyPr/>
                    <a:lstStyle/>
                    <a:p>
                      <a:r>
                        <a:rPr lang="en-US" dirty="0"/>
                        <a:t>Last name</a:t>
                      </a:r>
                    </a:p>
                  </a:txBody>
                  <a:tcPr/>
                </a:tc>
                <a:tc>
                  <a:txBody>
                    <a:bodyPr/>
                    <a:lstStyle/>
                    <a:p>
                      <a:r>
                        <a:rPr lang="en-US" dirty="0"/>
                        <a:t>levels</a:t>
                      </a:r>
                    </a:p>
                  </a:txBody>
                  <a:tcPr/>
                </a:tc>
                <a:extLst>
                  <a:ext uri="{0D108BD9-81ED-4DB2-BD59-A6C34878D82A}">
                    <a16:rowId xmlns:a16="http://schemas.microsoft.com/office/drawing/2014/main" val="1234950947"/>
                  </a:ext>
                </a:extLst>
              </a:tr>
              <a:tr h="370840">
                <a:tc>
                  <a:txBody>
                    <a:bodyPr/>
                    <a:lstStyle/>
                    <a:p>
                      <a:r>
                        <a:rPr lang="en-US" dirty="0"/>
                        <a:t>Andrew</a:t>
                      </a:r>
                    </a:p>
                  </a:txBody>
                  <a:tcPr anchor="ctr">
                    <a:solidFill>
                      <a:schemeClr val="accent2">
                        <a:lumMod val="60000"/>
                        <a:lumOff val="40000"/>
                      </a:schemeClr>
                    </a:solidFill>
                  </a:tcPr>
                </a:tc>
                <a:tc>
                  <a:txBody>
                    <a:bodyPr/>
                    <a:lstStyle/>
                    <a:p>
                      <a:r>
                        <a:rPr lang="en-US"/>
                        <a:t>Adams</a:t>
                      </a:r>
                    </a:p>
                  </a:txBody>
                  <a:tcPr anchor="ctr">
                    <a:solidFill>
                      <a:schemeClr val="accent2">
                        <a:lumMod val="60000"/>
                        <a:lumOff val="40000"/>
                      </a:schemeClr>
                    </a:solidFill>
                  </a:tcPr>
                </a:tc>
                <a:tc>
                  <a:txBody>
                    <a:bodyPr/>
                    <a:lstStyle/>
                    <a:p>
                      <a:r>
                        <a:rPr lang="en-US" dirty="0"/>
                        <a:t>L6</a:t>
                      </a:r>
                    </a:p>
                  </a:txBody>
                  <a:tcPr anchor="ctr">
                    <a:solidFill>
                      <a:schemeClr val="accent2">
                        <a:lumMod val="60000"/>
                        <a:lumOff val="40000"/>
                      </a:schemeClr>
                    </a:solidFill>
                  </a:tcPr>
                </a:tc>
                <a:extLst>
                  <a:ext uri="{0D108BD9-81ED-4DB2-BD59-A6C34878D82A}">
                    <a16:rowId xmlns:a16="http://schemas.microsoft.com/office/drawing/2014/main" val="1197973376"/>
                  </a:ext>
                </a:extLst>
              </a:tr>
              <a:tr h="370840">
                <a:tc>
                  <a:txBody>
                    <a:bodyPr/>
                    <a:lstStyle/>
                    <a:p>
                      <a:r>
                        <a:rPr lang="en-US"/>
                        <a:t>Nancy</a:t>
                      </a:r>
                    </a:p>
                  </a:txBody>
                  <a:tcPr anchor="ctr"/>
                </a:tc>
                <a:tc>
                  <a:txBody>
                    <a:bodyPr/>
                    <a:lstStyle/>
                    <a:p>
                      <a:r>
                        <a:rPr lang="en-US" dirty="0"/>
                        <a:t>Edwards</a:t>
                      </a:r>
                    </a:p>
                  </a:txBody>
                  <a:tcPr anchor="ctr"/>
                </a:tc>
                <a:tc>
                  <a:txBody>
                    <a:bodyPr/>
                    <a:lstStyle/>
                    <a:p>
                      <a:r>
                        <a:rPr lang="en-US" dirty="0"/>
                        <a:t>L4</a:t>
                      </a:r>
                    </a:p>
                  </a:txBody>
                  <a:tcPr anchor="ctr"/>
                </a:tc>
                <a:extLst>
                  <a:ext uri="{0D108BD9-81ED-4DB2-BD59-A6C34878D82A}">
                    <a16:rowId xmlns:a16="http://schemas.microsoft.com/office/drawing/2014/main" val="3722781917"/>
                  </a:ext>
                </a:extLst>
              </a:tr>
              <a:tr h="370840">
                <a:tc>
                  <a:txBody>
                    <a:bodyPr/>
                    <a:lstStyle/>
                    <a:p>
                      <a:r>
                        <a:rPr lang="en-US"/>
                        <a:t>Michael</a:t>
                      </a:r>
                    </a:p>
                  </a:txBody>
                  <a:tcPr anchor="ctr"/>
                </a:tc>
                <a:tc>
                  <a:txBody>
                    <a:bodyPr/>
                    <a:lstStyle/>
                    <a:p>
                      <a:r>
                        <a:rPr lang="en-US"/>
                        <a:t>Mitchell</a:t>
                      </a:r>
                    </a:p>
                  </a:txBody>
                  <a:tcPr anchor="ctr"/>
                </a:tc>
                <a:tc>
                  <a:txBody>
                    <a:bodyPr/>
                    <a:lstStyle/>
                    <a:p>
                      <a:r>
                        <a:rPr lang="en-US"/>
                        <a:t>L3</a:t>
                      </a:r>
                    </a:p>
                  </a:txBody>
                  <a:tcPr anchor="ctr"/>
                </a:tc>
                <a:extLst>
                  <a:ext uri="{0D108BD9-81ED-4DB2-BD59-A6C34878D82A}">
                    <a16:rowId xmlns:a16="http://schemas.microsoft.com/office/drawing/2014/main" val="3042910588"/>
                  </a:ext>
                </a:extLst>
              </a:tr>
              <a:tr h="370840">
                <a:tc>
                  <a:txBody>
                    <a:bodyPr/>
                    <a:lstStyle/>
                    <a:p>
                      <a:r>
                        <a:rPr lang="en-US"/>
                        <a:t>Robert</a:t>
                      </a:r>
                    </a:p>
                  </a:txBody>
                  <a:tcPr anchor="ctr"/>
                </a:tc>
                <a:tc>
                  <a:txBody>
                    <a:bodyPr/>
                    <a:lstStyle/>
                    <a:p>
                      <a:r>
                        <a:rPr lang="en-US"/>
                        <a:t>King</a:t>
                      </a:r>
                    </a:p>
                  </a:txBody>
                  <a:tcPr anchor="ctr"/>
                </a:tc>
                <a:tc>
                  <a:txBody>
                    <a:bodyPr/>
                    <a:lstStyle/>
                    <a:p>
                      <a:r>
                        <a:rPr lang="en-US"/>
                        <a:t>L2</a:t>
                      </a:r>
                    </a:p>
                  </a:txBody>
                  <a:tcPr anchor="ctr"/>
                </a:tc>
                <a:extLst>
                  <a:ext uri="{0D108BD9-81ED-4DB2-BD59-A6C34878D82A}">
                    <a16:rowId xmlns:a16="http://schemas.microsoft.com/office/drawing/2014/main" val="492884811"/>
                  </a:ext>
                </a:extLst>
              </a:tr>
              <a:tr h="370840">
                <a:tc>
                  <a:txBody>
                    <a:bodyPr/>
                    <a:lstStyle/>
                    <a:p>
                      <a:r>
                        <a:rPr lang="en-US"/>
                        <a:t>Laura</a:t>
                      </a:r>
                    </a:p>
                  </a:txBody>
                  <a:tcPr anchor="ctr"/>
                </a:tc>
                <a:tc>
                  <a:txBody>
                    <a:bodyPr/>
                    <a:lstStyle/>
                    <a:p>
                      <a:r>
                        <a:rPr lang="en-US"/>
                        <a:t>Callahan</a:t>
                      </a:r>
                    </a:p>
                  </a:txBody>
                  <a:tcPr anchor="ctr"/>
                </a:tc>
                <a:tc>
                  <a:txBody>
                    <a:bodyPr/>
                    <a:lstStyle/>
                    <a:p>
                      <a:r>
                        <a:rPr lang="en-US"/>
                        <a:t>L2</a:t>
                      </a:r>
                    </a:p>
                  </a:txBody>
                  <a:tcPr anchor="ctr"/>
                </a:tc>
                <a:extLst>
                  <a:ext uri="{0D108BD9-81ED-4DB2-BD59-A6C34878D82A}">
                    <a16:rowId xmlns:a16="http://schemas.microsoft.com/office/drawing/2014/main" val="1163365477"/>
                  </a:ext>
                </a:extLst>
              </a:tr>
              <a:tr h="370840">
                <a:tc>
                  <a:txBody>
                    <a:bodyPr/>
                    <a:lstStyle/>
                    <a:p>
                      <a:r>
                        <a:rPr lang="en-US"/>
                        <a:t>Jane</a:t>
                      </a:r>
                    </a:p>
                  </a:txBody>
                  <a:tcPr anchor="ctr"/>
                </a:tc>
                <a:tc>
                  <a:txBody>
                    <a:bodyPr/>
                    <a:lstStyle/>
                    <a:p>
                      <a:r>
                        <a:rPr lang="en-US" dirty="0"/>
                        <a:t>Peacock</a:t>
                      </a:r>
                    </a:p>
                  </a:txBody>
                  <a:tcPr anchor="ctr"/>
                </a:tc>
                <a:tc>
                  <a:txBody>
                    <a:bodyPr/>
                    <a:lstStyle/>
                    <a:p>
                      <a:r>
                        <a:rPr lang="en-US"/>
                        <a:t>L1</a:t>
                      </a:r>
                    </a:p>
                  </a:txBody>
                  <a:tcPr anchor="ctr"/>
                </a:tc>
                <a:extLst>
                  <a:ext uri="{0D108BD9-81ED-4DB2-BD59-A6C34878D82A}">
                    <a16:rowId xmlns:a16="http://schemas.microsoft.com/office/drawing/2014/main" val="4173498934"/>
                  </a:ext>
                </a:extLst>
              </a:tr>
              <a:tr h="370840">
                <a:tc>
                  <a:txBody>
                    <a:bodyPr/>
                    <a:lstStyle/>
                    <a:p>
                      <a:r>
                        <a:rPr lang="en-US"/>
                        <a:t>Margaret</a:t>
                      </a:r>
                    </a:p>
                  </a:txBody>
                  <a:tcPr anchor="ctr"/>
                </a:tc>
                <a:tc>
                  <a:txBody>
                    <a:bodyPr/>
                    <a:lstStyle/>
                    <a:p>
                      <a:r>
                        <a:rPr lang="en-US"/>
                        <a:t>Park</a:t>
                      </a:r>
                    </a:p>
                  </a:txBody>
                  <a:tcPr anchor="ctr"/>
                </a:tc>
                <a:tc>
                  <a:txBody>
                    <a:bodyPr/>
                    <a:lstStyle/>
                    <a:p>
                      <a:r>
                        <a:rPr lang="en-US"/>
                        <a:t>L1</a:t>
                      </a:r>
                    </a:p>
                  </a:txBody>
                  <a:tcPr anchor="ctr"/>
                </a:tc>
                <a:extLst>
                  <a:ext uri="{0D108BD9-81ED-4DB2-BD59-A6C34878D82A}">
                    <a16:rowId xmlns:a16="http://schemas.microsoft.com/office/drawing/2014/main" val="2962928999"/>
                  </a:ext>
                </a:extLst>
              </a:tr>
              <a:tr h="370840">
                <a:tc>
                  <a:txBody>
                    <a:bodyPr/>
                    <a:lstStyle/>
                    <a:p>
                      <a:r>
                        <a:rPr lang="en-US"/>
                        <a:t>Steve</a:t>
                      </a:r>
                    </a:p>
                  </a:txBody>
                  <a:tcPr anchor="ctr"/>
                </a:tc>
                <a:tc>
                  <a:txBody>
                    <a:bodyPr/>
                    <a:lstStyle/>
                    <a:p>
                      <a:r>
                        <a:rPr lang="en-US"/>
                        <a:t>Johnson</a:t>
                      </a:r>
                    </a:p>
                  </a:txBody>
                  <a:tcPr anchor="ctr"/>
                </a:tc>
                <a:tc>
                  <a:txBody>
                    <a:bodyPr/>
                    <a:lstStyle/>
                    <a:p>
                      <a:r>
                        <a:rPr lang="en-US" dirty="0"/>
                        <a:t>L1</a:t>
                      </a:r>
                    </a:p>
                  </a:txBody>
                  <a:tcPr anchor="ctr"/>
                </a:tc>
                <a:extLst>
                  <a:ext uri="{0D108BD9-81ED-4DB2-BD59-A6C34878D82A}">
                    <a16:rowId xmlns:a16="http://schemas.microsoft.com/office/drawing/2014/main" val="1397749773"/>
                  </a:ext>
                </a:extLst>
              </a:tr>
            </a:tbl>
          </a:graphicData>
        </a:graphic>
      </p:graphicFrame>
    </p:spTree>
    <p:extLst>
      <p:ext uri="{BB962C8B-B14F-4D97-AF65-F5344CB8AC3E}">
        <p14:creationId xmlns:p14="http://schemas.microsoft.com/office/powerpoint/2010/main" val="372183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90 Simple Backgrounds [Edit and Download]">
            <a:extLst>
              <a:ext uri="{FF2B5EF4-FFF2-40B4-BE49-F238E27FC236}">
                <a16:creationId xmlns:a16="http://schemas.microsoft.com/office/drawing/2014/main" id="{73A06C93-D936-4806-9688-3A7740F9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08E3D-0434-4046-8A8B-1899EED2D3C9}"/>
              </a:ext>
            </a:extLst>
          </p:cNvPr>
          <p:cNvSpPr>
            <a:spLocks noGrp="1"/>
          </p:cNvSpPr>
          <p:nvPr>
            <p:ph type="ctrTitle"/>
          </p:nvPr>
        </p:nvSpPr>
        <p:spPr>
          <a:xfrm>
            <a:off x="365739" y="341624"/>
            <a:ext cx="6343185" cy="538486"/>
          </a:xfrm>
        </p:spPr>
        <p:txBody>
          <a:bodyPr>
            <a:noAutofit/>
          </a:bodyPr>
          <a:lstStyle/>
          <a:p>
            <a:pPr algn="l"/>
            <a:r>
              <a:rPr lang="en-US" sz="1800" b="1" u="sng" dirty="0">
                <a:solidFill>
                  <a:srgbClr val="FF0000"/>
                </a:solidFill>
                <a:latin typeface="+mn-lt"/>
              </a:rPr>
              <a:t>Q2: which countries have the most invoices?</a:t>
            </a:r>
            <a:endParaRPr lang="en-IN" sz="1800" b="1" u="sng" dirty="0">
              <a:solidFill>
                <a:srgbClr val="FF0000"/>
              </a:solidFill>
              <a:latin typeface="+mn-lt"/>
            </a:endParaRPr>
          </a:p>
        </p:txBody>
      </p:sp>
      <p:graphicFrame>
        <p:nvGraphicFramePr>
          <p:cNvPr id="9" name="Table 9">
            <a:extLst>
              <a:ext uri="{FF2B5EF4-FFF2-40B4-BE49-F238E27FC236}">
                <a16:creationId xmlns:a16="http://schemas.microsoft.com/office/drawing/2014/main" id="{283B8DB8-031D-4521-B560-A0DB57EB8C7B}"/>
              </a:ext>
            </a:extLst>
          </p:cNvPr>
          <p:cNvGraphicFramePr>
            <a:graphicFrameLocks noGrp="1"/>
          </p:cNvGraphicFramePr>
          <p:nvPr>
            <p:extLst>
              <p:ext uri="{D42A27DB-BD31-4B8C-83A1-F6EECF244321}">
                <p14:modId xmlns:p14="http://schemas.microsoft.com/office/powerpoint/2010/main" val="3818031122"/>
              </p:ext>
            </p:extLst>
          </p:nvPr>
        </p:nvGraphicFramePr>
        <p:xfrm>
          <a:off x="578068" y="1828420"/>
          <a:ext cx="3934672" cy="1776842"/>
        </p:xfrm>
        <a:graphic>
          <a:graphicData uri="http://schemas.openxmlformats.org/drawingml/2006/table">
            <a:tbl>
              <a:tblPr firstRow="1" bandRow="1">
                <a:tableStyleId>{7DF18680-E054-41AD-8BC1-D1AEF772440D}</a:tableStyleId>
              </a:tblPr>
              <a:tblGrid>
                <a:gridCol w="1893909">
                  <a:extLst>
                    <a:ext uri="{9D8B030D-6E8A-4147-A177-3AD203B41FA5}">
                      <a16:colId xmlns:a16="http://schemas.microsoft.com/office/drawing/2014/main" val="3680790606"/>
                    </a:ext>
                  </a:extLst>
                </a:gridCol>
                <a:gridCol w="2040763">
                  <a:extLst>
                    <a:ext uri="{9D8B030D-6E8A-4147-A177-3AD203B41FA5}">
                      <a16:colId xmlns:a16="http://schemas.microsoft.com/office/drawing/2014/main" val="2464142115"/>
                    </a:ext>
                  </a:extLst>
                </a:gridCol>
              </a:tblGrid>
              <a:tr h="437632">
                <a:tc>
                  <a:txBody>
                    <a:bodyPr/>
                    <a:lstStyle/>
                    <a:p>
                      <a:pPr algn="l" fontAlgn="b"/>
                      <a:r>
                        <a:rPr lang="en-US" sz="1600" b="1" u="none" strike="noStrike" dirty="0">
                          <a:solidFill>
                            <a:schemeClr val="bg1"/>
                          </a:solidFill>
                          <a:effectLst/>
                        </a:rPr>
                        <a:t>Billing country</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l" fontAlgn="b"/>
                      <a:r>
                        <a:rPr lang="en-US" sz="1600" b="1" u="none" strike="noStrike" dirty="0">
                          <a:solidFill>
                            <a:schemeClr val="bg1"/>
                          </a:solidFill>
                          <a:effectLst/>
                        </a:rPr>
                        <a:t>Count of billing country</a:t>
                      </a:r>
                      <a:endParaRPr lang="en-US" sz="1600" b="1"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7145542"/>
                  </a:ext>
                </a:extLst>
              </a:tr>
              <a:tr h="267842">
                <a:tc>
                  <a:txBody>
                    <a:bodyPr/>
                    <a:lstStyle/>
                    <a:p>
                      <a:pPr algn="l" fontAlgn="b"/>
                      <a:r>
                        <a:rPr lang="en-US" sz="1600" b="0" u="none" strike="noStrike" dirty="0">
                          <a:solidFill>
                            <a:srgbClr val="000000"/>
                          </a:solidFill>
                          <a:effectLst/>
                        </a:rPr>
                        <a:t>USA</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600" b="0" u="none" strike="noStrike" dirty="0">
                          <a:solidFill>
                            <a:srgbClr val="000000"/>
                          </a:solidFill>
                          <a:effectLst/>
                        </a:rPr>
                        <a:t>131</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420940"/>
                  </a:ext>
                </a:extLst>
              </a:tr>
              <a:tr h="267842">
                <a:tc>
                  <a:txBody>
                    <a:bodyPr/>
                    <a:lstStyle/>
                    <a:p>
                      <a:pPr algn="l" fontAlgn="b"/>
                      <a:r>
                        <a:rPr lang="en-US" sz="1600" b="0" u="none" strike="noStrike" dirty="0">
                          <a:solidFill>
                            <a:srgbClr val="000000"/>
                          </a:solidFill>
                          <a:effectLst/>
                        </a:rPr>
                        <a:t>Canada</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600" b="0" u="none" strike="noStrike" dirty="0">
                          <a:solidFill>
                            <a:srgbClr val="000000"/>
                          </a:solidFill>
                          <a:effectLst/>
                        </a:rPr>
                        <a:t>76</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519286"/>
                  </a:ext>
                </a:extLst>
              </a:tr>
              <a:tr h="267842">
                <a:tc>
                  <a:txBody>
                    <a:bodyPr/>
                    <a:lstStyle/>
                    <a:p>
                      <a:pPr algn="l" fontAlgn="b"/>
                      <a:r>
                        <a:rPr lang="en-US" sz="1600" b="0" u="none" strike="noStrike">
                          <a:solidFill>
                            <a:srgbClr val="000000"/>
                          </a:solidFill>
                          <a:effectLst/>
                        </a:rPr>
                        <a:t>Brazil</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b="0" u="none" strike="noStrike" dirty="0">
                          <a:solidFill>
                            <a:srgbClr val="000000"/>
                          </a:solidFill>
                          <a:effectLst/>
                        </a:rPr>
                        <a:t>61</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7483551"/>
                  </a:ext>
                </a:extLst>
              </a:tr>
              <a:tr h="267842">
                <a:tc>
                  <a:txBody>
                    <a:bodyPr/>
                    <a:lstStyle/>
                    <a:p>
                      <a:pPr algn="l" fontAlgn="b"/>
                      <a:r>
                        <a:rPr lang="en-US" sz="1600" b="0" u="none" strike="noStrike">
                          <a:solidFill>
                            <a:srgbClr val="000000"/>
                          </a:solidFill>
                          <a:effectLst/>
                        </a:rPr>
                        <a:t>France</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b="0" u="none" strike="noStrike" dirty="0">
                          <a:solidFill>
                            <a:srgbClr val="000000"/>
                          </a:solidFill>
                          <a:effectLst/>
                        </a:rPr>
                        <a:t>50</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34262221"/>
                  </a:ext>
                </a:extLst>
              </a:tr>
              <a:tr h="267842">
                <a:tc>
                  <a:txBody>
                    <a:bodyPr/>
                    <a:lstStyle/>
                    <a:p>
                      <a:pPr algn="l" fontAlgn="b"/>
                      <a:r>
                        <a:rPr lang="en-US" sz="1600" b="0" u="none" strike="noStrike">
                          <a:solidFill>
                            <a:srgbClr val="000000"/>
                          </a:solidFill>
                          <a:effectLst/>
                        </a:rPr>
                        <a:t>Germany</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b="0" u="none" strike="noStrike" dirty="0">
                          <a:solidFill>
                            <a:srgbClr val="000000"/>
                          </a:solidFill>
                          <a:effectLst/>
                        </a:rPr>
                        <a:t>41</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75106742"/>
                  </a:ext>
                </a:extLst>
              </a:tr>
            </a:tbl>
          </a:graphicData>
        </a:graphic>
      </p:graphicFrame>
    </p:spTree>
    <p:extLst>
      <p:ext uri="{BB962C8B-B14F-4D97-AF65-F5344CB8AC3E}">
        <p14:creationId xmlns:p14="http://schemas.microsoft.com/office/powerpoint/2010/main" val="180471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90 Simple Backgrounds [Edit and Download]">
            <a:extLst>
              <a:ext uri="{FF2B5EF4-FFF2-40B4-BE49-F238E27FC236}">
                <a16:creationId xmlns:a16="http://schemas.microsoft.com/office/drawing/2014/main" id="{26E475F9-C7C5-4530-BBB2-32012B105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C54DF37-7149-4500-AEB5-C0A8E2265553}"/>
              </a:ext>
            </a:extLst>
          </p:cNvPr>
          <p:cNvSpPr>
            <a:spLocks noGrp="1"/>
          </p:cNvSpPr>
          <p:nvPr>
            <p:ph type="ctrTitle"/>
          </p:nvPr>
        </p:nvSpPr>
        <p:spPr>
          <a:xfrm>
            <a:off x="197574" y="282609"/>
            <a:ext cx="6343185" cy="538486"/>
          </a:xfrm>
        </p:spPr>
        <p:txBody>
          <a:bodyPr>
            <a:noAutofit/>
          </a:bodyPr>
          <a:lstStyle/>
          <a:p>
            <a:pPr algn="l"/>
            <a:r>
              <a:rPr lang="en-US" sz="1800" b="1" u="sng" dirty="0">
                <a:solidFill>
                  <a:srgbClr val="FF0000"/>
                </a:solidFill>
                <a:latin typeface="+mn-lt"/>
              </a:rPr>
              <a:t>Q3: what are top 3 values of total invoice</a:t>
            </a:r>
            <a:endParaRPr lang="en-IN" sz="1800" b="1" u="sng" dirty="0">
              <a:solidFill>
                <a:srgbClr val="FF0000"/>
              </a:solidFill>
              <a:latin typeface="+mn-lt"/>
            </a:endParaRPr>
          </a:p>
        </p:txBody>
      </p:sp>
      <p:graphicFrame>
        <p:nvGraphicFramePr>
          <p:cNvPr id="13" name="Table 12">
            <a:extLst>
              <a:ext uri="{FF2B5EF4-FFF2-40B4-BE49-F238E27FC236}">
                <a16:creationId xmlns:a16="http://schemas.microsoft.com/office/drawing/2014/main" id="{7E851924-0952-41B0-8939-6C2722BE728D}"/>
              </a:ext>
            </a:extLst>
          </p:cNvPr>
          <p:cNvGraphicFramePr>
            <a:graphicFrameLocks noGrp="1"/>
          </p:cNvGraphicFramePr>
          <p:nvPr>
            <p:extLst>
              <p:ext uri="{D42A27DB-BD31-4B8C-83A1-F6EECF244321}">
                <p14:modId xmlns:p14="http://schemas.microsoft.com/office/powerpoint/2010/main" val="1952442837"/>
              </p:ext>
            </p:extLst>
          </p:nvPr>
        </p:nvGraphicFramePr>
        <p:xfrm>
          <a:off x="670510" y="1338783"/>
          <a:ext cx="2881988" cy="1427699"/>
        </p:xfrm>
        <a:graphic>
          <a:graphicData uri="http://schemas.openxmlformats.org/drawingml/2006/table">
            <a:tbl>
              <a:tblPr/>
              <a:tblGrid>
                <a:gridCol w="1757380">
                  <a:extLst>
                    <a:ext uri="{9D8B030D-6E8A-4147-A177-3AD203B41FA5}">
                      <a16:colId xmlns:a16="http://schemas.microsoft.com/office/drawing/2014/main" val="2502548547"/>
                    </a:ext>
                  </a:extLst>
                </a:gridCol>
                <a:gridCol w="1124608">
                  <a:extLst>
                    <a:ext uri="{9D8B030D-6E8A-4147-A177-3AD203B41FA5}">
                      <a16:colId xmlns:a16="http://schemas.microsoft.com/office/drawing/2014/main" val="2318984362"/>
                    </a:ext>
                  </a:extLst>
                </a:gridCol>
              </a:tblGrid>
              <a:tr h="0">
                <a:tc>
                  <a:txBody>
                    <a:bodyPr/>
                    <a:lstStyle/>
                    <a:p>
                      <a:pPr algn="l" fontAlgn="b"/>
                      <a:r>
                        <a:rPr lang="en-US" sz="1600" b="1" i="0" u="none" strike="noStrike" dirty="0">
                          <a:solidFill>
                            <a:srgbClr val="FFFFFF"/>
                          </a:solidFill>
                          <a:effectLst/>
                          <a:latin typeface="Calibri" panose="020F0502020204030204" pitchFamily="34" charset="0"/>
                        </a:rPr>
                        <a:t>Billing country</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600" b="1" i="0" u="none" strike="noStrike" dirty="0">
                          <a:solidFill>
                            <a:srgbClr val="FFFFFF"/>
                          </a:solidFill>
                          <a:effectLst/>
                          <a:latin typeface="Calibri" panose="020F0502020204030204" pitchFamily="34" charset="0"/>
                        </a:rPr>
                        <a:t>total</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582253795"/>
                  </a:ext>
                </a:extLst>
              </a:tr>
              <a:tr h="392503">
                <a:tc>
                  <a:txBody>
                    <a:bodyPr/>
                    <a:lstStyle/>
                    <a:p>
                      <a:pPr algn="l" fontAlgn="b"/>
                      <a:r>
                        <a:rPr lang="en-US" sz="1600" b="0" i="0" u="none" strike="noStrike">
                          <a:solidFill>
                            <a:srgbClr val="000000"/>
                          </a:solidFill>
                          <a:effectLst/>
                          <a:latin typeface="Calibri" panose="020F0502020204030204" pitchFamily="34" charset="0"/>
                        </a:rPr>
                        <a:t>France</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600" b="0" i="0" u="none" strike="noStrike" dirty="0">
                          <a:solidFill>
                            <a:srgbClr val="000000"/>
                          </a:solidFill>
                          <a:effectLst/>
                          <a:latin typeface="Calibri" panose="020F0502020204030204" pitchFamily="34" charset="0"/>
                        </a:rPr>
                        <a:t>23.76</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56861719"/>
                  </a:ext>
                </a:extLst>
              </a:tr>
              <a:tr h="392503">
                <a:tc>
                  <a:txBody>
                    <a:bodyPr/>
                    <a:lstStyle/>
                    <a:p>
                      <a:pPr algn="l" fontAlgn="b"/>
                      <a:r>
                        <a:rPr lang="en-US" sz="1600" b="0" i="0" u="none" strike="noStrike">
                          <a:solidFill>
                            <a:srgbClr val="000000"/>
                          </a:solidFill>
                          <a:effectLst/>
                          <a:latin typeface="Calibri" panose="020F0502020204030204" pitchFamily="34" charset="0"/>
                        </a:rPr>
                        <a:t>Canada</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19.8</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989096245"/>
                  </a:ext>
                </a:extLst>
              </a:tr>
              <a:tr h="392503">
                <a:tc>
                  <a:txBody>
                    <a:bodyPr/>
                    <a:lstStyle/>
                    <a:p>
                      <a:pPr algn="l" fontAlgn="b"/>
                      <a:r>
                        <a:rPr lang="en-US" sz="1600" b="0" i="0" u="none" strike="noStrike">
                          <a:solidFill>
                            <a:srgbClr val="000000"/>
                          </a:solidFill>
                          <a:effectLst/>
                          <a:latin typeface="Calibri" panose="020F0502020204030204" pitchFamily="34" charset="0"/>
                        </a:rPr>
                        <a:t>Canada</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600" b="0" i="0" u="none" strike="noStrike" dirty="0">
                          <a:solidFill>
                            <a:srgbClr val="000000"/>
                          </a:solidFill>
                          <a:effectLst/>
                          <a:latin typeface="Calibri" panose="020F0502020204030204" pitchFamily="34" charset="0"/>
                        </a:rPr>
                        <a:t>19.8</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18140362"/>
                  </a:ext>
                </a:extLst>
              </a:tr>
            </a:tbl>
          </a:graphicData>
        </a:graphic>
      </p:graphicFrame>
    </p:spTree>
    <p:extLst>
      <p:ext uri="{BB962C8B-B14F-4D97-AF65-F5344CB8AC3E}">
        <p14:creationId xmlns:p14="http://schemas.microsoft.com/office/powerpoint/2010/main" val="304320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90 Simple Backgrounds [Edit and Download]">
            <a:extLst>
              <a:ext uri="{FF2B5EF4-FFF2-40B4-BE49-F238E27FC236}">
                <a16:creationId xmlns:a16="http://schemas.microsoft.com/office/drawing/2014/main" id="{EA3C42EA-DE45-46C6-B921-77E0D9F89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6"/>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B15A1A-DA1D-47C9-B016-4D6F5DBF3D07}"/>
              </a:ext>
            </a:extLst>
          </p:cNvPr>
          <p:cNvSpPr>
            <a:spLocks noGrp="1"/>
          </p:cNvSpPr>
          <p:nvPr>
            <p:ph type="ctrTitle"/>
          </p:nvPr>
        </p:nvSpPr>
        <p:spPr>
          <a:xfrm>
            <a:off x="197574" y="178676"/>
            <a:ext cx="11626564" cy="1126973"/>
          </a:xfrm>
        </p:spPr>
        <p:txBody>
          <a:bodyPr>
            <a:noAutofit/>
          </a:bodyPr>
          <a:lstStyle/>
          <a:p>
            <a:pPr algn="l"/>
            <a:r>
              <a:rPr lang="en-US" sz="1800" b="1" u="sng" dirty="0">
                <a:solidFill>
                  <a:srgbClr val="FF0000"/>
                </a:solidFill>
                <a:latin typeface="+mn-lt"/>
              </a:rPr>
              <a:t>Q4: Which city has the best customers? We would like to throw a promotional Music Festival in the city we made the most money. Write a query that returns one city that has the highest sum of invoice total. Return both the city name &amp; sum of all invoice totals</a:t>
            </a:r>
            <a:endParaRPr lang="en-IN" sz="1800" b="1" u="sng" dirty="0">
              <a:solidFill>
                <a:srgbClr val="FF0000"/>
              </a:solidFill>
              <a:latin typeface="+mn-lt"/>
            </a:endParaRPr>
          </a:p>
        </p:txBody>
      </p:sp>
      <p:graphicFrame>
        <p:nvGraphicFramePr>
          <p:cNvPr id="6" name="Table 5">
            <a:extLst>
              <a:ext uri="{FF2B5EF4-FFF2-40B4-BE49-F238E27FC236}">
                <a16:creationId xmlns:a16="http://schemas.microsoft.com/office/drawing/2014/main" id="{5C55DE36-5F83-4B15-B7A7-7DB983E75F56}"/>
              </a:ext>
            </a:extLst>
          </p:cNvPr>
          <p:cNvGraphicFramePr>
            <a:graphicFrameLocks noGrp="1"/>
          </p:cNvGraphicFramePr>
          <p:nvPr>
            <p:extLst>
              <p:ext uri="{D42A27DB-BD31-4B8C-83A1-F6EECF244321}">
                <p14:modId xmlns:p14="http://schemas.microsoft.com/office/powerpoint/2010/main" val="799388517"/>
              </p:ext>
            </p:extLst>
          </p:nvPr>
        </p:nvGraphicFramePr>
        <p:xfrm>
          <a:off x="979488" y="1902382"/>
          <a:ext cx="4118030" cy="2178648"/>
        </p:xfrm>
        <a:graphic>
          <a:graphicData uri="http://schemas.openxmlformats.org/drawingml/2006/table">
            <a:tbl>
              <a:tblPr/>
              <a:tblGrid>
                <a:gridCol w="2715185">
                  <a:extLst>
                    <a:ext uri="{9D8B030D-6E8A-4147-A177-3AD203B41FA5}">
                      <a16:colId xmlns:a16="http://schemas.microsoft.com/office/drawing/2014/main" val="256017716"/>
                    </a:ext>
                  </a:extLst>
                </a:gridCol>
                <a:gridCol w="1402845">
                  <a:extLst>
                    <a:ext uri="{9D8B030D-6E8A-4147-A177-3AD203B41FA5}">
                      <a16:colId xmlns:a16="http://schemas.microsoft.com/office/drawing/2014/main" val="2581276247"/>
                    </a:ext>
                  </a:extLst>
                </a:gridCol>
              </a:tblGrid>
              <a:tr h="363108">
                <a:tc>
                  <a:txBody>
                    <a:bodyPr/>
                    <a:lstStyle/>
                    <a:p>
                      <a:pPr algn="l" fontAlgn="b"/>
                      <a:r>
                        <a:rPr lang="en-US" sz="1600" b="1" i="0" u="none" strike="noStrike" dirty="0">
                          <a:solidFill>
                            <a:srgbClr val="000000"/>
                          </a:solidFill>
                          <a:effectLst/>
                          <a:latin typeface="Calibri" panose="020F0502020204030204" pitchFamily="34" charset="0"/>
                        </a:rPr>
                        <a:t>City</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a:solidFill>
                            <a:srgbClr val="000000"/>
                          </a:solidFill>
                          <a:effectLst/>
                          <a:latin typeface="Calibri" panose="020F0502020204030204" pitchFamily="34" charset="0"/>
                        </a:rPr>
                        <a:t>Invoice total</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85957258"/>
                  </a:ext>
                </a:extLst>
              </a:tr>
              <a:tr h="363108">
                <a:tc>
                  <a:txBody>
                    <a:bodyPr/>
                    <a:lstStyle/>
                    <a:p>
                      <a:pPr algn="l" fontAlgn="b"/>
                      <a:r>
                        <a:rPr lang="en-US" sz="1600" b="0" i="0" u="none" strike="noStrike" dirty="0">
                          <a:solidFill>
                            <a:srgbClr val="000000"/>
                          </a:solidFill>
                          <a:effectLst/>
                          <a:latin typeface="Calibri" panose="020F0502020204030204" pitchFamily="34" charset="0"/>
                        </a:rPr>
                        <a:t>Prague</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chemeClr val="accent2">
                        <a:lumMod val="60000"/>
                        <a:lumOff val="40000"/>
                      </a:schemeClr>
                    </a:solidFill>
                  </a:tcPr>
                </a:tc>
                <a:tc>
                  <a:txBody>
                    <a:bodyPr/>
                    <a:lstStyle/>
                    <a:p>
                      <a:pPr algn="r" fontAlgn="b"/>
                      <a:r>
                        <a:rPr lang="en-US" sz="1600" b="0" i="0" u="none" strike="noStrike" dirty="0">
                          <a:solidFill>
                            <a:srgbClr val="000000"/>
                          </a:solidFill>
                          <a:effectLst/>
                          <a:latin typeface="Calibri" panose="020F0502020204030204" pitchFamily="34" charset="0"/>
                        </a:rPr>
                        <a:t>273.24</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chemeClr val="accent2">
                        <a:lumMod val="60000"/>
                        <a:lumOff val="40000"/>
                      </a:schemeClr>
                    </a:solidFill>
                  </a:tcPr>
                </a:tc>
                <a:extLst>
                  <a:ext uri="{0D108BD9-81ED-4DB2-BD59-A6C34878D82A}">
                    <a16:rowId xmlns:a16="http://schemas.microsoft.com/office/drawing/2014/main" val="2862417559"/>
                  </a:ext>
                </a:extLst>
              </a:tr>
              <a:tr h="363108">
                <a:tc>
                  <a:txBody>
                    <a:bodyPr/>
                    <a:lstStyle/>
                    <a:p>
                      <a:pPr algn="l" fontAlgn="b"/>
                      <a:r>
                        <a:rPr lang="en-US" sz="1600" b="0" i="0" u="none" strike="noStrike">
                          <a:solidFill>
                            <a:srgbClr val="000000"/>
                          </a:solidFill>
                          <a:effectLst/>
                          <a:latin typeface="Calibri" panose="020F0502020204030204" pitchFamily="34" charset="0"/>
                        </a:rPr>
                        <a:t>Mountain View</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169.29</a:t>
                      </a:r>
                    </a:p>
                  </a:txBody>
                  <a:tcPr marL="6350" marR="6350" marT="6350" marB="0" anchor="b">
                    <a:lnL>
                      <a:noFill/>
                    </a:lnL>
                    <a:lnR>
                      <a:noFill/>
                    </a:lnR>
                    <a:lnT>
                      <a:noFill/>
                    </a:lnT>
                    <a:lnB>
                      <a:noFill/>
                    </a:lnB>
                  </a:tcPr>
                </a:tc>
                <a:extLst>
                  <a:ext uri="{0D108BD9-81ED-4DB2-BD59-A6C34878D82A}">
                    <a16:rowId xmlns:a16="http://schemas.microsoft.com/office/drawing/2014/main" val="454139490"/>
                  </a:ext>
                </a:extLst>
              </a:tr>
              <a:tr h="363108">
                <a:tc>
                  <a:txBody>
                    <a:bodyPr/>
                    <a:lstStyle/>
                    <a:p>
                      <a:pPr algn="l" fontAlgn="b"/>
                      <a:r>
                        <a:rPr lang="en-US" sz="1600" b="0" i="0" u="none" strike="noStrike">
                          <a:solidFill>
                            <a:srgbClr val="000000"/>
                          </a:solidFill>
                          <a:effectLst/>
                          <a:latin typeface="Calibri" panose="020F0502020204030204" pitchFamily="34" charset="0"/>
                        </a:rPr>
                        <a:t>London</a:t>
                      </a:r>
                    </a:p>
                  </a:txBody>
                  <a:tcPr marL="6350" marR="6350" marT="635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166.32</a:t>
                      </a:r>
                    </a:p>
                  </a:txBody>
                  <a:tcPr marL="6350" marR="6350" marT="6350" marB="0" anchor="b">
                    <a:lnL>
                      <a:noFill/>
                    </a:lnL>
                    <a:lnR>
                      <a:noFill/>
                    </a:lnR>
                    <a:lnT>
                      <a:noFill/>
                    </a:lnT>
                    <a:lnB>
                      <a:noFill/>
                    </a:lnB>
                  </a:tcPr>
                </a:tc>
                <a:extLst>
                  <a:ext uri="{0D108BD9-81ED-4DB2-BD59-A6C34878D82A}">
                    <a16:rowId xmlns:a16="http://schemas.microsoft.com/office/drawing/2014/main" val="3963658619"/>
                  </a:ext>
                </a:extLst>
              </a:tr>
              <a:tr h="363108">
                <a:tc>
                  <a:txBody>
                    <a:bodyPr/>
                    <a:lstStyle/>
                    <a:p>
                      <a:pPr algn="l" fontAlgn="b"/>
                      <a:r>
                        <a:rPr lang="en-US" sz="1600" b="0" i="0" u="none" strike="noStrike" dirty="0">
                          <a:solidFill>
                            <a:srgbClr val="000000"/>
                          </a:solidFill>
                          <a:effectLst/>
                          <a:latin typeface="Calibri" panose="020F0502020204030204" pitchFamily="34" charset="0"/>
                        </a:rPr>
                        <a:t>Berlin</a:t>
                      </a:r>
                    </a:p>
                  </a:txBody>
                  <a:tcPr marL="6350" marR="6350" marT="6350"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158.4</a:t>
                      </a:r>
                    </a:p>
                  </a:txBody>
                  <a:tcPr marL="6350" marR="6350" marT="6350" marB="0" anchor="b">
                    <a:lnL>
                      <a:noFill/>
                    </a:lnL>
                    <a:lnR>
                      <a:noFill/>
                    </a:lnR>
                    <a:lnT>
                      <a:noFill/>
                    </a:lnT>
                    <a:lnB>
                      <a:noFill/>
                    </a:lnB>
                  </a:tcPr>
                </a:tc>
                <a:extLst>
                  <a:ext uri="{0D108BD9-81ED-4DB2-BD59-A6C34878D82A}">
                    <a16:rowId xmlns:a16="http://schemas.microsoft.com/office/drawing/2014/main" val="911643166"/>
                  </a:ext>
                </a:extLst>
              </a:tr>
              <a:tr h="363108">
                <a:tc>
                  <a:txBody>
                    <a:bodyPr/>
                    <a:lstStyle/>
                    <a:p>
                      <a:pPr algn="l" fontAlgn="b"/>
                      <a:r>
                        <a:rPr lang="en-US" sz="1600" b="0" i="0" u="none" strike="noStrike" dirty="0">
                          <a:solidFill>
                            <a:srgbClr val="000000"/>
                          </a:solidFill>
                          <a:effectLst/>
                          <a:latin typeface="Calibri" panose="020F0502020204030204" pitchFamily="34" charset="0"/>
                        </a:rPr>
                        <a:t>Paris</a:t>
                      </a:r>
                    </a:p>
                  </a:txBody>
                  <a:tcPr marL="6350" marR="6350" marT="6350"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151.47</a:t>
                      </a:r>
                    </a:p>
                  </a:txBody>
                  <a:tcPr marL="6350" marR="6350" marT="6350" marB="0" anchor="b">
                    <a:lnL>
                      <a:noFill/>
                    </a:lnL>
                    <a:lnR>
                      <a:noFill/>
                    </a:lnR>
                    <a:lnT>
                      <a:noFill/>
                    </a:lnT>
                    <a:lnB>
                      <a:noFill/>
                    </a:lnB>
                  </a:tcPr>
                </a:tc>
                <a:extLst>
                  <a:ext uri="{0D108BD9-81ED-4DB2-BD59-A6C34878D82A}">
                    <a16:rowId xmlns:a16="http://schemas.microsoft.com/office/drawing/2014/main" val="4011526132"/>
                  </a:ext>
                </a:extLst>
              </a:tr>
            </a:tbl>
          </a:graphicData>
        </a:graphic>
      </p:graphicFrame>
    </p:spTree>
    <p:extLst>
      <p:ext uri="{BB962C8B-B14F-4D97-AF65-F5344CB8AC3E}">
        <p14:creationId xmlns:p14="http://schemas.microsoft.com/office/powerpoint/2010/main" val="65700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90 Simple Backgrounds [Edit and Download]">
            <a:extLst>
              <a:ext uri="{FF2B5EF4-FFF2-40B4-BE49-F238E27FC236}">
                <a16:creationId xmlns:a16="http://schemas.microsoft.com/office/drawing/2014/main" id="{ADEED8AB-8683-4D3B-BB49-3E8920048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3C9A2A0-99D2-4C58-BB37-FFCE194B81BC}"/>
              </a:ext>
            </a:extLst>
          </p:cNvPr>
          <p:cNvSpPr>
            <a:spLocks noGrp="1"/>
          </p:cNvSpPr>
          <p:nvPr>
            <p:ph type="ctrTitle"/>
          </p:nvPr>
        </p:nvSpPr>
        <p:spPr>
          <a:xfrm>
            <a:off x="197573" y="282609"/>
            <a:ext cx="11300743" cy="538486"/>
          </a:xfrm>
        </p:spPr>
        <p:txBody>
          <a:bodyPr>
            <a:noAutofit/>
          </a:bodyPr>
          <a:lstStyle/>
          <a:p>
            <a:pPr algn="l"/>
            <a:r>
              <a:rPr lang="en-US" sz="1800" b="1" u="sng" dirty="0">
                <a:solidFill>
                  <a:srgbClr val="FF0000"/>
                </a:solidFill>
                <a:latin typeface="+mn-lt"/>
              </a:rPr>
              <a:t>Q5: Who is the best customer? The customer who has spent the most money will be declared the best customer. Write a query that returns the person who has spent the most money</a:t>
            </a:r>
            <a:endParaRPr lang="en-IN" sz="1800" b="1" u="sng" dirty="0">
              <a:solidFill>
                <a:srgbClr val="FF0000"/>
              </a:solidFill>
              <a:latin typeface="+mn-lt"/>
            </a:endParaRPr>
          </a:p>
        </p:txBody>
      </p:sp>
      <p:graphicFrame>
        <p:nvGraphicFramePr>
          <p:cNvPr id="2" name="Table 2">
            <a:extLst>
              <a:ext uri="{FF2B5EF4-FFF2-40B4-BE49-F238E27FC236}">
                <a16:creationId xmlns:a16="http://schemas.microsoft.com/office/drawing/2014/main" id="{26539D80-9E40-4B24-A115-CCA1DC2D5A12}"/>
              </a:ext>
            </a:extLst>
          </p:cNvPr>
          <p:cNvGraphicFramePr>
            <a:graphicFrameLocks noGrp="1"/>
          </p:cNvGraphicFramePr>
          <p:nvPr>
            <p:extLst>
              <p:ext uri="{D42A27DB-BD31-4B8C-83A1-F6EECF244321}">
                <p14:modId xmlns:p14="http://schemas.microsoft.com/office/powerpoint/2010/main" val="2436998695"/>
              </p:ext>
            </p:extLst>
          </p:nvPr>
        </p:nvGraphicFramePr>
        <p:xfrm>
          <a:off x="402897" y="1655088"/>
          <a:ext cx="8951312" cy="880434"/>
        </p:xfrm>
        <a:graphic>
          <a:graphicData uri="http://schemas.openxmlformats.org/drawingml/2006/table">
            <a:tbl>
              <a:tblPr firstRow="1" bandRow="1">
                <a:tableStyleId>{5C22544A-7EE6-4342-B048-85BDC9FD1C3A}</a:tableStyleId>
              </a:tblPr>
              <a:tblGrid>
                <a:gridCol w="2237828">
                  <a:extLst>
                    <a:ext uri="{9D8B030D-6E8A-4147-A177-3AD203B41FA5}">
                      <a16:colId xmlns:a16="http://schemas.microsoft.com/office/drawing/2014/main" val="2534684703"/>
                    </a:ext>
                  </a:extLst>
                </a:gridCol>
                <a:gridCol w="2237828">
                  <a:extLst>
                    <a:ext uri="{9D8B030D-6E8A-4147-A177-3AD203B41FA5}">
                      <a16:colId xmlns:a16="http://schemas.microsoft.com/office/drawing/2014/main" val="662251380"/>
                    </a:ext>
                  </a:extLst>
                </a:gridCol>
                <a:gridCol w="2237828">
                  <a:extLst>
                    <a:ext uri="{9D8B030D-6E8A-4147-A177-3AD203B41FA5}">
                      <a16:colId xmlns:a16="http://schemas.microsoft.com/office/drawing/2014/main" val="1683964137"/>
                    </a:ext>
                  </a:extLst>
                </a:gridCol>
                <a:gridCol w="2237828">
                  <a:extLst>
                    <a:ext uri="{9D8B030D-6E8A-4147-A177-3AD203B41FA5}">
                      <a16:colId xmlns:a16="http://schemas.microsoft.com/office/drawing/2014/main" val="3509641271"/>
                    </a:ext>
                  </a:extLst>
                </a:gridCol>
              </a:tblGrid>
              <a:tr h="310680">
                <a:tc>
                  <a:txBody>
                    <a:bodyPr/>
                    <a:lstStyle/>
                    <a:p>
                      <a:r>
                        <a:rPr lang="en-US" dirty="0"/>
                        <a:t>Customer id</a:t>
                      </a:r>
                    </a:p>
                  </a:txBody>
                  <a:tcPr/>
                </a:tc>
                <a:tc>
                  <a:txBody>
                    <a:bodyPr/>
                    <a:lstStyle/>
                    <a:p>
                      <a:r>
                        <a:rPr lang="en-US" dirty="0"/>
                        <a:t>First name</a:t>
                      </a:r>
                    </a:p>
                  </a:txBody>
                  <a:tcPr/>
                </a:tc>
                <a:tc>
                  <a:txBody>
                    <a:bodyPr/>
                    <a:lstStyle/>
                    <a:p>
                      <a:r>
                        <a:rPr lang="en-US" dirty="0"/>
                        <a:t>Last name</a:t>
                      </a:r>
                    </a:p>
                  </a:txBody>
                  <a:tcPr/>
                </a:tc>
                <a:tc>
                  <a:txBody>
                    <a:bodyPr/>
                    <a:lstStyle/>
                    <a:p>
                      <a:r>
                        <a:rPr lang="en-US" dirty="0"/>
                        <a:t>total</a:t>
                      </a:r>
                    </a:p>
                  </a:txBody>
                  <a:tcPr/>
                </a:tc>
                <a:extLst>
                  <a:ext uri="{0D108BD9-81ED-4DB2-BD59-A6C34878D82A}">
                    <a16:rowId xmlns:a16="http://schemas.microsoft.com/office/drawing/2014/main" val="2000108264"/>
                  </a:ext>
                </a:extLst>
              </a:tr>
              <a:tr h="514674">
                <a:tc>
                  <a:txBody>
                    <a:bodyPr/>
                    <a:lstStyle/>
                    <a:p>
                      <a:r>
                        <a:rPr lang="en-US" dirty="0"/>
                        <a:t>5</a:t>
                      </a:r>
                    </a:p>
                  </a:txBody>
                  <a:tcPr anchor="ctr"/>
                </a:tc>
                <a:tc>
                  <a:txBody>
                    <a:bodyPr/>
                    <a:lstStyle/>
                    <a:p>
                      <a:r>
                        <a:rPr lang="en-US"/>
                        <a:t>FrantiÅ¡ek</a:t>
                      </a:r>
                    </a:p>
                  </a:txBody>
                  <a:tcPr anchor="ctr"/>
                </a:tc>
                <a:tc>
                  <a:txBody>
                    <a:bodyPr/>
                    <a:lstStyle/>
                    <a:p>
                      <a:r>
                        <a:rPr lang="en-US" dirty="0" err="1"/>
                        <a:t>WichterlovÃ</a:t>
                      </a:r>
                      <a:r>
                        <a:rPr lang="en-US" dirty="0"/>
                        <a:t>¡</a:t>
                      </a:r>
                    </a:p>
                  </a:txBody>
                  <a:tcPr anchor="ctr"/>
                </a:tc>
                <a:tc>
                  <a:txBody>
                    <a:bodyPr/>
                    <a:lstStyle/>
                    <a:p>
                      <a:r>
                        <a:rPr lang="en-US" dirty="0"/>
                        <a:t>144.54000000000002</a:t>
                      </a:r>
                    </a:p>
                  </a:txBody>
                  <a:tcPr anchor="ctr"/>
                </a:tc>
                <a:extLst>
                  <a:ext uri="{0D108BD9-81ED-4DB2-BD59-A6C34878D82A}">
                    <a16:rowId xmlns:a16="http://schemas.microsoft.com/office/drawing/2014/main" val="3242100146"/>
                  </a:ext>
                </a:extLst>
              </a:tr>
            </a:tbl>
          </a:graphicData>
        </a:graphic>
      </p:graphicFrame>
    </p:spTree>
    <p:extLst>
      <p:ext uri="{BB962C8B-B14F-4D97-AF65-F5344CB8AC3E}">
        <p14:creationId xmlns:p14="http://schemas.microsoft.com/office/powerpoint/2010/main" val="102229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90 Simple Backgrounds [Edit and Download]">
            <a:extLst>
              <a:ext uri="{FF2B5EF4-FFF2-40B4-BE49-F238E27FC236}">
                <a16:creationId xmlns:a16="http://schemas.microsoft.com/office/drawing/2014/main" id="{7AADA479-5005-42F0-8D20-C240EDA2D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13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2EFA1057-3A03-488A-B53B-57563BFD6EFB}"/>
              </a:ext>
            </a:extLst>
          </p:cNvPr>
          <p:cNvSpPr>
            <a:spLocks noGrp="1"/>
          </p:cNvSpPr>
          <p:nvPr>
            <p:ph type="subTitle" idx="1"/>
          </p:nvPr>
        </p:nvSpPr>
        <p:spPr>
          <a:xfrm>
            <a:off x="288718" y="152724"/>
            <a:ext cx="11661544" cy="1066482"/>
          </a:xfrm>
        </p:spPr>
        <p:txBody>
          <a:bodyPr>
            <a:normAutofit/>
          </a:bodyPr>
          <a:lstStyle/>
          <a:p>
            <a:pPr algn="l"/>
            <a:r>
              <a:rPr lang="en-US" sz="1600" b="1" dirty="0">
                <a:solidFill>
                  <a:srgbClr val="FF0000"/>
                </a:solidFill>
                <a:latin typeface="+mj-lt"/>
              </a:rPr>
              <a:t>Q6: Write query to return the email, first name, last name &amp; Genre of all Rock Music listeners. Return your list ordered alphabetically by email starting with A</a:t>
            </a:r>
            <a:endParaRPr lang="en-IN" sz="1600" b="1" dirty="0">
              <a:solidFill>
                <a:srgbClr val="FF0000"/>
              </a:solidFill>
              <a:latin typeface="+mj-lt"/>
            </a:endParaRPr>
          </a:p>
        </p:txBody>
      </p:sp>
      <p:graphicFrame>
        <p:nvGraphicFramePr>
          <p:cNvPr id="4" name="Table 5">
            <a:extLst>
              <a:ext uri="{FF2B5EF4-FFF2-40B4-BE49-F238E27FC236}">
                <a16:creationId xmlns:a16="http://schemas.microsoft.com/office/drawing/2014/main" id="{3349F934-AADA-4EFE-B1D2-ECC79413F729}"/>
              </a:ext>
            </a:extLst>
          </p:cNvPr>
          <p:cNvGraphicFramePr>
            <a:graphicFrameLocks noGrp="1"/>
          </p:cNvGraphicFramePr>
          <p:nvPr>
            <p:extLst>
              <p:ext uri="{D42A27DB-BD31-4B8C-83A1-F6EECF244321}">
                <p14:modId xmlns:p14="http://schemas.microsoft.com/office/powerpoint/2010/main" val="4054593206"/>
              </p:ext>
            </p:extLst>
          </p:nvPr>
        </p:nvGraphicFramePr>
        <p:xfrm>
          <a:off x="288718" y="872358"/>
          <a:ext cx="5051080" cy="5906816"/>
        </p:xfrm>
        <a:graphic>
          <a:graphicData uri="http://schemas.openxmlformats.org/drawingml/2006/table">
            <a:tbl>
              <a:tblPr firstRow="1" bandRow="1">
                <a:tableStyleId>{5C22544A-7EE6-4342-B048-85BDC9FD1C3A}</a:tableStyleId>
              </a:tblPr>
              <a:tblGrid>
                <a:gridCol w="1676716">
                  <a:extLst>
                    <a:ext uri="{9D8B030D-6E8A-4147-A177-3AD203B41FA5}">
                      <a16:colId xmlns:a16="http://schemas.microsoft.com/office/drawing/2014/main" val="3833359042"/>
                    </a:ext>
                  </a:extLst>
                </a:gridCol>
                <a:gridCol w="1031444">
                  <a:extLst>
                    <a:ext uri="{9D8B030D-6E8A-4147-A177-3AD203B41FA5}">
                      <a16:colId xmlns:a16="http://schemas.microsoft.com/office/drawing/2014/main" val="3112825166"/>
                    </a:ext>
                  </a:extLst>
                </a:gridCol>
                <a:gridCol w="1171460">
                  <a:extLst>
                    <a:ext uri="{9D8B030D-6E8A-4147-A177-3AD203B41FA5}">
                      <a16:colId xmlns:a16="http://schemas.microsoft.com/office/drawing/2014/main" val="3727256723"/>
                    </a:ext>
                  </a:extLst>
                </a:gridCol>
                <a:gridCol w="1171460">
                  <a:extLst>
                    <a:ext uri="{9D8B030D-6E8A-4147-A177-3AD203B41FA5}">
                      <a16:colId xmlns:a16="http://schemas.microsoft.com/office/drawing/2014/main" val="491156878"/>
                    </a:ext>
                  </a:extLst>
                </a:gridCol>
              </a:tblGrid>
              <a:tr h="369176">
                <a:tc>
                  <a:txBody>
                    <a:bodyPr/>
                    <a:lstStyle/>
                    <a:p>
                      <a:r>
                        <a:rPr lang="en-US" sz="1200" dirty="0"/>
                        <a:t>Email</a:t>
                      </a:r>
                    </a:p>
                  </a:txBody>
                  <a:tcPr/>
                </a:tc>
                <a:tc>
                  <a:txBody>
                    <a:bodyPr/>
                    <a:lstStyle/>
                    <a:p>
                      <a:r>
                        <a:rPr lang="en-US" sz="1200" dirty="0"/>
                        <a:t>First name</a:t>
                      </a:r>
                    </a:p>
                  </a:txBody>
                  <a:tcPr/>
                </a:tc>
                <a:tc>
                  <a:txBody>
                    <a:bodyPr/>
                    <a:lstStyle/>
                    <a:p>
                      <a:r>
                        <a:rPr lang="en-US" sz="1200" dirty="0"/>
                        <a:t>Last name</a:t>
                      </a:r>
                    </a:p>
                  </a:txBody>
                  <a:tcPr/>
                </a:tc>
                <a:tc>
                  <a:txBody>
                    <a:bodyPr/>
                    <a:lstStyle/>
                    <a:p>
                      <a:r>
                        <a:rPr lang="en-US" sz="1200" dirty="0"/>
                        <a:t>name</a:t>
                      </a:r>
                    </a:p>
                  </a:txBody>
                  <a:tcPr/>
                </a:tc>
                <a:extLst>
                  <a:ext uri="{0D108BD9-81ED-4DB2-BD59-A6C34878D82A}">
                    <a16:rowId xmlns:a16="http://schemas.microsoft.com/office/drawing/2014/main" val="3157021605"/>
                  </a:ext>
                </a:extLst>
              </a:tr>
              <a:tr h="369176">
                <a:tc>
                  <a:txBody>
                    <a:bodyPr/>
                    <a:lstStyle/>
                    <a:p>
                      <a:pPr algn="l" fontAlgn="ctr"/>
                      <a:r>
                        <a:rPr lang="en-US" sz="1200" b="0" i="0" u="none" strike="noStrike" dirty="0">
                          <a:solidFill>
                            <a:srgbClr val="000000"/>
                          </a:solidFill>
                          <a:effectLst/>
                          <a:latin typeface="Calibri" panose="020F0502020204030204" pitchFamily="34" charset="0"/>
                        </a:rPr>
                        <a:t>aaronmitchell@yahoo.ca</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Aaron</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Mitchell</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4052814612"/>
                  </a:ext>
                </a:extLst>
              </a:tr>
              <a:tr h="369176">
                <a:tc>
                  <a:txBody>
                    <a:bodyPr/>
                    <a:lstStyle/>
                    <a:p>
                      <a:pPr algn="l" fontAlgn="ctr"/>
                      <a:r>
                        <a:rPr lang="en-US" sz="1200" b="0" i="0" u="none" strike="noStrike">
                          <a:solidFill>
                            <a:srgbClr val="000000"/>
                          </a:solidFill>
                          <a:effectLst/>
                          <a:latin typeface="Calibri" panose="020F0502020204030204" pitchFamily="34" charset="0"/>
                        </a:rPr>
                        <a:t>aaronmitchell@yahoo.ca</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Aaron</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Mitchell</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2893044520"/>
                  </a:ext>
                </a:extLst>
              </a:tr>
              <a:tr h="369176">
                <a:tc>
                  <a:txBody>
                    <a:bodyPr/>
                    <a:lstStyle/>
                    <a:p>
                      <a:pPr algn="l" fontAlgn="ctr"/>
                      <a:r>
                        <a:rPr lang="en-US" sz="1200" b="0" i="0" u="none" strike="noStrike">
                          <a:solidFill>
                            <a:srgbClr val="000000"/>
                          </a:solidFill>
                          <a:effectLst/>
                          <a:latin typeface="Calibri" panose="020F0502020204030204" pitchFamily="34" charset="0"/>
                        </a:rPr>
                        <a:t>aaronmitchell@yahoo.ca</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Aaron</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Mitchell</a:t>
                      </a:r>
                    </a:p>
                  </a:txBody>
                  <a:tcPr marL="6350" marR="6350" marT="6350" marB="0" anchor="ctr"/>
                </a:tc>
                <a:tc>
                  <a:txBody>
                    <a:bodyPr/>
                    <a:lstStyle/>
                    <a:p>
                      <a:pPr algn="l" fontAlgn="ctr"/>
                      <a:r>
                        <a:rPr lang="en-US" sz="1200" b="0" i="0" u="none" strike="noStrike" dirty="0">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2289705546"/>
                  </a:ext>
                </a:extLst>
              </a:tr>
              <a:tr h="369176">
                <a:tc>
                  <a:txBody>
                    <a:bodyPr/>
                    <a:lstStyle/>
                    <a:p>
                      <a:pPr algn="l" fontAlgn="ctr"/>
                      <a:r>
                        <a:rPr lang="en-US" sz="1200" b="0" i="0" u="none" strike="noStrike">
                          <a:solidFill>
                            <a:srgbClr val="000000"/>
                          </a:solidFill>
                          <a:effectLst/>
                          <a:latin typeface="Calibri" panose="020F0502020204030204" pitchFamily="34" charset="0"/>
                        </a:rPr>
                        <a:t>aaronmitchell@yahoo.ca</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Aaron</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Mitchell</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2513375138"/>
                  </a:ext>
                </a:extLst>
              </a:tr>
              <a:tr h="369176">
                <a:tc>
                  <a:txBody>
                    <a:bodyPr/>
                    <a:lstStyle/>
                    <a:p>
                      <a:pPr algn="l" fontAlgn="ctr"/>
                      <a:r>
                        <a:rPr lang="en-US" sz="1200" b="0" i="0" u="none" strike="noStrike">
                          <a:solidFill>
                            <a:srgbClr val="000000"/>
                          </a:solidFill>
                          <a:effectLst/>
                          <a:latin typeface="Calibri" panose="020F0502020204030204" pitchFamily="34" charset="0"/>
                        </a:rPr>
                        <a:t>alero@uol.com.br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Alexandre</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Rocha</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2640799095"/>
                  </a:ext>
                </a:extLst>
              </a:tr>
              <a:tr h="369176">
                <a:tc>
                  <a:txBody>
                    <a:bodyPr/>
                    <a:lstStyle/>
                    <a:p>
                      <a:pPr algn="l" fontAlgn="ctr"/>
                      <a:r>
                        <a:rPr lang="en-US" sz="1200" b="0" i="0" u="none" strike="noStrike">
                          <a:solidFill>
                            <a:srgbClr val="000000"/>
                          </a:solidFill>
                          <a:effectLst/>
                          <a:latin typeface="Calibri" panose="020F0502020204030204" pitchFamily="34" charset="0"/>
                        </a:rPr>
                        <a:t>astrid.gruber@apple.at</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Astrid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Gruber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3403248274"/>
                  </a:ext>
                </a:extLst>
              </a:tr>
              <a:tr h="369176">
                <a:tc>
                  <a:txBody>
                    <a:bodyPr/>
                    <a:lstStyle/>
                    <a:p>
                      <a:pPr algn="l" fontAlgn="ctr"/>
                      <a:r>
                        <a:rPr lang="en-US" sz="1200" b="0" i="0" u="none" strike="noStrike">
                          <a:solidFill>
                            <a:srgbClr val="000000"/>
                          </a:solidFill>
                          <a:effectLst/>
                          <a:latin typeface="Calibri" panose="020F0502020204030204" pitchFamily="34" charset="0"/>
                        </a:rPr>
                        <a:t>astrid.gruber@apple.at</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Astrid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Gruber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2308528898"/>
                  </a:ext>
                </a:extLst>
              </a:tr>
              <a:tr h="369176">
                <a:tc>
                  <a:txBody>
                    <a:bodyPr/>
                    <a:lstStyle/>
                    <a:p>
                      <a:pPr algn="l" fontAlgn="ctr"/>
                      <a:r>
                        <a:rPr lang="en-US" sz="1200" b="0" i="0" u="none" strike="noStrike">
                          <a:solidFill>
                            <a:srgbClr val="000000"/>
                          </a:solidFill>
                          <a:effectLst/>
                          <a:latin typeface="Calibri" panose="020F0502020204030204" pitchFamily="34" charset="0"/>
                        </a:rPr>
                        <a:t>astrid.gruber@apple.at</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Astrid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Gruber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1446714118"/>
                  </a:ext>
                </a:extLst>
              </a:tr>
              <a:tr h="369176">
                <a:tc>
                  <a:txBody>
                    <a:bodyPr/>
                    <a:lstStyle/>
                    <a:p>
                      <a:pPr algn="l" fontAlgn="ctr"/>
                      <a:r>
                        <a:rPr lang="en-US" sz="1200" b="0" i="0" u="none" strike="noStrike">
                          <a:solidFill>
                            <a:srgbClr val="000000"/>
                          </a:solidFill>
                          <a:effectLst/>
                          <a:latin typeface="Calibri" panose="020F0502020204030204" pitchFamily="34" charset="0"/>
                        </a:rPr>
                        <a:t>astrid.gruber@apple.at</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Astrid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Gruber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1030560141"/>
                  </a:ext>
                </a:extLst>
              </a:tr>
              <a:tr h="369176">
                <a:tc>
                  <a:txBody>
                    <a:bodyPr/>
                    <a:lstStyle/>
                    <a:p>
                      <a:pPr algn="l" fontAlgn="ctr"/>
                      <a:r>
                        <a:rPr lang="en-US" sz="1200" b="0" i="0" u="none" strike="noStrike">
                          <a:solidFill>
                            <a:srgbClr val="000000"/>
                          </a:solidFill>
                          <a:effectLst/>
                          <a:latin typeface="Calibri" panose="020F0502020204030204" pitchFamily="34" charset="0"/>
                        </a:rPr>
                        <a:t>astrid.gruber@apple.at</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Astrid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Gruber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4058558655"/>
                  </a:ext>
                </a:extLst>
              </a:tr>
              <a:tr h="369176">
                <a:tc>
                  <a:txBody>
                    <a:bodyPr/>
                    <a:lstStyle/>
                    <a:p>
                      <a:pPr algn="l" fontAlgn="ctr"/>
                      <a:r>
                        <a:rPr lang="en-US" sz="1200" b="0" i="0" u="none" strike="noStrike">
                          <a:solidFill>
                            <a:srgbClr val="000000"/>
                          </a:solidFill>
                          <a:effectLst/>
                          <a:latin typeface="Calibri" panose="020F0502020204030204" pitchFamily="34" charset="0"/>
                        </a:rPr>
                        <a:t>astrid.gruber@apple.at</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Astrid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Gruber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3601616848"/>
                  </a:ext>
                </a:extLst>
              </a:tr>
              <a:tr h="369176">
                <a:tc>
                  <a:txBody>
                    <a:bodyPr/>
                    <a:lstStyle/>
                    <a:p>
                      <a:pPr algn="l" fontAlgn="ctr"/>
                      <a:r>
                        <a:rPr lang="en-US" sz="1200" b="0" i="0" u="none" strike="noStrike">
                          <a:solidFill>
                            <a:srgbClr val="000000"/>
                          </a:solidFill>
                          <a:effectLst/>
                          <a:latin typeface="Calibri" panose="020F0502020204030204" pitchFamily="34" charset="0"/>
                        </a:rPr>
                        <a:t>bjorn.hansen@yahoo.no</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BjÃ¸rn</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Hansen</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1953221556"/>
                  </a:ext>
                </a:extLst>
              </a:tr>
              <a:tr h="369176">
                <a:tc>
                  <a:txBody>
                    <a:bodyPr/>
                    <a:lstStyle/>
                    <a:p>
                      <a:pPr algn="l" fontAlgn="ctr"/>
                      <a:r>
                        <a:rPr lang="en-US" sz="1200" b="0" i="0" u="none" strike="noStrike">
                          <a:solidFill>
                            <a:srgbClr val="000000"/>
                          </a:solidFill>
                          <a:effectLst/>
                          <a:latin typeface="Calibri" panose="020F0502020204030204" pitchFamily="34" charset="0"/>
                        </a:rPr>
                        <a:t>camille.bernard@yahoo.fr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Camille</a:t>
                      </a:r>
                    </a:p>
                  </a:txBody>
                  <a:tcPr marL="6350" marR="6350" marT="6350" marB="0" anchor="ctr"/>
                </a:tc>
                <a:tc>
                  <a:txBody>
                    <a:bodyPr/>
                    <a:lstStyle/>
                    <a:p>
                      <a:pPr algn="l" fontAlgn="ctr"/>
                      <a:r>
                        <a:rPr lang="en-US" sz="1200" b="0" i="0" u="none" strike="noStrike" dirty="0">
                          <a:solidFill>
                            <a:srgbClr val="000000"/>
                          </a:solidFill>
                          <a:effectLst/>
                          <a:latin typeface="Calibri" panose="020F0502020204030204" pitchFamily="34" charset="0"/>
                        </a:rPr>
                        <a:t>Bernard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2665677470"/>
                  </a:ext>
                </a:extLst>
              </a:tr>
              <a:tr h="369176">
                <a:tc>
                  <a:txBody>
                    <a:bodyPr/>
                    <a:lstStyle/>
                    <a:p>
                      <a:pPr algn="l" fontAlgn="ctr"/>
                      <a:r>
                        <a:rPr lang="en-US" sz="1200" b="0" i="0" u="none" strike="noStrike">
                          <a:solidFill>
                            <a:srgbClr val="000000"/>
                          </a:solidFill>
                          <a:effectLst/>
                          <a:latin typeface="Calibri" panose="020F0502020204030204" pitchFamily="34" charset="0"/>
                        </a:rPr>
                        <a:t>camille.bernard@yahoo.fr</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Camille</a:t>
                      </a:r>
                    </a:p>
                  </a:txBody>
                  <a:tcPr marL="6350" marR="6350" marT="6350" marB="0" anchor="ctr"/>
                </a:tc>
                <a:tc>
                  <a:txBody>
                    <a:bodyPr/>
                    <a:lstStyle/>
                    <a:p>
                      <a:pPr algn="l" fontAlgn="ctr"/>
                      <a:r>
                        <a:rPr lang="en-US" sz="1200" b="0" i="0" u="none" strike="noStrike" dirty="0">
                          <a:solidFill>
                            <a:srgbClr val="000000"/>
                          </a:solidFill>
                          <a:effectLst/>
                          <a:latin typeface="Calibri" panose="020F0502020204030204" pitchFamily="34" charset="0"/>
                        </a:rPr>
                        <a:t>Bernard</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3882708914"/>
                  </a:ext>
                </a:extLst>
              </a:tr>
              <a:tr h="369176">
                <a:tc>
                  <a:txBody>
                    <a:bodyPr/>
                    <a:lstStyle/>
                    <a:p>
                      <a:pPr algn="l" fontAlgn="ctr"/>
                      <a:r>
                        <a:rPr lang="en-US" sz="1200" b="0" i="0" u="none" strike="noStrike">
                          <a:solidFill>
                            <a:srgbClr val="000000"/>
                          </a:solidFill>
                          <a:effectLst/>
                          <a:latin typeface="Calibri" panose="020F0502020204030204" pitchFamily="34" charset="0"/>
                        </a:rPr>
                        <a:t>camille.bernard@yahoo.fr</a:t>
                      </a:r>
                    </a:p>
                  </a:txBody>
                  <a:tcPr marL="6350" marR="6350" marT="6350" marB="0" anchor="ctr"/>
                </a:tc>
                <a:tc>
                  <a:txBody>
                    <a:bodyPr/>
                    <a:lstStyle/>
                    <a:p>
                      <a:pPr algn="l" fontAlgn="ctr"/>
                      <a:r>
                        <a:rPr lang="en-US" sz="1200" b="0" i="0" u="none" strike="noStrike" dirty="0">
                          <a:solidFill>
                            <a:srgbClr val="000000"/>
                          </a:solidFill>
                          <a:effectLst/>
                          <a:latin typeface="Calibri" panose="020F0502020204030204" pitchFamily="34" charset="0"/>
                        </a:rPr>
                        <a:t>Camille</a:t>
                      </a:r>
                    </a:p>
                  </a:txBody>
                  <a:tcPr marL="6350" marR="6350" marT="6350" marB="0" anchor="ctr"/>
                </a:tc>
                <a:tc>
                  <a:txBody>
                    <a:bodyPr/>
                    <a:lstStyle/>
                    <a:p>
                      <a:pPr algn="l" fontAlgn="ctr"/>
                      <a:r>
                        <a:rPr lang="en-US" sz="1200" b="0" i="0" u="none" strike="noStrike">
                          <a:solidFill>
                            <a:srgbClr val="000000"/>
                          </a:solidFill>
                          <a:effectLst/>
                          <a:latin typeface="Calibri" panose="020F0502020204030204" pitchFamily="34" charset="0"/>
                        </a:rPr>
                        <a:t>Bernard</a:t>
                      </a:r>
                    </a:p>
                  </a:txBody>
                  <a:tcPr marL="6350" marR="6350" marT="6350" marB="0" anchor="ctr"/>
                </a:tc>
                <a:tc>
                  <a:txBody>
                    <a:bodyPr/>
                    <a:lstStyle/>
                    <a:p>
                      <a:pPr algn="l" fontAlgn="ctr"/>
                      <a:r>
                        <a:rPr lang="en-US" sz="1200" b="0" i="0" u="none" strike="noStrike" dirty="0">
                          <a:solidFill>
                            <a:srgbClr val="000000"/>
                          </a:solidFill>
                          <a:effectLst/>
                          <a:latin typeface="Calibri" panose="020F0502020204030204" pitchFamily="34" charset="0"/>
                        </a:rPr>
                        <a:t>Rock</a:t>
                      </a:r>
                    </a:p>
                  </a:txBody>
                  <a:tcPr marL="6350" marR="6350" marT="6350" marB="0" anchor="ctr"/>
                </a:tc>
                <a:extLst>
                  <a:ext uri="{0D108BD9-81ED-4DB2-BD59-A6C34878D82A}">
                    <a16:rowId xmlns:a16="http://schemas.microsoft.com/office/drawing/2014/main" val="3994391480"/>
                  </a:ext>
                </a:extLst>
              </a:tr>
            </a:tbl>
          </a:graphicData>
        </a:graphic>
      </p:graphicFrame>
    </p:spTree>
    <p:extLst>
      <p:ext uri="{BB962C8B-B14F-4D97-AF65-F5344CB8AC3E}">
        <p14:creationId xmlns:p14="http://schemas.microsoft.com/office/powerpoint/2010/main" val="16930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90 Simple Backgrounds [Edit and Download]">
            <a:extLst>
              <a:ext uri="{FF2B5EF4-FFF2-40B4-BE49-F238E27FC236}">
                <a16:creationId xmlns:a16="http://schemas.microsoft.com/office/drawing/2014/main" id="{F970013B-B681-41E2-82D8-9186B564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9"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43136A3-2C7C-4F64-9B17-999CA7A5DEAD}"/>
              </a:ext>
            </a:extLst>
          </p:cNvPr>
          <p:cNvSpPr>
            <a:spLocks noGrp="1"/>
          </p:cNvSpPr>
          <p:nvPr>
            <p:ph type="ctrTitle"/>
          </p:nvPr>
        </p:nvSpPr>
        <p:spPr>
          <a:xfrm>
            <a:off x="197573" y="282609"/>
            <a:ext cx="9198353" cy="538486"/>
          </a:xfrm>
        </p:spPr>
        <p:txBody>
          <a:bodyPr>
            <a:noAutofit/>
          </a:bodyPr>
          <a:lstStyle/>
          <a:p>
            <a:pPr algn="l"/>
            <a:r>
              <a:rPr lang="en-US" sz="1800" b="1" u="sng" dirty="0">
                <a:solidFill>
                  <a:srgbClr val="FF0000"/>
                </a:solidFill>
                <a:latin typeface="+mn-lt"/>
              </a:rPr>
              <a:t>Q7: Let's invite the artists who have written the most rock music in our dataset. Write a query that returns the Artist name and total track count of the top 10 rock bands</a:t>
            </a:r>
            <a:endParaRPr lang="en-IN" sz="1800" b="1" u="sng" dirty="0">
              <a:solidFill>
                <a:srgbClr val="FF0000"/>
              </a:solidFill>
              <a:latin typeface="+mn-lt"/>
            </a:endParaRPr>
          </a:p>
        </p:txBody>
      </p:sp>
      <p:graphicFrame>
        <p:nvGraphicFramePr>
          <p:cNvPr id="2" name="Table 5">
            <a:extLst>
              <a:ext uri="{FF2B5EF4-FFF2-40B4-BE49-F238E27FC236}">
                <a16:creationId xmlns:a16="http://schemas.microsoft.com/office/drawing/2014/main" id="{2DBC1765-CB34-4BDE-8194-924A32E58AB6}"/>
              </a:ext>
            </a:extLst>
          </p:cNvPr>
          <p:cNvGraphicFramePr>
            <a:graphicFrameLocks noGrp="1"/>
          </p:cNvGraphicFramePr>
          <p:nvPr>
            <p:extLst>
              <p:ext uri="{D42A27DB-BD31-4B8C-83A1-F6EECF244321}">
                <p14:modId xmlns:p14="http://schemas.microsoft.com/office/powerpoint/2010/main" val="508915589"/>
              </p:ext>
            </p:extLst>
          </p:nvPr>
        </p:nvGraphicFramePr>
        <p:xfrm>
          <a:off x="197573" y="1316105"/>
          <a:ext cx="5397537" cy="5045298"/>
        </p:xfrm>
        <a:graphic>
          <a:graphicData uri="http://schemas.openxmlformats.org/drawingml/2006/table">
            <a:tbl>
              <a:tblPr firstRow="1" bandRow="1">
                <a:tableStyleId>{5C22544A-7EE6-4342-B048-85BDC9FD1C3A}</a:tableStyleId>
              </a:tblPr>
              <a:tblGrid>
                <a:gridCol w="1799179">
                  <a:extLst>
                    <a:ext uri="{9D8B030D-6E8A-4147-A177-3AD203B41FA5}">
                      <a16:colId xmlns:a16="http://schemas.microsoft.com/office/drawing/2014/main" val="1453543631"/>
                    </a:ext>
                  </a:extLst>
                </a:gridCol>
                <a:gridCol w="1799179">
                  <a:extLst>
                    <a:ext uri="{9D8B030D-6E8A-4147-A177-3AD203B41FA5}">
                      <a16:colId xmlns:a16="http://schemas.microsoft.com/office/drawing/2014/main" val="2042132439"/>
                    </a:ext>
                  </a:extLst>
                </a:gridCol>
                <a:gridCol w="1799179">
                  <a:extLst>
                    <a:ext uri="{9D8B030D-6E8A-4147-A177-3AD203B41FA5}">
                      <a16:colId xmlns:a16="http://schemas.microsoft.com/office/drawing/2014/main" val="3226411134"/>
                    </a:ext>
                  </a:extLst>
                </a:gridCol>
              </a:tblGrid>
              <a:tr h="482077">
                <a:tc>
                  <a:txBody>
                    <a:bodyPr/>
                    <a:lstStyle/>
                    <a:p>
                      <a:r>
                        <a:rPr lang="en-US" dirty="0"/>
                        <a:t>Artist id</a:t>
                      </a:r>
                    </a:p>
                  </a:txBody>
                  <a:tcPr/>
                </a:tc>
                <a:tc>
                  <a:txBody>
                    <a:bodyPr/>
                    <a:lstStyle/>
                    <a:p>
                      <a:r>
                        <a:rPr lang="en-US" dirty="0"/>
                        <a:t>Name</a:t>
                      </a:r>
                    </a:p>
                  </a:txBody>
                  <a:tcPr/>
                </a:tc>
                <a:tc>
                  <a:txBody>
                    <a:bodyPr/>
                    <a:lstStyle/>
                    <a:p>
                      <a:r>
                        <a:rPr lang="en-US" dirty="0"/>
                        <a:t>Total track count</a:t>
                      </a:r>
                    </a:p>
                  </a:txBody>
                  <a:tcPr/>
                </a:tc>
                <a:extLst>
                  <a:ext uri="{0D108BD9-81ED-4DB2-BD59-A6C34878D82A}">
                    <a16:rowId xmlns:a16="http://schemas.microsoft.com/office/drawing/2014/main" val="3832003429"/>
                  </a:ext>
                </a:extLst>
              </a:tr>
              <a:tr h="482077">
                <a:tc>
                  <a:txBody>
                    <a:bodyPr/>
                    <a:lstStyle/>
                    <a:p>
                      <a:r>
                        <a:rPr lang="en-US" dirty="0"/>
                        <a:t>1</a:t>
                      </a:r>
                    </a:p>
                  </a:txBody>
                  <a:tcPr anchor="ctr"/>
                </a:tc>
                <a:tc>
                  <a:txBody>
                    <a:bodyPr/>
                    <a:lstStyle/>
                    <a:p>
                      <a:r>
                        <a:rPr lang="en-US"/>
                        <a:t>AC/DC</a:t>
                      </a:r>
                    </a:p>
                  </a:txBody>
                  <a:tcPr anchor="ctr"/>
                </a:tc>
                <a:tc>
                  <a:txBody>
                    <a:bodyPr/>
                    <a:lstStyle/>
                    <a:p>
                      <a:r>
                        <a:rPr lang="en-US" dirty="0"/>
                        <a:t>18</a:t>
                      </a:r>
                    </a:p>
                  </a:txBody>
                  <a:tcPr anchor="ctr"/>
                </a:tc>
                <a:extLst>
                  <a:ext uri="{0D108BD9-81ED-4DB2-BD59-A6C34878D82A}">
                    <a16:rowId xmlns:a16="http://schemas.microsoft.com/office/drawing/2014/main" val="2066718488"/>
                  </a:ext>
                </a:extLst>
              </a:tr>
              <a:tr h="482077">
                <a:tc>
                  <a:txBody>
                    <a:bodyPr/>
                    <a:lstStyle/>
                    <a:p>
                      <a:r>
                        <a:rPr lang="en-US"/>
                        <a:t>3</a:t>
                      </a:r>
                    </a:p>
                  </a:txBody>
                  <a:tcPr anchor="ctr"/>
                </a:tc>
                <a:tc>
                  <a:txBody>
                    <a:bodyPr/>
                    <a:lstStyle/>
                    <a:p>
                      <a:r>
                        <a:rPr lang="en-US"/>
                        <a:t>Aerosmith</a:t>
                      </a:r>
                    </a:p>
                  </a:txBody>
                  <a:tcPr anchor="ctr"/>
                </a:tc>
                <a:tc>
                  <a:txBody>
                    <a:bodyPr/>
                    <a:lstStyle/>
                    <a:p>
                      <a:r>
                        <a:rPr lang="en-US"/>
                        <a:t>15</a:t>
                      </a:r>
                    </a:p>
                  </a:txBody>
                  <a:tcPr anchor="ctr"/>
                </a:tc>
                <a:extLst>
                  <a:ext uri="{0D108BD9-81ED-4DB2-BD59-A6C34878D82A}">
                    <a16:rowId xmlns:a16="http://schemas.microsoft.com/office/drawing/2014/main" val="474300683"/>
                  </a:ext>
                </a:extLst>
              </a:tr>
              <a:tr h="482077">
                <a:tc>
                  <a:txBody>
                    <a:bodyPr/>
                    <a:lstStyle/>
                    <a:p>
                      <a:r>
                        <a:rPr lang="en-US"/>
                        <a:t>8</a:t>
                      </a:r>
                    </a:p>
                  </a:txBody>
                  <a:tcPr anchor="ctr"/>
                </a:tc>
                <a:tc>
                  <a:txBody>
                    <a:bodyPr/>
                    <a:lstStyle/>
                    <a:p>
                      <a:r>
                        <a:rPr lang="en-US"/>
                        <a:t>Audioslave</a:t>
                      </a:r>
                    </a:p>
                  </a:txBody>
                  <a:tcPr anchor="ctr"/>
                </a:tc>
                <a:tc>
                  <a:txBody>
                    <a:bodyPr/>
                    <a:lstStyle/>
                    <a:p>
                      <a:r>
                        <a:rPr lang="en-US"/>
                        <a:t>14</a:t>
                      </a:r>
                    </a:p>
                  </a:txBody>
                  <a:tcPr anchor="ctr"/>
                </a:tc>
                <a:extLst>
                  <a:ext uri="{0D108BD9-81ED-4DB2-BD59-A6C34878D82A}">
                    <a16:rowId xmlns:a16="http://schemas.microsoft.com/office/drawing/2014/main" val="1416792278"/>
                  </a:ext>
                </a:extLst>
              </a:tr>
              <a:tr h="482077">
                <a:tc>
                  <a:txBody>
                    <a:bodyPr/>
                    <a:lstStyle/>
                    <a:p>
                      <a:r>
                        <a:rPr lang="en-US"/>
                        <a:t>22</a:t>
                      </a:r>
                    </a:p>
                  </a:txBody>
                  <a:tcPr anchor="ctr"/>
                </a:tc>
                <a:tc>
                  <a:txBody>
                    <a:bodyPr/>
                    <a:lstStyle/>
                    <a:p>
                      <a:r>
                        <a:rPr lang="en-US"/>
                        <a:t>Led Zeppelin</a:t>
                      </a:r>
                    </a:p>
                  </a:txBody>
                  <a:tcPr anchor="ctr"/>
                </a:tc>
                <a:tc>
                  <a:txBody>
                    <a:bodyPr/>
                    <a:lstStyle/>
                    <a:p>
                      <a:r>
                        <a:rPr lang="en-US"/>
                        <a:t>14</a:t>
                      </a:r>
                    </a:p>
                  </a:txBody>
                  <a:tcPr anchor="ctr"/>
                </a:tc>
                <a:extLst>
                  <a:ext uri="{0D108BD9-81ED-4DB2-BD59-A6C34878D82A}">
                    <a16:rowId xmlns:a16="http://schemas.microsoft.com/office/drawing/2014/main" val="3450000010"/>
                  </a:ext>
                </a:extLst>
              </a:tr>
              <a:tr h="482077">
                <a:tc>
                  <a:txBody>
                    <a:bodyPr/>
                    <a:lstStyle/>
                    <a:p>
                      <a:r>
                        <a:rPr lang="en-US"/>
                        <a:t>4</a:t>
                      </a:r>
                    </a:p>
                  </a:txBody>
                  <a:tcPr anchor="ctr"/>
                </a:tc>
                <a:tc>
                  <a:txBody>
                    <a:bodyPr/>
                    <a:lstStyle/>
                    <a:p>
                      <a:r>
                        <a:rPr lang="en-US"/>
                        <a:t>Alanis Morissette</a:t>
                      </a:r>
                    </a:p>
                  </a:txBody>
                  <a:tcPr anchor="ctr"/>
                </a:tc>
                <a:tc>
                  <a:txBody>
                    <a:bodyPr/>
                    <a:lstStyle/>
                    <a:p>
                      <a:r>
                        <a:rPr lang="en-US"/>
                        <a:t>13</a:t>
                      </a:r>
                    </a:p>
                  </a:txBody>
                  <a:tcPr anchor="ctr"/>
                </a:tc>
                <a:extLst>
                  <a:ext uri="{0D108BD9-81ED-4DB2-BD59-A6C34878D82A}">
                    <a16:rowId xmlns:a16="http://schemas.microsoft.com/office/drawing/2014/main" val="2872741651"/>
                  </a:ext>
                </a:extLst>
              </a:tr>
              <a:tr h="482077">
                <a:tc>
                  <a:txBody>
                    <a:bodyPr/>
                    <a:lstStyle/>
                    <a:p>
                      <a:r>
                        <a:rPr lang="en-US"/>
                        <a:t>5</a:t>
                      </a:r>
                    </a:p>
                  </a:txBody>
                  <a:tcPr anchor="ctr"/>
                </a:tc>
                <a:tc>
                  <a:txBody>
                    <a:bodyPr/>
                    <a:lstStyle/>
                    <a:p>
                      <a:r>
                        <a:rPr lang="en-US"/>
                        <a:t>Alice In Chains</a:t>
                      </a:r>
                    </a:p>
                  </a:txBody>
                  <a:tcPr anchor="ctr"/>
                </a:tc>
                <a:tc>
                  <a:txBody>
                    <a:bodyPr/>
                    <a:lstStyle/>
                    <a:p>
                      <a:r>
                        <a:rPr lang="en-US"/>
                        <a:t>12</a:t>
                      </a:r>
                    </a:p>
                  </a:txBody>
                  <a:tcPr anchor="ctr"/>
                </a:tc>
                <a:extLst>
                  <a:ext uri="{0D108BD9-81ED-4DB2-BD59-A6C34878D82A}">
                    <a16:rowId xmlns:a16="http://schemas.microsoft.com/office/drawing/2014/main" val="778006761"/>
                  </a:ext>
                </a:extLst>
              </a:tr>
              <a:tr h="1188682">
                <a:tc>
                  <a:txBody>
                    <a:bodyPr/>
                    <a:lstStyle/>
                    <a:p>
                      <a:r>
                        <a:rPr lang="en-US"/>
                        <a:t>23</a:t>
                      </a:r>
                    </a:p>
                  </a:txBody>
                  <a:tcPr anchor="ctr"/>
                </a:tc>
                <a:tc>
                  <a:txBody>
                    <a:bodyPr/>
                    <a:lstStyle/>
                    <a:p>
                      <a:r>
                        <a:rPr lang="en-US"/>
                        <a:t>Frank Zappa &amp; Captain Beefheart</a:t>
                      </a:r>
                    </a:p>
                  </a:txBody>
                  <a:tcPr anchor="ctr"/>
                </a:tc>
                <a:tc>
                  <a:txBody>
                    <a:bodyPr/>
                    <a:lstStyle/>
                    <a:p>
                      <a:r>
                        <a:rPr lang="en-US"/>
                        <a:t>9</a:t>
                      </a:r>
                    </a:p>
                  </a:txBody>
                  <a:tcPr anchor="ctr"/>
                </a:tc>
                <a:extLst>
                  <a:ext uri="{0D108BD9-81ED-4DB2-BD59-A6C34878D82A}">
                    <a16:rowId xmlns:a16="http://schemas.microsoft.com/office/drawing/2014/main" val="3946333271"/>
                  </a:ext>
                </a:extLst>
              </a:tr>
              <a:tr h="482077">
                <a:tc>
                  <a:txBody>
                    <a:bodyPr/>
                    <a:lstStyle/>
                    <a:p>
                      <a:r>
                        <a:rPr lang="en-US"/>
                        <a:t>2</a:t>
                      </a:r>
                    </a:p>
                  </a:txBody>
                  <a:tcPr anchor="ctr"/>
                </a:tc>
                <a:tc>
                  <a:txBody>
                    <a:bodyPr/>
                    <a:lstStyle/>
                    <a:p>
                      <a:r>
                        <a:rPr lang="en-US"/>
                        <a:t>Accept</a:t>
                      </a:r>
                    </a:p>
                  </a:txBody>
                  <a:tcPr anchor="ctr"/>
                </a:tc>
                <a:tc>
                  <a:txBody>
                    <a:bodyPr/>
                    <a:lstStyle/>
                    <a:p>
                      <a:r>
                        <a:rPr lang="en-US" dirty="0"/>
                        <a:t>4</a:t>
                      </a:r>
                    </a:p>
                  </a:txBody>
                  <a:tcPr anchor="ctr"/>
                </a:tc>
                <a:extLst>
                  <a:ext uri="{0D108BD9-81ED-4DB2-BD59-A6C34878D82A}">
                    <a16:rowId xmlns:a16="http://schemas.microsoft.com/office/drawing/2014/main" val="936342725"/>
                  </a:ext>
                </a:extLst>
              </a:tr>
            </a:tbl>
          </a:graphicData>
        </a:graphic>
      </p:graphicFrame>
    </p:spTree>
    <p:extLst>
      <p:ext uri="{BB962C8B-B14F-4D97-AF65-F5344CB8AC3E}">
        <p14:creationId xmlns:p14="http://schemas.microsoft.com/office/powerpoint/2010/main" val="26152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1031</Words>
  <Application>Microsoft Office PowerPoint</Application>
  <PresentationFormat>Widescreen</PresentationFormat>
  <Paragraphs>435</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Trebuchet MS</vt:lpstr>
      <vt:lpstr>Wingdings 3</vt:lpstr>
      <vt:lpstr>Office Theme</vt:lpstr>
      <vt:lpstr>Facet</vt:lpstr>
      <vt:lpstr>Music Store Data Analysis</vt:lpstr>
      <vt:lpstr>INSIGHTS</vt:lpstr>
      <vt:lpstr>Q1: who is the senior most employee based on job title?</vt:lpstr>
      <vt:lpstr>Q2: which countries have the most invoices?</vt:lpstr>
      <vt:lpstr>Q3: what are top 3 values of total invoice</vt:lpstr>
      <vt:lpstr>Q4: Which city has the best customers? We would like to throw a promotional Music Festival in the city we made the most money. Write a query that returns one city that has the highest sum of invoice total. Return both the city name &amp; sum of all invoice totals</vt:lpstr>
      <vt:lpstr>Q5: Who is the best customer? The customer who has spent the most money will be declared the best customer. Write a query that returns the person who has spent the most money</vt:lpstr>
      <vt:lpstr>PowerPoint Presentation</vt:lpstr>
      <vt:lpstr>Q7: Let's invite the artists who have written the most rock music in our dataset. Write a query that returns the Artist name and total track count of the top 10 rock bands</vt:lpstr>
      <vt:lpstr>PowerPoint Presentation</vt:lpstr>
      <vt:lpstr>Q9: Find how much amount spent by each customer on artists? Write a query to return customer name, artist name and total spent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Gaur</dc:creator>
  <cp:lastModifiedBy>Pratiksha</cp:lastModifiedBy>
  <cp:revision>65</cp:revision>
  <dcterms:created xsi:type="dcterms:W3CDTF">2023-04-07T03:23:40Z</dcterms:created>
  <dcterms:modified xsi:type="dcterms:W3CDTF">2023-12-30T07:36:30Z</dcterms:modified>
</cp:coreProperties>
</file>