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431" y="2343955"/>
            <a:ext cx="10336369" cy="135041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altLang="en-US" sz="66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Review Rating Predication</a:t>
            </a:r>
            <a:endParaRPr lang="en-IN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279657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Pratiksha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Potghan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4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" y="119076"/>
            <a:ext cx="5632121" cy="3950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4" y="2473609"/>
            <a:ext cx="6180507" cy="42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3" y="592428"/>
            <a:ext cx="7946265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4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540913"/>
            <a:ext cx="10233800" cy="56360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Mining Library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Library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10831D-2492-4628-AE73-9A42DD2B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51" y="679405"/>
            <a:ext cx="6329703" cy="13646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9751" y="2540483"/>
            <a:ext cx="6329703" cy="15700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2385A97-8106-462F-833F-2B29C9B5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51" y="4524387"/>
            <a:ext cx="6329703" cy="1915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99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Building</a:t>
            </a:r>
            <a:endPara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different classification algorithm used in this project to build ML model are as below: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Random Forest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Decision Tree classifier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Logistics Regression</a:t>
            </a:r>
          </a:p>
          <a:p>
            <a:pPr marL="342900" lvl="0" indent="-342900" algn="just">
              <a:lnSpc>
                <a:spcPct val="106000"/>
              </a:lnSpc>
              <a:buFont typeface="Wingdings" panose="05000000000000000000" pitchFamily="2" charset="2"/>
              <a:buChar char=""/>
            </a:pP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AdaBoost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 Classifier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Gradient Boosting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Classifier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Evaluation Matrix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gives maximum accuracy score.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 is perform over this best model.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8" y="3110399"/>
            <a:ext cx="7044742" cy="15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6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ML Model</a:t>
            </a:r>
            <a:endPara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139132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5-fold Cross validation performed over all model. </a:t>
            </a:r>
            <a:endParaRPr lang="en-IN" sz="2400" b="1" dirty="0" smtClean="0"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We </a:t>
            </a:r>
            <a:r>
              <a:rPr lang="en-IN" sz="2400" b="1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can see that Random Forest Classifier gives us good Accuracy and maximum f1 score along with best Cross-validation score. </a:t>
            </a:r>
            <a:endParaRPr lang="en-IN" sz="2400" b="1" dirty="0" smtClean="0"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400" b="1" dirty="0" err="1" smtClean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Hyperparameter</a:t>
            </a:r>
            <a:r>
              <a:rPr lang="en-IN" sz="2400" b="1" dirty="0" smtClean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tuning is applied over Random Forest model and used it as final model.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0" y="1690687"/>
            <a:ext cx="45280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Successfully developed Machine learning model to predict product review ratings.</a:t>
            </a:r>
          </a:p>
          <a:p>
            <a:pPr marL="457200" indent="-457200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NLTK library used for text Mining. </a:t>
            </a:r>
          </a:p>
          <a:p>
            <a:pPr marL="457200" indent="-457200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Random forest classifier model is best model with accuracy score of 96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%.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Research has shown that consumer online product ratings reflect both the customers' experience with the product and the influence of others' ratings.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opinion information is very useful for users and customers. Businesses can also use the opinion information to design better strategies for production and marketing.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A recent survey (Hinckley, 2015) revealed that 67.7% of consumers are effectively influenced by online reviews when making their purchase decisions.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More precisely, 54.7% recognized that these reviews were either fairly, very or absolutely important in their purchase decision making.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Searching and comparing text reviews can be frustrating for users as they feel submerged with information. 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74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68946"/>
            <a:ext cx="10233800" cy="51080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star-rating, i.e., stars from 1 to 5 on online platform, rather than its text content gives a quick overview of the product quality.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overall star ratings of the product reviews may not capture the exact polarity of the sentiments.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For instance, a user may rate a product as good and assign a 5-star score while another user may write the same comment and give only 3 stars.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question that arises is how to successfully predict a user’s numerical rating from its review text content. One solution is to rely on supervised machine learning techniques such as text classification which allows to automatically classify a document into a fixed set of classes after being trained over past annotated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2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/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 have a client who has a website where people write different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reviews for technical products. Now they are adding a new feature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 their website i.e. The reviewer will have to add stars(rating) as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well with the review. The rating is out 5 stars and it only has 5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options available 1 star, 2 stars, 3 stars, 4 stars, 5 stars. Now they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want to predict ratings for the reviews which were written in the 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past and they don’t have rating. </a:t>
            </a:r>
          </a:p>
          <a:p>
            <a:pPr marL="342900" indent="-342900" algn="just"/>
            <a:endParaRPr lang="en-IN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/>
            <a:r>
              <a:rPr lang="en-IN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So we, we have to build </a:t>
            </a:r>
            <a:r>
              <a:rPr lang="en-US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 application which can predict the rating by seeing the review</a:t>
            </a:r>
            <a:r>
              <a:rPr lang="en-IN" i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US" i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Details</a:t>
            </a:r>
            <a:endPara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done using selenium web driver.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different product like smartphones, laptops, routers is scraped.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scraped from amazon.in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20000 product reviews are scrap for this project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5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Target Variable Ratings</a:t>
            </a:r>
            <a:endParaRPr lang="en-IN" sz="48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404279" cy="4703964"/>
          </a:xfrm>
        </p:spPr>
      </p:pic>
      <p:sp>
        <p:nvSpPr>
          <p:cNvPr id="5" name="Rectangle 4"/>
          <p:cNvSpPr/>
          <p:nvPr/>
        </p:nvSpPr>
        <p:spPr>
          <a:xfrm>
            <a:off x="8422783" y="2923504"/>
            <a:ext cx="3567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66.6% customer gave 4-star rating followed by 22.6% customer gave 5-star rating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2.Average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is 4.0.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 </a:t>
            </a:r>
            <a:endPara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Convert the text to lowercase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Remove the punctuations, digits and special characters 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Tokenize the out the adjectives used in the review and create a new column in data </a:t>
            </a:r>
            <a:r>
              <a:rPr lang="en-IN" dirty="0"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text, filter rame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Remove the stop words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Stemming and Lemmatising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Applying Text Vectorization to convert text into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numeric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9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Cloud for getting word sense</a:t>
            </a:r>
            <a:endParaRPr lang="en-IN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Word Cloud is a visualization technique for text data wherein each word is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picturized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 with its importance in the context or its frequency.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more commonly the term appears within the text being analysed, the larger the word appears in the image generated.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The enlarged texts are the greatest number of words used there and small texts are the smaller number of words used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ea typeface="Bahnschrift SemiLight" panose="020B0502040204020203" pitchFamily="34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6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" y="114313"/>
            <a:ext cx="5997669" cy="4161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0" y="2838545"/>
            <a:ext cx="5766441" cy="39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2459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692</TotalTime>
  <Words>597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 SemiLight</vt:lpstr>
      <vt:lpstr>Corbel</vt:lpstr>
      <vt:lpstr>Symbol</vt:lpstr>
      <vt:lpstr>Times New Roman</vt:lpstr>
      <vt:lpstr>Wingdings</vt:lpstr>
      <vt:lpstr>Depth</vt:lpstr>
      <vt:lpstr>Review Rating Predication</vt:lpstr>
      <vt:lpstr>INTRODUCTION</vt:lpstr>
      <vt:lpstr>PowerPoint Presentation</vt:lpstr>
      <vt:lpstr>PROBLEM STATEMENT </vt:lpstr>
      <vt:lpstr>Web Scraping Details</vt:lpstr>
      <vt:lpstr>Exploration of Target Variable Ratings</vt:lpstr>
      <vt:lpstr>Data Pre Processing </vt:lpstr>
      <vt:lpstr>Word Cloud for getting word sense</vt:lpstr>
      <vt:lpstr>PowerPoint Presentation</vt:lpstr>
      <vt:lpstr>PowerPoint Presentation</vt:lpstr>
      <vt:lpstr>PowerPoint Presentation</vt:lpstr>
      <vt:lpstr>PowerPoint Presentation</vt:lpstr>
      <vt:lpstr>Machine Learning Model Building</vt:lpstr>
      <vt:lpstr>Machine Learning Evaluation Matrix </vt:lpstr>
      <vt:lpstr>Final ML Model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Rating Predication</dc:title>
  <dc:creator>Admin</dc:creator>
  <cp:lastModifiedBy>Admin</cp:lastModifiedBy>
  <cp:revision>10</cp:revision>
  <dcterms:created xsi:type="dcterms:W3CDTF">2022-12-05T05:11:10Z</dcterms:created>
  <dcterms:modified xsi:type="dcterms:W3CDTF">2022-12-05T16:43:17Z</dcterms:modified>
</cp:coreProperties>
</file>