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  <p:sldMasterId id="2147483677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6858000" cx="9144000"/>
  <p:notesSz cx="6858000" cy="9144000"/>
  <p:embeddedFontLst>
    <p:embeddedFont>
      <p:font typeface="Merriweather Sans"/>
      <p:regular r:id="rId24"/>
      <p:bold r:id="rId25"/>
      <p:italic r:id="rId26"/>
      <p:boldItalic r:id="rId27"/>
    </p:embeddedFon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g7Tn4+Z5lY31Aw+G+2P9IYn+vu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MerriweatherSans-regular.fntdata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MerriweatherSans-italic.fntdata"/><Relationship Id="rId25" Type="http://schemas.openxmlformats.org/officeDocument/2006/relationships/font" Target="fonts/MerriweatherSans-bold.fntdata"/><Relationship Id="rId28" Type="http://schemas.openxmlformats.org/officeDocument/2006/relationships/font" Target="fonts/CenturyGothic-regular.fntdata"/><Relationship Id="rId27" Type="http://schemas.openxmlformats.org/officeDocument/2006/relationships/font" Target="fonts/MerriweatherSans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CenturyGothic-bold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32" Type="http://customschemas.google.com/relationships/presentationmetadata" Target="meta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28"/>
          <p:cNvSpPr txBox="1"/>
          <p:nvPr>
            <p:ph idx="1" type="body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28"/>
          <p:cNvSpPr txBox="1"/>
          <p:nvPr>
            <p:ph idx="2" type="body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65" name="Google Shape;65;p28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29"/>
          <p:cNvSpPr/>
          <p:nvPr>
            <p:ph idx="2" type="pic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0" name="Google Shape;7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1" name="Google Shape;71;p29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 showMasterSp="0">
  <p:cSld name="Picture above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30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30"/>
          <p:cNvSpPr/>
          <p:nvPr>
            <p:ph idx="2" type="pic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6" name="Google Shape;7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7" name="Google Shape;77;p30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 showMasterSp="0">
  <p:cSld name="2 Pictures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31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31"/>
          <p:cNvSpPr/>
          <p:nvPr>
            <p:ph idx="2" type="pic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31"/>
          <p:cNvSpPr/>
          <p:nvPr>
            <p:ph idx="3" type="pic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3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0607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 showMasterSp="0">
  <p:cSld name="3 Pictures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32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32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32"/>
          <p:cNvSpPr/>
          <p:nvPr>
            <p:ph idx="2" type="pic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32"/>
          <p:cNvSpPr/>
          <p:nvPr>
            <p:ph idx="3" type="pic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32"/>
          <p:cNvSpPr/>
          <p:nvPr>
            <p:ph idx="4" type="pic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93" name="Google Shape;9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4" name="Google Shape;94;p32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33"/>
          <p:cNvSpPr txBox="1"/>
          <p:nvPr>
            <p:ph idx="1" type="body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98" name="Google Shape;9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9" name="Google Shape;99;p33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800" lIns="274300" spcFirstLastPara="1" rIns="91425" wrap="square" tIns="685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34"/>
          <p:cNvSpPr txBox="1"/>
          <p:nvPr>
            <p:ph idx="1" type="body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04" name="Google Shape;10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0936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05" name="Google Shape;105;p3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6"/>
          <p:cNvSpPr txBox="1"/>
          <p:nvPr>
            <p:ph idx="1" type="body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6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" type="body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2" type="body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7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/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3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8"/>
          <p:cNvSpPr txBox="1"/>
          <p:nvPr>
            <p:ph idx="3" type="body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38"/>
          <p:cNvSpPr txBox="1"/>
          <p:nvPr>
            <p:ph idx="4" type="body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0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0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1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5" name="Google Shape;155;p41"/>
          <p:cNvSpPr txBox="1"/>
          <p:nvPr>
            <p:ph idx="2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41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1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1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2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42"/>
          <p:cNvSpPr txBox="1"/>
          <p:nvPr>
            <p:ph idx="1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3" name="Google Shape;163;p42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2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2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3"/>
          <p:cNvSpPr txBox="1"/>
          <p:nvPr>
            <p:ph idx="1" type="body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43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3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/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4"/>
          <p:cNvSpPr txBox="1"/>
          <p:nvPr>
            <p:ph idx="1" type="body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44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4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4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4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1" name="Google Shape;21;p2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0" name="Google Shape;200;p4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9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3" name="Google Shape;213;p5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5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5" name="Google Shape;215;p5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5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1" name="Google Shape;231;p5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2" name="Google Shape;232;p5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5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9" name="Google Shape;239;p5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5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5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5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6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5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5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8"/>
          <p:cNvSpPr txBox="1"/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58"/>
          <p:cNvSpPr txBox="1"/>
          <p:nvPr>
            <p:ph idx="1" type="subTitle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b="1" sz="1100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65" name="Google Shape;265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66" name="Google Shape;266;p5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22"/>
          <p:cNvSpPr txBox="1"/>
          <p:nvPr>
            <p:ph idx="1" type="subTitle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91425" lIns="292600" spcFirstLastPara="1" rIns="274300" wrap="square" tIns="91425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Google Shape;25;p22"/>
          <p:cNvSpPr/>
          <p:nvPr>
            <p:ph idx="2" type="pic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6" name="Google Shape;2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826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" name="Google Shape;27;p22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9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9"/>
          <p:cNvSpPr txBox="1"/>
          <p:nvPr>
            <p:ph idx="1" type="body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70" name="Google Shape;270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1" name="Google Shape;271;p5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0"/>
          <p:cNvSpPr txBox="1"/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100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indent="-228600" lvl="4" marL="22860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indent="-228600" lvl="5" marL="27432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indent="-228600" lvl="6" marL="32004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indent="-228600" lvl="7" marL="3657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indent="-228600" lvl="8" marL="41148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/>
        </p:txBody>
      </p:sp>
      <p:pic>
        <p:nvPicPr>
          <p:cNvPr id="275" name="Google Shape;275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50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6" name="Google Shape;276;p60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1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61"/>
          <p:cNvSpPr txBox="1"/>
          <p:nvPr>
            <p:ph idx="1" type="body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indent="-349250" lvl="1" marL="9144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indent="-330200" lvl="2" marL="13716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indent="-3175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/>
        </p:txBody>
      </p:sp>
      <p:sp>
        <p:nvSpPr>
          <p:cNvPr id="280" name="Google Shape;280;p61"/>
          <p:cNvSpPr txBox="1"/>
          <p:nvPr>
            <p:ph idx="2" type="body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indent="-349250" lvl="1" marL="9144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indent="-330200" lvl="2" marL="13716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indent="-3175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/>
        </p:txBody>
      </p:sp>
      <p:pic>
        <p:nvPicPr>
          <p:cNvPr id="281" name="Google Shape;281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82" name="Google Shape;282;p6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2"/>
          <p:cNvSpPr txBox="1"/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62"/>
          <p:cNvSpPr txBox="1"/>
          <p:nvPr>
            <p:ph idx="1" type="body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b="1" sz="1900"/>
            </a:lvl1pPr>
            <a:lvl2pPr indent="-2286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286" name="Google Shape;286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indent="-3302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indent="-3175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indent="-3048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/>
        </p:txBody>
      </p:sp>
      <p:sp>
        <p:nvSpPr>
          <p:cNvPr id="287" name="Google Shape;287;p62"/>
          <p:cNvSpPr txBox="1"/>
          <p:nvPr>
            <p:ph idx="3" type="body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b="1" sz="1900"/>
            </a:lvl1pPr>
            <a:lvl2pPr indent="-2286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288" name="Google Shape;288;p62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indent="-3302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indent="-3175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indent="-3048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/>
        </p:txBody>
      </p:sp>
      <p:pic>
        <p:nvPicPr>
          <p:cNvPr id="289" name="Google Shape;289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0" name="Google Shape;290;p6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3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3" name="Google Shape;293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4" name="Google Shape;294;p6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7" name="Google Shape;297;p6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/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65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indent="-368300" lvl="1" marL="9144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indent="-349250" lvl="2" marL="137160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indent="-330200" lvl="3" marL="18288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/>
        </p:txBody>
      </p:sp>
      <p:sp>
        <p:nvSpPr>
          <p:cNvPr id="301" name="Google Shape;301;p65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indent="-228600" lvl="1" marL="9144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pic>
        <p:nvPicPr>
          <p:cNvPr id="302" name="Google Shape;302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5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03" name="Google Shape;303;p65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6"/>
          <p:cNvSpPr txBox="1"/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6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Google Shape;307;p6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indent="-228600" lvl="1" marL="9144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pic>
        <p:nvPicPr>
          <p:cNvPr id="308" name="Google Shape;308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8069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09" name="Google Shape;309;p6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7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7"/>
          <p:cNvSpPr txBox="1"/>
          <p:nvPr>
            <p:ph idx="1" type="body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313" name="Google Shape;313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17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14" name="Google Shape;314;p6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8"/>
          <p:cNvSpPr txBox="1"/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68"/>
          <p:cNvSpPr txBox="1"/>
          <p:nvPr>
            <p:ph idx="1" type="body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318" name="Google Shape;318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19" name="Google Shape;319;p6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45700" lIns="1188700" spcFirstLastPara="1" rIns="27430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ctr" bIns="91425" lIns="292600" spcFirstLastPara="1" rIns="274300" wrap="square" tIns="91425">
            <a:norm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31" name="Google Shape;3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2" name="Google Shape;32;p23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9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2" name="Google Shape;322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5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23" name="Google Shape;323;p6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0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1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37" name="Google Shape;3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8" name="Google Shape;38;p24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Google Shape;42;p25"/>
          <p:cNvSpPr txBox="1"/>
          <p:nvPr>
            <p:ph idx="2" type="body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25"/>
          <p:cNvSpPr txBox="1"/>
          <p:nvPr>
            <p:ph idx="3" type="body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25"/>
          <p:cNvSpPr txBox="1"/>
          <p:nvPr>
            <p:ph idx="4" type="body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45" name="Google Shape;45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2" name="Google Shape;52;p2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6" name="Google Shape;56;p26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9" name="Google Shape;59;p27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8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44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4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3" name="Google Shape;183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8896" y="8509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84" name="Google Shape;184;p45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All Rights Reserved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7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57"/>
          <p:cNvSpPr txBox="1"/>
          <p:nvPr>
            <p:ph idx="1" type="body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57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57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9" name="Google Shape;259;p57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5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61" name="Google Shape;261;p57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/>
          </a:p>
        </p:txBody>
      </p:sp>
      <p:sp>
        <p:nvSpPr>
          <p:cNvPr id="333" name="Google Shape;333;p2"/>
          <p:cNvSpPr txBox="1"/>
          <p:nvPr/>
        </p:nvSpPr>
        <p:spPr>
          <a:xfrm>
            <a:off x="-20236" y="3632940"/>
            <a:ext cx="897904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objective of the analysis is to predict an item when sold, what is the probability that customer would file fraudulent  / Genuine warranty and to understand important factors associated with them</a:t>
            </a:r>
            <a:endParaRPr/>
          </a:p>
        </p:txBody>
      </p:sp>
      <p:sp>
        <p:nvSpPr>
          <p:cNvPr id="334" name="Google Shape;334;p2"/>
          <p:cNvSpPr txBox="1"/>
          <p:nvPr/>
        </p:nvSpPr>
        <p:spPr>
          <a:xfrm>
            <a:off x="-20236" y="1518274"/>
            <a:ext cx="774346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warranty cost and not sure if all the claims are genuine</a:t>
            </a:r>
            <a:endParaRPr/>
          </a:p>
        </p:txBody>
      </p:sp>
      <p:sp>
        <p:nvSpPr>
          <p:cNvPr id="335" name="Google Shape;335;p2"/>
          <p:cNvSpPr txBox="1"/>
          <p:nvPr/>
        </p:nvSpPr>
        <p:spPr>
          <a:xfrm>
            <a:off x="0" y="2903091"/>
            <a:ext cx="25695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/>
          </a:p>
        </p:txBody>
      </p:sp>
      <p:pic>
        <p:nvPicPr>
          <p:cNvPr id="336" name="Google Shape;33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"/>
          <p:cNvSpPr txBox="1"/>
          <p:nvPr/>
        </p:nvSpPr>
        <p:spPr>
          <a:xfrm>
            <a:off x="127323" y="856527"/>
            <a:ext cx="14699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/>
          </a:p>
        </p:txBody>
      </p:sp>
      <p:cxnSp>
        <p:nvCxnSpPr>
          <p:cNvPr id="401" name="Google Shape;401;p10"/>
          <p:cNvCxnSpPr/>
          <p:nvPr/>
        </p:nvCxnSpPr>
        <p:spPr>
          <a:xfrm>
            <a:off x="4363655" y="523220"/>
            <a:ext cx="0" cy="290578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10"/>
          <p:cNvCxnSpPr/>
          <p:nvPr/>
        </p:nvCxnSpPr>
        <p:spPr>
          <a:xfrm flipH="1" rot="10800000">
            <a:off x="173620" y="3429000"/>
            <a:ext cx="8819909" cy="8970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p10"/>
          <p:cNvSpPr txBox="1"/>
          <p:nvPr/>
        </p:nvSpPr>
        <p:spPr>
          <a:xfrm>
            <a:off x="0" y="1000999"/>
            <a:ext cx="1979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 details</a:t>
            </a:r>
            <a:endParaRPr/>
          </a:p>
        </p:txBody>
      </p:sp>
      <p:sp>
        <p:nvSpPr>
          <p:cNvPr id="404" name="Google Shape;404;p10"/>
          <p:cNvSpPr txBox="1"/>
          <p:nvPr/>
        </p:nvSpPr>
        <p:spPr>
          <a:xfrm>
            <a:off x="0" y="2138357"/>
            <a:ext cx="25811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/>
          </a:p>
        </p:txBody>
      </p:sp>
      <p:sp>
        <p:nvSpPr>
          <p:cNvPr id="405" name="Google Shape;405;p10"/>
          <p:cNvSpPr txBox="1"/>
          <p:nvPr/>
        </p:nvSpPr>
        <p:spPr>
          <a:xfrm>
            <a:off x="4780347" y="486253"/>
            <a:ext cx="1516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Algorithms</a:t>
            </a:r>
            <a:endParaRPr/>
          </a:p>
        </p:txBody>
      </p:sp>
      <p:sp>
        <p:nvSpPr>
          <p:cNvPr id="406" name="Google Shape;406;p10"/>
          <p:cNvSpPr txBox="1"/>
          <p:nvPr/>
        </p:nvSpPr>
        <p:spPr>
          <a:xfrm>
            <a:off x="4363663" y="1573501"/>
            <a:ext cx="4780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details and configuration</a:t>
            </a:r>
            <a:endParaRPr/>
          </a:p>
        </p:txBody>
      </p:sp>
      <p:sp>
        <p:nvSpPr>
          <p:cNvPr id="407" name="Google Shape;407;p10"/>
          <p:cNvSpPr txBox="1"/>
          <p:nvPr/>
        </p:nvSpPr>
        <p:spPr>
          <a:xfrm>
            <a:off x="173620" y="3641010"/>
            <a:ext cx="522018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wise accuracies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F1 score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p10"/>
          <p:cNvSpPr txBox="1"/>
          <p:nvPr/>
        </p:nvSpPr>
        <p:spPr>
          <a:xfrm>
            <a:off x="1840372" y="454635"/>
            <a:ext cx="24191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- SVM</a:t>
            </a:r>
            <a:endParaRPr/>
          </a:p>
        </p:txBody>
      </p:sp>
      <p:pic>
        <p:nvPicPr>
          <p:cNvPr id="409" name="Google Shape;4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Predictions</a:t>
            </a:r>
            <a:endParaRPr/>
          </a:p>
        </p:txBody>
      </p:sp>
      <p:pic>
        <p:nvPicPr>
          <p:cNvPr id="415" name="Google Shape;4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06" y="2498877"/>
            <a:ext cx="8773064" cy="13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1"/>
          <p:cNvSpPr/>
          <p:nvPr/>
        </p:nvSpPr>
        <p:spPr>
          <a:xfrm rot="-5400000">
            <a:off x="3718098" y="-1785570"/>
            <a:ext cx="639642" cy="781402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1"/>
          <p:cNvSpPr/>
          <p:nvPr/>
        </p:nvSpPr>
        <p:spPr>
          <a:xfrm rot="-5400000">
            <a:off x="8151023" y="1671074"/>
            <a:ext cx="546857" cy="95904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1"/>
          <p:cNvSpPr txBox="1"/>
          <p:nvPr/>
        </p:nvSpPr>
        <p:spPr>
          <a:xfrm>
            <a:off x="3338423" y="1423358"/>
            <a:ext cx="19236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Transaction data fed to the model</a:t>
            </a:r>
            <a:endParaRPr/>
          </a:p>
        </p:txBody>
      </p:sp>
      <p:sp>
        <p:nvSpPr>
          <p:cNvPr id="419" name="Google Shape;419;p11"/>
          <p:cNvSpPr txBox="1"/>
          <p:nvPr/>
        </p:nvSpPr>
        <p:spPr>
          <a:xfrm>
            <a:off x="7279185" y="1059888"/>
            <a:ext cx="19236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Predicted probabilities for each transaction</a:t>
            </a:r>
            <a:endParaRPr/>
          </a:p>
        </p:txBody>
      </p:sp>
      <p:pic>
        <p:nvPicPr>
          <p:cNvPr id="420" name="Google Shape;42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1"/>
          <p:cNvSpPr txBox="1"/>
          <p:nvPr/>
        </p:nvSpPr>
        <p:spPr>
          <a:xfrm>
            <a:off x="405114" y="1423358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2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Results</a:t>
            </a:r>
            <a:endParaRPr/>
          </a:p>
        </p:txBody>
      </p:sp>
      <p:pic>
        <p:nvPicPr>
          <p:cNvPr id="427" name="Google Shape;4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38407"/>
            <a:ext cx="8859329" cy="108216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12"/>
          <p:cNvSpPr txBox="1"/>
          <p:nvPr/>
        </p:nvSpPr>
        <p:spPr>
          <a:xfrm>
            <a:off x="99477" y="1685911"/>
            <a:ext cx="88593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generated the output for the transaction data set in which 324 transactions are genuine(0) claims and 61 transaction are fraudulent(1)</a:t>
            </a:r>
            <a:endParaRPr/>
          </a:p>
        </p:txBody>
      </p:sp>
      <p:pic>
        <p:nvPicPr>
          <p:cNvPr id="429" name="Google Shape;42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2"/>
          <p:cNvSpPr txBox="1"/>
          <p:nvPr/>
        </p:nvSpPr>
        <p:spPr>
          <a:xfrm>
            <a:off x="243068" y="1064871"/>
            <a:ext cx="14584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"/>
          <p:cNvSpPr txBox="1"/>
          <p:nvPr/>
        </p:nvSpPr>
        <p:spPr>
          <a:xfrm>
            <a:off x="1109354" y="3218296"/>
            <a:ext cx="692529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R shiny / Flask or any other method</a:t>
            </a:r>
            <a:endParaRPr/>
          </a:p>
        </p:txBody>
      </p:sp>
      <p:pic>
        <p:nvPicPr>
          <p:cNvPr id="436" name="Google Shape;4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4"/>
          <p:cNvSpPr txBox="1"/>
          <p:nvPr/>
        </p:nvSpPr>
        <p:spPr>
          <a:xfrm>
            <a:off x="90782" y="305924"/>
            <a:ext cx="34626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/>
          </a:p>
        </p:txBody>
      </p:sp>
      <p:pic>
        <p:nvPicPr>
          <p:cNvPr id="442" name="Google Shape;4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4"/>
          <p:cNvSpPr txBox="1"/>
          <p:nvPr/>
        </p:nvSpPr>
        <p:spPr>
          <a:xfrm>
            <a:off x="90782" y="3429000"/>
            <a:ext cx="43654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pic>
        <p:nvPicPr>
          <p:cNvPr id="449" name="Google Shape;4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"/>
          <p:cNvSpPr txBox="1"/>
          <p:nvPr/>
        </p:nvSpPr>
        <p:spPr>
          <a:xfrm>
            <a:off x="894184" y="2481863"/>
            <a:ext cx="5460317" cy="18942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b="1" i="0" lang="en-US" sz="36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&lt;&lt;Project Name&gt;&gt;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b="1" i="0" lang="en-US" sz="36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&lt;Team Name&gt;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&lt;Mentor Name&gt;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&lt;DD/MMM/YY&gt;</a:t>
            </a:r>
            <a:endParaRPr/>
          </a:p>
        </p:txBody>
      </p:sp>
      <p:pic>
        <p:nvPicPr>
          <p:cNvPr id="343" name="Google Shape;3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"/>
          <p:cNvSpPr txBox="1"/>
          <p:nvPr/>
        </p:nvSpPr>
        <p:spPr>
          <a:xfrm>
            <a:off x="2696901" y="5266481"/>
            <a:ext cx="33566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be filled by Project group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"/>
          <p:cNvSpPr txBox="1"/>
          <p:nvPr/>
        </p:nvSpPr>
        <p:spPr>
          <a:xfrm>
            <a:off x="370390" y="266218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"/>
          <p:cNvSpPr txBox="1"/>
          <p:nvPr/>
        </p:nvSpPr>
        <p:spPr>
          <a:xfrm>
            <a:off x="1354237" y="2842266"/>
            <a:ext cx="643552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/>
          </a:p>
        </p:txBody>
      </p:sp>
      <p:pic>
        <p:nvPicPr>
          <p:cNvPr id="356" name="Google Shape;3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/>
          </a:p>
        </p:txBody>
      </p:sp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95" y="3149341"/>
            <a:ext cx="8875681" cy="168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"/>
          <p:cNvSpPr txBox="1"/>
          <p:nvPr/>
        </p:nvSpPr>
        <p:spPr>
          <a:xfrm>
            <a:off x="0" y="568217"/>
            <a:ext cx="15394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365" name="Google Shape;365;p5"/>
          <p:cNvSpPr txBox="1"/>
          <p:nvPr/>
        </p:nvSpPr>
        <p:spPr>
          <a:xfrm>
            <a:off x="185195" y="937549"/>
            <a:ext cx="54169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many rows, columns and unique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ranges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"/>
          <p:cNvSpPr txBox="1"/>
          <p:nvPr/>
        </p:nvSpPr>
        <p:spPr>
          <a:xfrm>
            <a:off x="0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/>
          </a:p>
        </p:txBody>
      </p:sp>
      <p:sp>
        <p:nvSpPr>
          <p:cNvPr id="371" name="Google Shape;371;p6"/>
          <p:cNvSpPr/>
          <p:nvPr/>
        </p:nvSpPr>
        <p:spPr>
          <a:xfrm>
            <a:off x="139808" y="1558997"/>
            <a:ext cx="853397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71.87% of all the loans are two wheeler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TN, Gujarat, AP one (Telengana), Karnataka, Maharashtra contribute to 87% of total defaults; Central, Orissa, UP, each have less than 7% defaults</a:t>
            </a:r>
            <a:endParaRPr/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1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List out all your queries:</a:t>
            </a:r>
            <a:endParaRPr/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CustNetOutflow &amp; </a:t>
            </a: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CustDisbursementAmt has ‘0’ &amp; negative values ?? Can it be?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CustFinanInterest </a:t>
            </a: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7800 entries out of 35k entries have interest rate &lt; 1%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2" name="Google Shape;3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"/>
          <p:cNvSpPr txBox="1"/>
          <p:nvPr/>
        </p:nvSpPr>
        <p:spPr>
          <a:xfrm>
            <a:off x="267129" y="511604"/>
            <a:ext cx="25802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"/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/>
          </a:p>
        </p:txBody>
      </p:sp>
      <p:pic>
        <p:nvPicPr>
          <p:cNvPr id="379" name="Google Shape;3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111" y="1978582"/>
            <a:ext cx="6700233" cy="321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5319" y="1856304"/>
            <a:ext cx="9620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1234" y="5424609"/>
            <a:ext cx="7552766" cy="13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7"/>
          <p:cNvSpPr txBox="1"/>
          <p:nvPr/>
        </p:nvSpPr>
        <p:spPr>
          <a:xfrm>
            <a:off x="72751" y="717114"/>
            <a:ext cx="899849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Look for problems in the data such as class imbalance, missing values, impossible values, and patterns ,similarities, distributions etcs..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Treat all the problems with appropriate techniques</a:t>
            </a:r>
            <a:endParaRPr/>
          </a:p>
        </p:txBody>
      </p:sp>
      <p:pic>
        <p:nvPicPr>
          <p:cNvPr id="383" name="Google Shape;38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/>
          </a:p>
        </p:txBody>
      </p:sp>
      <p:pic>
        <p:nvPicPr>
          <p:cNvPr id="389" name="Google Shape;3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9"/>
          <p:cNvSpPr txBox="1"/>
          <p:nvPr/>
        </p:nvSpPr>
        <p:spPr>
          <a:xfrm>
            <a:off x="3171008" y="2943398"/>
            <a:ext cx="32760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/>
          </a:p>
        </p:txBody>
      </p:sp>
      <p:pic>
        <p:nvPicPr>
          <p:cNvPr id="395" name="Google Shape;3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2012-08-17T07:00:49Z</dcterms:created>
  <dc:creator>Gonala, Shirish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