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0845" y="840740"/>
            <a:ext cx="9144000" cy="955675"/>
          </a:xfrm>
        </p:spPr>
        <p:txBody>
          <a:bodyPr>
            <a:normAutofit fontScale="90000"/>
          </a:bodyPr>
          <a:p>
            <a:r>
              <a:rPr lang="en-US" sz="3555"/>
              <a:t>SQL Injection Attack on Today’s Technology using MySQL Database Queries</a:t>
            </a:r>
            <a:endParaRPr lang="en-US" sz="355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5895" y="4429125"/>
            <a:ext cx="3552825" cy="1081405"/>
          </a:xfrm>
        </p:spPr>
        <p:txBody>
          <a:bodyPr/>
          <a:p>
            <a:r>
              <a:rPr lang="en-US"/>
              <a:t>Guided  by </a:t>
            </a:r>
            <a:endParaRPr lang="en-US"/>
          </a:p>
          <a:p>
            <a:r>
              <a:rPr lang="en-US"/>
              <a:t>Zakir Husaain</a:t>
            </a:r>
            <a:endParaRPr lang="en-US"/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992505" y="4628515"/>
            <a:ext cx="3552825" cy="1081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Prepared by </a:t>
            </a:r>
            <a:endParaRPr lang="en-US"/>
          </a:p>
          <a:p>
            <a:r>
              <a:rPr lang="en-US"/>
              <a:t>Pratiksha Deshmukh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 </a:t>
            </a:r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SQL Injection remains a major threat in web security.</a:t>
            </a:r>
            <a:endParaRPr lang="en-US"/>
          </a:p>
          <a:p>
            <a:r>
              <a:rPr lang="en-US"/>
              <a:t>Proper preventive measures like using prepared statements can mitigate attacks.</a:t>
            </a:r>
            <a:endParaRPr lang="en-US"/>
          </a:p>
          <a:p>
            <a:r>
              <a:rPr lang="en-US"/>
              <a:t>Our project simulates a real-world SQL Injection scenario to understand the vulnerabilities and protections.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Introduction to SQL Injection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Definition: SQL Injection (SQLi) is a type of cyberattack where an attacker injects malicious SQL code into a database query.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endParaRPr lang="en-US"/>
          </a:p>
          <a:p>
            <a:pPr marL="0" indent="0">
              <a:buNone/>
            </a:pPr>
            <a:r>
              <a:rPr lang="en-US"/>
              <a:t>   Purpose of SQLi Attacks: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Extract sensitive data (usernames, passwords, etc.).</a:t>
            </a:r>
            <a:endParaRPr lang="en-US"/>
          </a:p>
          <a:p>
            <a:r>
              <a:rPr lang="en-US"/>
              <a:t>Modify or delete data.</a:t>
            </a:r>
            <a:endParaRPr lang="en-US"/>
          </a:p>
          <a:p>
            <a:r>
              <a:rPr lang="en-US"/>
              <a:t>Gain unauthorized access or escalate privileges.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Why SQL Injection Happens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Cause: SQLi attacks happen due to improper validation or sanitization of user input in web applications.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Common Entry Points:</a:t>
            </a:r>
            <a:endParaRPr lang="en-US"/>
          </a:p>
          <a:p>
            <a:r>
              <a:rPr lang="en-US"/>
              <a:t>Input fields (login forms, search boxes).</a:t>
            </a:r>
            <a:endParaRPr lang="en-US"/>
          </a:p>
          <a:p>
            <a:r>
              <a:rPr lang="en-US"/>
              <a:t>URL parameters.</a:t>
            </a:r>
            <a:endParaRPr lang="en-US"/>
          </a:p>
          <a:p>
            <a:r>
              <a:rPr lang="en-US"/>
              <a:t>Cookie manipulation.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Types of SQL Injection Attacks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Classic SQL Injection: Injecting malicious SQL directly.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Blind SQL Injection: Attack doesn’t return data but infers information.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Time-based SQL Injection: Uses database response time to infer data.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Out-of-band SQL Injection: Sends data to an external serve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Project Overview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Goal: Simulate SQL Injection attacks on MySQL databases.</a:t>
            </a:r>
            <a:endParaRPr lang="en-US"/>
          </a:p>
          <a:p>
            <a:r>
              <a:rPr lang="en-US"/>
              <a:t>Databases Involved: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     User Authentication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     Product Information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     Employee Information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Database 1 - User Authentication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users – Stores user credentials.</a:t>
            </a:r>
            <a:endParaRPr lang="en-US"/>
          </a:p>
          <a:p>
            <a:r>
              <a:rPr lang="en-US"/>
              <a:t>user_roles – User role information.</a:t>
            </a:r>
            <a:endParaRPr lang="en-US"/>
          </a:p>
          <a:p>
            <a:r>
              <a:rPr lang="en-US"/>
              <a:t>login_attempts – Records login tries.</a:t>
            </a:r>
            <a:endParaRPr lang="en-US"/>
          </a:p>
          <a:p>
            <a:r>
              <a:rPr lang="en-US"/>
              <a:t>user_sessions – Tracks user sessions.</a:t>
            </a:r>
            <a:endParaRPr lang="en-US"/>
          </a:p>
          <a:p>
            <a:r>
              <a:rPr lang="en-US"/>
              <a:t>password_resets – Stores password reset tokens.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Database 2 - Product Information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products – Product catalog.</a:t>
            </a:r>
            <a:endParaRPr lang="en-US"/>
          </a:p>
          <a:p>
            <a:r>
              <a:rPr lang="en-US"/>
              <a:t>categories – Product categories.</a:t>
            </a:r>
            <a:endParaRPr lang="en-US"/>
          </a:p>
          <a:p>
            <a:r>
              <a:rPr lang="en-US"/>
              <a:t>product_reviews – Customer feedback.</a:t>
            </a:r>
            <a:endParaRPr lang="en-US"/>
          </a:p>
          <a:p>
            <a:r>
              <a:rPr lang="en-US"/>
              <a:t>product_images – Image links.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Database 3 - Employee Information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employees – Employee details.</a:t>
            </a:r>
            <a:endParaRPr lang="en-US"/>
          </a:p>
          <a:p>
            <a:r>
              <a:rPr lang="en-US"/>
              <a:t>departments – Employee departments.</a:t>
            </a:r>
            <a:endParaRPr lang="en-US"/>
          </a:p>
          <a:p>
            <a:r>
              <a:rPr lang="en-US"/>
              <a:t>employee_roles – Employee roles.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SQL Injection Prevention Techniques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Prepared Statements: Separate SQL code from user input.</a:t>
            </a:r>
            <a:endParaRPr lang="en-US"/>
          </a:p>
          <a:p>
            <a:r>
              <a:rPr lang="en-US"/>
              <a:t>Parameterized Queries: Use placeholders for user inputs.</a:t>
            </a:r>
            <a:endParaRPr lang="en-US"/>
          </a:p>
          <a:p>
            <a:r>
              <a:rPr lang="en-US"/>
              <a:t>Input Validation: Sanitize and validate user inputs.</a:t>
            </a:r>
            <a:endParaRPr lang="en-US"/>
          </a:p>
          <a:p>
            <a:r>
              <a:rPr lang="en-US"/>
              <a:t>Limit Database Privileges: Provide only necessary permissions to the application.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2137</Words>
  <Application>WPS Presentation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Times New Roman</vt:lpstr>
      <vt:lpstr>Trebuchet MS</vt:lpstr>
      <vt:lpstr>Green Color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 Attack on Today’s Technology using MySQL Database Queries</dc:title>
  <dc:creator>Admin</dc:creator>
  <cp:lastModifiedBy>WPS_1682357151</cp:lastModifiedBy>
  <cp:revision>1</cp:revision>
  <dcterms:created xsi:type="dcterms:W3CDTF">2024-09-19T05:41:05Z</dcterms:created>
  <dcterms:modified xsi:type="dcterms:W3CDTF">2024-09-19T05:41:06Z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30D1A3573002405FA1F096555474804E_11</vt:lpwstr>
  </property>
  <property fmtid="{D5CDD505-2E9C-101B-9397-08002B2CF9AE}" pid="3" name="KSOProductBuildVer">
    <vt:lpwstr>1033-12.2.0.17562</vt:lpwstr>
  </property>
</Properties>
</file>