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30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58" r:id="rId15"/>
    <p:sldId id="305" r:id="rId16"/>
    <p:sldId id="306" r:id="rId17"/>
    <p:sldId id="307" r:id="rId18"/>
    <p:sldId id="308" r:id="rId19"/>
    <p:sldId id="294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IN" sz="1600" b="0" i="0" u="none" dirty="0"/>
            <a:t>Customer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IN" sz="1200" b="1" i="0" u="sng" dirty="0" err="1"/>
            <a:t>customer_id</a:t>
          </a:r>
          <a:endParaRPr lang="en-IN" sz="1200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IN" sz="1600" b="0" i="0" u="none" dirty="0"/>
            <a:t>Supplier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supplier_id</a:t>
          </a:r>
          <a:endParaRPr lang="en-IN" sz="1200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2F191BEF-9B93-481E-A28D-1A021638204F}">
      <dgm:prSet custT="1"/>
      <dgm:spPr/>
      <dgm:t>
        <a:bodyPr/>
        <a:lstStyle/>
        <a:p>
          <a:r>
            <a:rPr lang="en-IN" sz="1200" b="1" i="0" u="none" dirty="0" err="1"/>
            <a:t>customer_name</a:t>
          </a:r>
          <a:endParaRPr lang="en-IN" sz="1200" dirty="0"/>
        </a:p>
      </dgm:t>
    </dgm:pt>
    <dgm:pt modelId="{994803A4-AA47-4F29-B0C0-A19C403C9D0A}" type="parTrans" cxnId="{89A7B25C-8AF4-49A3-B53B-97D78495069B}">
      <dgm:prSet/>
      <dgm:spPr/>
      <dgm:t>
        <a:bodyPr/>
        <a:lstStyle/>
        <a:p>
          <a:endParaRPr lang="en-IN"/>
        </a:p>
      </dgm:t>
    </dgm:pt>
    <dgm:pt modelId="{2902659C-1A29-42ED-B9E8-852BF3E05F19}" type="sibTrans" cxnId="{89A7B25C-8AF4-49A3-B53B-97D78495069B}">
      <dgm:prSet/>
      <dgm:spPr/>
      <dgm:t>
        <a:bodyPr/>
        <a:lstStyle/>
        <a:p>
          <a:endParaRPr lang="en-IN"/>
        </a:p>
      </dgm:t>
    </dgm:pt>
    <dgm:pt modelId="{374EB883-70DB-4D07-8F56-16C639762B8B}">
      <dgm:prSet custT="1"/>
      <dgm:spPr/>
      <dgm:t>
        <a:bodyPr/>
        <a:lstStyle/>
        <a:p>
          <a:r>
            <a:rPr lang="en-IN" sz="1200" b="1" i="0" u="none" dirty="0" err="1"/>
            <a:t>active_status</a:t>
          </a:r>
          <a:endParaRPr lang="en-IN" sz="1200" dirty="0"/>
        </a:p>
      </dgm:t>
    </dgm:pt>
    <dgm:pt modelId="{60FA261A-43A5-4EBE-B3ED-9003CF488FF1}" type="parTrans" cxnId="{C756517F-5BFD-4364-A17B-0CAA2B750969}">
      <dgm:prSet/>
      <dgm:spPr/>
      <dgm:t>
        <a:bodyPr/>
        <a:lstStyle/>
        <a:p>
          <a:endParaRPr lang="en-IN"/>
        </a:p>
      </dgm:t>
    </dgm:pt>
    <dgm:pt modelId="{2A8D9B4E-5471-41FA-9DF8-7E22B7A6DB65}" type="sibTrans" cxnId="{C756517F-5BFD-4364-A17B-0CAA2B750969}">
      <dgm:prSet/>
      <dgm:spPr/>
      <dgm:t>
        <a:bodyPr/>
        <a:lstStyle/>
        <a:p>
          <a:endParaRPr lang="en-IN"/>
        </a:p>
      </dgm:t>
    </dgm:pt>
    <dgm:pt modelId="{447BC282-F130-459C-9CB5-E14B05C4DA62}">
      <dgm:prSet custT="1"/>
      <dgm:spPr/>
      <dgm:t>
        <a:bodyPr/>
        <a:lstStyle/>
        <a:p>
          <a:r>
            <a:rPr lang="en-IN" sz="1200" b="1" i="0" u="none" dirty="0" err="1"/>
            <a:t>customer_email</a:t>
          </a:r>
          <a:endParaRPr lang="en-IN" sz="1200" dirty="0"/>
        </a:p>
      </dgm:t>
    </dgm:pt>
    <dgm:pt modelId="{028EBF79-5C33-40A2-9569-2DEF27B475C9}" type="parTrans" cxnId="{CD274A3A-5D9E-4DA7-8AEA-FB8074B3EA8B}">
      <dgm:prSet/>
      <dgm:spPr/>
      <dgm:t>
        <a:bodyPr/>
        <a:lstStyle/>
        <a:p>
          <a:endParaRPr lang="en-IN"/>
        </a:p>
      </dgm:t>
    </dgm:pt>
    <dgm:pt modelId="{05514A0A-3C31-490D-B3CA-08D6354DEFE4}" type="sibTrans" cxnId="{CD274A3A-5D9E-4DA7-8AEA-FB8074B3EA8B}">
      <dgm:prSet/>
      <dgm:spPr/>
      <dgm:t>
        <a:bodyPr/>
        <a:lstStyle/>
        <a:p>
          <a:endParaRPr lang="en-IN"/>
        </a:p>
      </dgm:t>
    </dgm:pt>
    <dgm:pt modelId="{5A36E6DB-5AE3-43F7-8DF6-AB928785D55D}">
      <dgm:prSet custT="1"/>
      <dgm:spPr/>
      <dgm:t>
        <a:bodyPr/>
        <a:lstStyle/>
        <a:p>
          <a:r>
            <a:rPr lang="en-IN" sz="1200" b="1" i="0" u="none" dirty="0" err="1"/>
            <a:t>customer_birthdate</a:t>
          </a:r>
          <a:endParaRPr lang="en-IN" sz="1200" dirty="0"/>
        </a:p>
      </dgm:t>
    </dgm:pt>
    <dgm:pt modelId="{CA5C535A-5B43-426B-82B1-8A7E617BD657}" type="parTrans" cxnId="{150DD9B7-A5D0-4B7B-8617-26A4AC22C5B2}">
      <dgm:prSet/>
      <dgm:spPr/>
      <dgm:t>
        <a:bodyPr/>
        <a:lstStyle/>
        <a:p>
          <a:endParaRPr lang="en-IN"/>
        </a:p>
      </dgm:t>
    </dgm:pt>
    <dgm:pt modelId="{D61A141E-9B2E-4BB3-AD45-C3C39432D5E9}" type="sibTrans" cxnId="{150DD9B7-A5D0-4B7B-8617-26A4AC22C5B2}">
      <dgm:prSet/>
      <dgm:spPr/>
      <dgm:t>
        <a:bodyPr/>
        <a:lstStyle/>
        <a:p>
          <a:endParaRPr lang="en-IN"/>
        </a:p>
      </dgm:t>
    </dgm:pt>
    <dgm:pt modelId="{D91B6C11-A1BC-463B-8844-A811AF79E52D}">
      <dgm:prSet custT="1"/>
      <dgm:spPr/>
      <dgm:t>
        <a:bodyPr/>
        <a:lstStyle/>
        <a:p>
          <a:r>
            <a:rPr lang="en-IN" sz="1200" b="1" i="0" u="none" dirty="0"/>
            <a:t>gender</a:t>
          </a:r>
          <a:endParaRPr lang="en-IN" sz="1200" dirty="0"/>
        </a:p>
      </dgm:t>
    </dgm:pt>
    <dgm:pt modelId="{2DE2FA22-32DF-4479-B9DF-8F93511127A0}" type="parTrans" cxnId="{FF535BBE-13D6-4675-956E-D0FB1D925B17}">
      <dgm:prSet/>
      <dgm:spPr/>
      <dgm:t>
        <a:bodyPr/>
        <a:lstStyle/>
        <a:p>
          <a:endParaRPr lang="en-IN"/>
        </a:p>
      </dgm:t>
    </dgm:pt>
    <dgm:pt modelId="{74945CDD-825E-47E1-90DB-25DFE8CB8155}" type="sibTrans" cxnId="{FF535BBE-13D6-4675-956E-D0FB1D925B17}">
      <dgm:prSet/>
      <dgm:spPr/>
      <dgm:t>
        <a:bodyPr/>
        <a:lstStyle/>
        <a:p>
          <a:endParaRPr lang="en-IN"/>
        </a:p>
      </dgm:t>
    </dgm:pt>
    <dgm:pt modelId="{B5BFF2F8-DE5D-460B-886B-A1AC0CE74C18}">
      <dgm:prSet custT="1"/>
      <dgm:spPr/>
      <dgm:t>
        <a:bodyPr/>
        <a:lstStyle/>
        <a:p>
          <a:r>
            <a:rPr lang="en-IN" sz="1200" b="1" i="0" u="none" dirty="0" err="1"/>
            <a:t>customer_phone</a:t>
          </a:r>
          <a:endParaRPr lang="en-IN" sz="1200" dirty="0"/>
        </a:p>
      </dgm:t>
    </dgm:pt>
    <dgm:pt modelId="{247D38CD-347F-442E-B44C-C7A83B783CAA}" type="parTrans" cxnId="{16D5259E-60AB-4235-9E48-CCE5DB7396C7}">
      <dgm:prSet/>
      <dgm:spPr/>
      <dgm:t>
        <a:bodyPr/>
        <a:lstStyle/>
        <a:p>
          <a:endParaRPr lang="en-IN"/>
        </a:p>
      </dgm:t>
    </dgm:pt>
    <dgm:pt modelId="{C36BEF6F-3792-4EE9-884E-758D4BBB3BCF}" type="sibTrans" cxnId="{16D5259E-60AB-4235-9E48-CCE5DB7396C7}">
      <dgm:prSet/>
      <dgm:spPr/>
      <dgm:t>
        <a:bodyPr/>
        <a:lstStyle/>
        <a:p>
          <a:endParaRPr lang="en-IN"/>
        </a:p>
      </dgm:t>
    </dgm:pt>
    <dgm:pt modelId="{D23BD407-8D85-47EE-8959-4DB3DC32428C}">
      <dgm:prSet custT="1"/>
      <dgm:spPr/>
      <dgm:t>
        <a:bodyPr/>
        <a:lstStyle/>
        <a:p>
          <a:r>
            <a:rPr lang="en-US" sz="1200" b="1" i="0" u="none" dirty="0" err="1"/>
            <a:t>supplier_name</a:t>
          </a:r>
          <a:endParaRPr lang="en-US" sz="1200" dirty="0"/>
        </a:p>
      </dgm:t>
    </dgm:pt>
    <dgm:pt modelId="{D575AD97-8D91-4A70-BB2E-AD273CDCA167}" type="parTrans" cxnId="{BD7255FC-3366-4DA6-9AE8-9210E11AFCBA}">
      <dgm:prSet/>
      <dgm:spPr/>
      <dgm:t>
        <a:bodyPr/>
        <a:lstStyle/>
        <a:p>
          <a:endParaRPr lang="en-US"/>
        </a:p>
      </dgm:t>
    </dgm:pt>
    <dgm:pt modelId="{DC0D42B3-4805-428C-AF74-F469C3A69B4E}" type="sibTrans" cxnId="{BD7255FC-3366-4DA6-9AE8-9210E11AFCBA}">
      <dgm:prSet/>
      <dgm:spPr/>
      <dgm:t>
        <a:bodyPr/>
        <a:lstStyle/>
        <a:p>
          <a:endParaRPr lang="en-US"/>
        </a:p>
      </dgm:t>
    </dgm:pt>
    <dgm:pt modelId="{DAD98C27-8DDF-4DBB-B958-37813349A793}">
      <dgm:prSet custT="1"/>
      <dgm:spPr/>
      <dgm:t>
        <a:bodyPr/>
        <a:lstStyle/>
        <a:p>
          <a:r>
            <a:rPr lang="en-US" sz="1200" b="1" i="0" u="none" dirty="0" err="1"/>
            <a:t>active_status</a:t>
          </a:r>
          <a:endParaRPr lang="en-US" sz="1200" dirty="0"/>
        </a:p>
      </dgm:t>
    </dgm:pt>
    <dgm:pt modelId="{5ADCB295-146E-4AAE-B07A-45483EFF9B30}" type="parTrans" cxnId="{562A62BA-C223-4FE5-AA3E-FEDC9584E13B}">
      <dgm:prSet/>
      <dgm:spPr/>
      <dgm:t>
        <a:bodyPr/>
        <a:lstStyle/>
        <a:p>
          <a:endParaRPr lang="en-US"/>
        </a:p>
      </dgm:t>
    </dgm:pt>
    <dgm:pt modelId="{FD85CD75-B6F4-4DF3-B087-1C2A9D6735D2}" type="sibTrans" cxnId="{562A62BA-C223-4FE5-AA3E-FEDC9584E13B}">
      <dgm:prSet/>
      <dgm:spPr/>
      <dgm:t>
        <a:bodyPr/>
        <a:lstStyle/>
        <a:p>
          <a:endParaRPr lang="en-US"/>
        </a:p>
      </dgm:t>
    </dgm:pt>
    <dgm:pt modelId="{9C68539A-87D3-4DE0-BE1F-BB3048092200}">
      <dgm:prSet custT="1"/>
      <dgm:spPr/>
      <dgm:t>
        <a:bodyPr/>
        <a:lstStyle/>
        <a:p>
          <a:r>
            <a:rPr lang="en-US" sz="1200" b="1" i="0" u="none" dirty="0" err="1"/>
            <a:t>supplier_email</a:t>
          </a:r>
          <a:endParaRPr lang="en-US" sz="1200" dirty="0"/>
        </a:p>
      </dgm:t>
    </dgm:pt>
    <dgm:pt modelId="{7AEE12B3-F407-42D4-86F6-96E2070BF8CB}" type="parTrans" cxnId="{153CB4C5-52F7-475D-A626-67F26E451833}">
      <dgm:prSet/>
      <dgm:spPr/>
      <dgm:t>
        <a:bodyPr/>
        <a:lstStyle/>
        <a:p>
          <a:endParaRPr lang="en-US"/>
        </a:p>
      </dgm:t>
    </dgm:pt>
    <dgm:pt modelId="{793AE1B5-903B-419A-832A-8F0B2FEAFE51}" type="sibTrans" cxnId="{153CB4C5-52F7-475D-A626-67F26E451833}">
      <dgm:prSet/>
      <dgm:spPr/>
      <dgm:t>
        <a:bodyPr/>
        <a:lstStyle/>
        <a:p>
          <a:endParaRPr lang="en-US"/>
        </a:p>
      </dgm:t>
    </dgm:pt>
    <dgm:pt modelId="{38B3D6E7-E3E6-4A53-9113-FBE753916320}">
      <dgm:prSet custT="1"/>
      <dgm:spPr/>
      <dgm:t>
        <a:bodyPr/>
        <a:lstStyle/>
        <a:p>
          <a:r>
            <a:rPr lang="en-US" sz="1200" b="1" i="0" u="none" dirty="0" err="1"/>
            <a:t>supplier_phone</a:t>
          </a:r>
          <a:endParaRPr lang="en-US" sz="1200" dirty="0"/>
        </a:p>
      </dgm:t>
    </dgm:pt>
    <dgm:pt modelId="{A990CE9F-D945-4266-92B3-BCCA532C3673}" type="parTrans" cxnId="{37CCA747-759E-4E9B-BDDF-6E2F396B9D74}">
      <dgm:prSet/>
      <dgm:spPr/>
      <dgm:t>
        <a:bodyPr/>
        <a:lstStyle/>
        <a:p>
          <a:endParaRPr lang="en-US"/>
        </a:p>
      </dgm:t>
    </dgm:pt>
    <dgm:pt modelId="{D5B5665D-9769-42DD-A937-F1C83FCE0FA7}" type="sibTrans" cxnId="{37CCA747-759E-4E9B-BDDF-6E2F396B9D74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422B0E09-ABC2-4251-B94A-FF6740105711}" type="presOf" srcId="{D23BD407-8D85-47EE-8959-4DB3DC32428C}" destId="{9B9DB52B-756D-4E8F-BBE8-D0CE13B07F93}" srcOrd="0" destOrd="1" presId="urn:microsoft.com/office/officeart/2005/8/layout/vList5"/>
    <dgm:cxn modelId="{35032F13-775A-440E-9C79-8B04D1AA6BBB}" type="presOf" srcId="{9C68539A-87D3-4DE0-BE1F-BB3048092200}" destId="{9B9DB52B-756D-4E8F-BBE8-D0CE13B07F93}" srcOrd="0" destOrd="3" presId="urn:microsoft.com/office/officeart/2005/8/layout/vList5"/>
    <dgm:cxn modelId="{1118C813-83D1-49C5-933E-6660E78BB217}" type="presOf" srcId="{DAD98C27-8DDF-4DBB-B958-37813349A793}" destId="{9B9DB52B-756D-4E8F-BBE8-D0CE13B07F93}" srcOrd="0" destOrd="2" presId="urn:microsoft.com/office/officeart/2005/8/layout/vList5"/>
    <dgm:cxn modelId="{CD274A3A-5D9E-4DA7-8AEA-FB8074B3EA8B}" srcId="{A459257F-3154-4D35-8D2A-205437D49B88}" destId="{447BC282-F130-459C-9CB5-E14B05C4DA62}" srcOrd="3" destOrd="0" parTransId="{028EBF79-5C33-40A2-9569-2DEF27B475C9}" sibTransId="{05514A0A-3C31-490D-B3CA-08D6354DEFE4}"/>
    <dgm:cxn modelId="{F349F03C-F4DC-4A8D-8B58-3B9F3DDF8C6E}" type="presOf" srcId="{374EB883-70DB-4D07-8F56-16C639762B8B}" destId="{A7528A50-0753-4B3E-8A49-E501D72A0FB5}" srcOrd="0" destOrd="2" presId="urn:microsoft.com/office/officeart/2005/8/layout/vList5"/>
    <dgm:cxn modelId="{89A7B25C-8AF4-49A3-B53B-97D78495069B}" srcId="{A459257F-3154-4D35-8D2A-205437D49B88}" destId="{2F191BEF-9B93-481E-A28D-1A021638204F}" srcOrd="1" destOrd="0" parTransId="{994803A4-AA47-4F29-B0C0-A19C403C9D0A}" sibTransId="{2902659C-1A29-42ED-B9E8-852BF3E05F19}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37CCA747-759E-4E9B-BDDF-6E2F396B9D74}" srcId="{B08D2620-1085-47B0-AEA3-308E85459A09}" destId="{38B3D6E7-E3E6-4A53-9113-FBE753916320}" srcOrd="4" destOrd="0" parTransId="{A990CE9F-D945-4266-92B3-BCCA532C3673}" sibTransId="{D5B5665D-9769-42DD-A937-F1C83FCE0FA7}"/>
    <dgm:cxn modelId="{DD217171-50CA-4BE7-8B79-176AF0FE4758}" type="presOf" srcId="{5A36E6DB-5AE3-43F7-8DF6-AB928785D55D}" destId="{A7528A50-0753-4B3E-8A49-E501D72A0FB5}" srcOrd="0" destOrd="4" presId="urn:microsoft.com/office/officeart/2005/8/layout/vList5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C756517F-5BFD-4364-A17B-0CAA2B750969}" srcId="{A459257F-3154-4D35-8D2A-205437D49B88}" destId="{374EB883-70DB-4D07-8F56-16C639762B8B}" srcOrd="2" destOrd="0" parTransId="{60FA261A-43A5-4EBE-B3ED-9003CF488FF1}" sibTransId="{2A8D9B4E-5471-41FA-9DF8-7E22B7A6DB65}"/>
    <dgm:cxn modelId="{AE575481-03D3-4668-ACDC-3053393E08A6}" type="presOf" srcId="{B5BFF2F8-DE5D-460B-886B-A1AC0CE74C18}" destId="{A7528A50-0753-4B3E-8A49-E501D72A0FB5}" srcOrd="0" destOrd="6" presId="urn:microsoft.com/office/officeart/2005/8/layout/vList5"/>
    <dgm:cxn modelId="{16D5259E-60AB-4235-9E48-CCE5DB7396C7}" srcId="{A459257F-3154-4D35-8D2A-205437D49B88}" destId="{B5BFF2F8-DE5D-460B-886B-A1AC0CE74C18}" srcOrd="6" destOrd="0" parTransId="{247D38CD-347F-442E-B44C-C7A83B783CAA}" sibTransId="{C36BEF6F-3792-4EE9-884E-758D4BBB3BCF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150DD9B7-A5D0-4B7B-8617-26A4AC22C5B2}" srcId="{A459257F-3154-4D35-8D2A-205437D49B88}" destId="{5A36E6DB-5AE3-43F7-8DF6-AB928785D55D}" srcOrd="4" destOrd="0" parTransId="{CA5C535A-5B43-426B-82B1-8A7E617BD657}" sibTransId="{D61A141E-9B2E-4BB3-AD45-C3C39432D5E9}"/>
    <dgm:cxn modelId="{562A62BA-C223-4FE5-AA3E-FEDC9584E13B}" srcId="{B08D2620-1085-47B0-AEA3-308E85459A09}" destId="{DAD98C27-8DDF-4DBB-B958-37813349A793}" srcOrd="2" destOrd="0" parTransId="{5ADCB295-146E-4AAE-B07A-45483EFF9B30}" sibTransId="{FD85CD75-B6F4-4DF3-B087-1C2A9D6735D2}"/>
    <dgm:cxn modelId="{A56F86BD-50AF-48A2-B6A8-C365EFC3060C}" type="presOf" srcId="{38B3D6E7-E3E6-4A53-9113-FBE753916320}" destId="{9B9DB52B-756D-4E8F-BBE8-D0CE13B07F93}" srcOrd="0" destOrd="4" presId="urn:microsoft.com/office/officeart/2005/8/layout/vList5"/>
    <dgm:cxn modelId="{FF535BBE-13D6-4675-956E-D0FB1D925B17}" srcId="{A459257F-3154-4D35-8D2A-205437D49B88}" destId="{D91B6C11-A1BC-463B-8844-A811AF79E52D}" srcOrd="5" destOrd="0" parTransId="{2DE2FA22-32DF-4479-B9DF-8F93511127A0}" sibTransId="{74945CDD-825E-47E1-90DB-25DFE8CB8155}"/>
    <dgm:cxn modelId="{153CB4C5-52F7-475D-A626-67F26E451833}" srcId="{B08D2620-1085-47B0-AEA3-308E85459A09}" destId="{9C68539A-87D3-4DE0-BE1F-BB3048092200}" srcOrd="3" destOrd="0" parTransId="{7AEE12B3-F407-42D4-86F6-96E2070BF8CB}" sibTransId="{793AE1B5-903B-419A-832A-8F0B2FEAFE51}"/>
    <dgm:cxn modelId="{249E30CB-5A7C-4268-BB2F-6EBCDC359298}" type="presOf" srcId="{447BC282-F130-459C-9CB5-E14B05C4DA62}" destId="{A7528A50-0753-4B3E-8A49-E501D72A0FB5}" srcOrd="0" destOrd="3" presId="urn:microsoft.com/office/officeart/2005/8/layout/vList5"/>
    <dgm:cxn modelId="{3E0E4ED2-84F3-4A75-B1A6-6B9458F71CD2}" type="presOf" srcId="{D91B6C11-A1BC-463B-8844-A811AF79E52D}" destId="{A7528A50-0753-4B3E-8A49-E501D72A0FB5}" srcOrd="0" destOrd="5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04E0A2DB-2620-4D34-9524-2046D42C74AE}" type="presOf" srcId="{2F191BEF-9B93-481E-A28D-1A021638204F}" destId="{A7528A50-0753-4B3E-8A49-E501D72A0FB5}" srcOrd="0" destOrd="1" presId="urn:microsoft.com/office/officeart/2005/8/layout/vList5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BD7255FC-3366-4DA6-9AE8-9210E11AFCBA}" srcId="{B08D2620-1085-47B0-AEA3-308E85459A09}" destId="{D23BD407-8D85-47EE-8959-4DB3DC32428C}" srcOrd="1" destOrd="0" parTransId="{D575AD97-8D91-4A70-BB2E-AD273CDCA167}" sibTransId="{DC0D42B3-4805-428C-AF74-F469C3A69B4E}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Payment</a:t>
          </a:r>
          <a:endParaRPr lang="en-IN" sz="1600" i="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Order_ID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 err="1"/>
            <a:t>Payment_Type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Payment_type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38A41B3A-DD62-4431-AF53-7E5F9C14F4EB}">
      <dgm:prSet custT="1"/>
      <dgm:spPr/>
      <dgm:t>
        <a:bodyPr/>
        <a:lstStyle/>
        <a:p>
          <a:r>
            <a:rPr lang="en-US" sz="1200" b="1" i="0" u="none"/>
            <a:t>Payment_id</a:t>
          </a:r>
          <a:endParaRPr lang="en-US" sz="1200"/>
        </a:p>
      </dgm:t>
    </dgm:pt>
    <dgm:pt modelId="{CEA1AEA4-D07D-4344-8E12-975285BF9AFF}" type="parTrans" cxnId="{2CDB0E6E-128B-41EA-9642-760A681723BB}">
      <dgm:prSet/>
      <dgm:spPr/>
      <dgm:t>
        <a:bodyPr/>
        <a:lstStyle/>
        <a:p>
          <a:endParaRPr lang="en-US"/>
        </a:p>
      </dgm:t>
    </dgm:pt>
    <dgm:pt modelId="{907C18C3-FC46-4F54-A804-C247ACCD3064}" type="sibTrans" cxnId="{2CDB0E6E-128B-41EA-9642-760A681723BB}">
      <dgm:prSet/>
      <dgm:spPr/>
      <dgm:t>
        <a:bodyPr/>
        <a:lstStyle/>
        <a:p>
          <a:endParaRPr lang="en-US"/>
        </a:p>
      </dgm:t>
    </dgm:pt>
    <dgm:pt modelId="{C7E3DB4C-BAA6-4BFE-B8BE-ACF01DB43A4B}">
      <dgm:prSet custT="1"/>
      <dgm:spPr/>
      <dgm:t>
        <a:bodyPr/>
        <a:lstStyle/>
        <a:p>
          <a:r>
            <a:rPr lang="en-US" sz="1200" b="1" i="0" u="none"/>
            <a:t>Payment_Type_ID</a:t>
          </a:r>
          <a:endParaRPr lang="en-US" sz="1200"/>
        </a:p>
      </dgm:t>
    </dgm:pt>
    <dgm:pt modelId="{8149ED5A-361D-4174-A1F9-3E5D1E8245E9}" type="parTrans" cxnId="{97F1AE6E-8ABD-4B19-9267-EAC91891116F}">
      <dgm:prSet/>
      <dgm:spPr/>
      <dgm:t>
        <a:bodyPr/>
        <a:lstStyle/>
        <a:p>
          <a:endParaRPr lang="en-US"/>
        </a:p>
      </dgm:t>
    </dgm:pt>
    <dgm:pt modelId="{58E0F2C1-D75E-4D8C-8B5E-CC84F4413749}" type="sibTrans" cxnId="{97F1AE6E-8ABD-4B19-9267-EAC91891116F}">
      <dgm:prSet/>
      <dgm:spPr/>
      <dgm:t>
        <a:bodyPr/>
        <a:lstStyle/>
        <a:p>
          <a:endParaRPr lang="en-US"/>
        </a:p>
      </dgm:t>
    </dgm:pt>
    <dgm:pt modelId="{C899CDDA-6140-4C9D-B2B0-A2A4E49E4119}">
      <dgm:prSet custT="1"/>
      <dgm:spPr/>
      <dgm:t>
        <a:bodyPr/>
        <a:lstStyle/>
        <a:p>
          <a:r>
            <a:rPr lang="en-US" sz="1200" b="1" i="0" u="none" dirty="0"/>
            <a:t>Payment Date</a:t>
          </a:r>
          <a:endParaRPr lang="en-US" sz="1200" dirty="0"/>
        </a:p>
      </dgm:t>
    </dgm:pt>
    <dgm:pt modelId="{81F8F263-ECE5-4398-811E-37B051595801}" type="parTrans" cxnId="{8B9A906B-3537-4107-9781-D5E45B565B79}">
      <dgm:prSet/>
      <dgm:spPr/>
      <dgm:t>
        <a:bodyPr/>
        <a:lstStyle/>
        <a:p>
          <a:endParaRPr lang="en-US"/>
        </a:p>
      </dgm:t>
    </dgm:pt>
    <dgm:pt modelId="{82981505-E018-4097-9767-DF31543826EE}" type="sibTrans" cxnId="{8B9A906B-3537-4107-9781-D5E45B565B79}">
      <dgm:prSet/>
      <dgm:spPr/>
      <dgm:t>
        <a:bodyPr/>
        <a:lstStyle/>
        <a:p>
          <a:endParaRPr lang="en-US"/>
        </a:p>
      </dgm:t>
    </dgm:pt>
    <dgm:pt modelId="{0AF7E60B-F90E-4DC0-BC07-578CEACAEB8F}">
      <dgm:prSet custT="1"/>
      <dgm:spPr/>
      <dgm:t>
        <a:bodyPr/>
        <a:lstStyle/>
        <a:p>
          <a:r>
            <a:rPr lang="en-US" sz="1200" b="1" i="0" u="none" dirty="0" err="1"/>
            <a:t>Payment_type_ID</a:t>
          </a:r>
          <a:endParaRPr lang="en-US" sz="1200" dirty="0"/>
        </a:p>
      </dgm:t>
    </dgm:pt>
    <dgm:pt modelId="{9998695A-5717-4AB3-AB3A-BA0C830014E8}" type="parTrans" cxnId="{A00A7579-B5AA-459C-9FE6-D9570586E1F6}">
      <dgm:prSet/>
      <dgm:spPr/>
      <dgm:t>
        <a:bodyPr/>
        <a:lstStyle/>
        <a:p>
          <a:endParaRPr lang="en-US"/>
        </a:p>
      </dgm:t>
    </dgm:pt>
    <dgm:pt modelId="{ED564329-9397-44D5-BBD5-039E92E15E42}" type="sibTrans" cxnId="{A00A7579-B5AA-459C-9FE6-D9570586E1F6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-942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8B9A906B-3537-4107-9781-D5E45B565B79}" srcId="{A459257F-3154-4D35-8D2A-205437D49B88}" destId="{C899CDDA-6140-4C9D-B2B0-A2A4E49E4119}" srcOrd="3" destOrd="0" parTransId="{81F8F263-ECE5-4398-811E-37B051595801}" sibTransId="{82981505-E018-4097-9767-DF31543826EE}"/>
    <dgm:cxn modelId="{2CDB0E6E-128B-41EA-9642-760A681723BB}" srcId="{A459257F-3154-4D35-8D2A-205437D49B88}" destId="{38A41B3A-DD62-4431-AF53-7E5F9C14F4EB}" srcOrd="1" destOrd="0" parTransId="{CEA1AEA4-D07D-4344-8E12-975285BF9AFF}" sibTransId="{907C18C3-FC46-4F54-A804-C247ACCD3064}"/>
    <dgm:cxn modelId="{97F1AE6E-8ABD-4B19-9267-EAC91891116F}" srcId="{A459257F-3154-4D35-8D2A-205437D49B88}" destId="{C7E3DB4C-BAA6-4BFE-B8BE-ACF01DB43A4B}" srcOrd="2" destOrd="0" parTransId="{8149ED5A-361D-4174-A1F9-3E5D1E8245E9}" sibTransId="{58E0F2C1-D75E-4D8C-8B5E-CC84F4413749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F59F1073-5EDE-4B66-90EB-232957550BC1}" type="presOf" srcId="{0AF7E60B-F90E-4DC0-BC07-578CEACAEB8F}" destId="{9B9DB52B-756D-4E8F-BBE8-D0CE13B07F93}" srcOrd="0" destOrd="1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A00A7579-B5AA-459C-9FE6-D9570586E1F6}" srcId="{B08D2620-1085-47B0-AEA3-308E85459A09}" destId="{0AF7E60B-F90E-4DC0-BC07-578CEACAEB8F}" srcOrd="1" destOrd="0" parTransId="{9998695A-5717-4AB3-AB3A-BA0C830014E8}" sibTransId="{ED564329-9397-44D5-BBD5-039E92E15E42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5EE520DA-E678-4A68-8FB4-559847F75C76}" type="presOf" srcId="{38A41B3A-DD62-4431-AF53-7E5F9C14F4EB}" destId="{A7528A50-0753-4B3E-8A49-E501D72A0FB5}" srcOrd="0" destOrd="1" presId="urn:microsoft.com/office/officeart/2005/8/layout/vList5"/>
    <dgm:cxn modelId="{6207EEEC-B6AC-4896-BC30-77238D6510F3}" type="presOf" srcId="{C899CDDA-6140-4C9D-B2B0-A2A4E49E4119}" destId="{A7528A50-0753-4B3E-8A49-E501D72A0FB5}" srcOrd="0" destOrd="3" presId="urn:microsoft.com/office/officeart/2005/8/layout/vList5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12369DFF-35F9-4B8C-82FC-A2E38EE31901}" type="presOf" srcId="{C7E3DB4C-BAA6-4BFE-B8BE-ACF01DB43A4B}" destId="{A7528A50-0753-4B3E-8A49-E501D72A0FB5}" srcOrd="0" destOrd="2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 err="1"/>
            <a:t>Supplier_PaymentType_details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Pay_ID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Shipment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Shipment_ID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6F60B14A-5BDC-4D66-9512-BAB82AF075CA}">
      <dgm:prSet custT="1"/>
      <dgm:spPr/>
      <dgm:t>
        <a:bodyPr/>
        <a:lstStyle/>
        <a:p>
          <a:r>
            <a:rPr lang="en-US" sz="1200" b="1" i="0" u="none"/>
            <a:t>fk_Supplier_ID</a:t>
          </a:r>
          <a:endParaRPr lang="en-US" sz="1200"/>
        </a:p>
      </dgm:t>
    </dgm:pt>
    <dgm:pt modelId="{DED15730-2E6C-4768-A7ED-7B0A982813ED}" type="parTrans" cxnId="{8536D1A8-0514-49C9-86D7-88B9245B16F3}">
      <dgm:prSet/>
      <dgm:spPr/>
      <dgm:t>
        <a:bodyPr/>
        <a:lstStyle/>
        <a:p>
          <a:endParaRPr lang="en-US"/>
        </a:p>
      </dgm:t>
    </dgm:pt>
    <dgm:pt modelId="{EB970DC3-5B13-4CDB-8F72-5AC3C25E7443}" type="sibTrans" cxnId="{8536D1A8-0514-49C9-86D7-88B9245B16F3}">
      <dgm:prSet/>
      <dgm:spPr/>
      <dgm:t>
        <a:bodyPr/>
        <a:lstStyle/>
        <a:p>
          <a:endParaRPr lang="en-US"/>
        </a:p>
      </dgm:t>
    </dgm:pt>
    <dgm:pt modelId="{8F8C934A-D3EF-48F5-87FA-6C8203FCDFEE}">
      <dgm:prSet custT="1"/>
      <dgm:spPr/>
      <dgm:t>
        <a:bodyPr/>
        <a:lstStyle/>
        <a:p>
          <a:r>
            <a:rPr lang="en-US" sz="1200" b="1" i="0" u="none" dirty="0" err="1"/>
            <a:t>fk_Payment_type_ID</a:t>
          </a:r>
          <a:endParaRPr lang="en-US" sz="1200" dirty="0"/>
        </a:p>
      </dgm:t>
    </dgm:pt>
    <dgm:pt modelId="{C83D9CE1-C85F-46FB-BC74-BA08068F23E7}" type="parTrans" cxnId="{2278D95D-9182-4F53-8651-98B577564689}">
      <dgm:prSet/>
      <dgm:spPr/>
      <dgm:t>
        <a:bodyPr/>
        <a:lstStyle/>
        <a:p>
          <a:endParaRPr lang="en-US"/>
        </a:p>
      </dgm:t>
    </dgm:pt>
    <dgm:pt modelId="{6AC6FB7F-723C-4628-82FE-4771D8C17706}" type="sibTrans" cxnId="{2278D95D-9182-4F53-8651-98B577564689}">
      <dgm:prSet/>
      <dgm:spPr/>
      <dgm:t>
        <a:bodyPr/>
        <a:lstStyle/>
        <a:p>
          <a:endParaRPr lang="en-US"/>
        </a:p>
      </dgm:t>
    </dgm:pt>
    <dgm:pt modelId="{12170811-003F-4AA6-9EE0-6BDF0DA85B1A}">
      <dgm:prSet custT="1"/>
      <dgm:spPr/>
      <dgm:t>
        <a:bodyPr/>
        <a:lstStyle/>
        <a:p>
          <a:r>
            <a:rPr lang="en-US" sz="1200" b="1" i="0" u="none"/>
            <a:t>Ship_date</a:t>
          </a:r>
          <a:endParaRPr lang="en-US" sz="1200" b="1"/>
        </a:p>
      </dgm:t>
    </dgm:pt>
    <dgm:pt modelId="{C455A11D-A519-4522-89D8-93FDE0BAB501}" type="parTrans" cxnId="{AB000EE0-E512-4CC4-98CC-FD676485A3B1}">
      <dgm:prSet/>
      <dgm:spPr/>
      <dgm:t>
        <a:bodyPr/>
        <a:lstStyle/>
        <a:p>
          <a:endParaRPr lang="en-US"/>
        </a:p>
      </dgm:t>
    </dgm:pt>
    <dgm:pt modelId="{E0123352-CA5F-4904-9BB0-90FC757B433D}" type="sibTrans" cxnId="{AB000EE0-E512-4CC4-98CC-FD676485A3B1}">
      <dgm:prSet/>
      <dgm:spPr/>
      <dgm:t>
        <a:bodyPr/>
        <a:lstStyle/>
        <a:p>
          <a:endParaRPr lang="en-US"/>
        </a:p>
      </dgm:t>
    </dgm:pt>
    <dgm:pt modelId="{7F43468E-A521-4D85-8EA3-5ECDA73DDF53}">
      <dgm:prSet custT="1"/>
      <dgm:spPr/>
      <dgm:t>
        <a:bodyPr/>
        <a:lstStyle/>
        <a:p>
          <a:r>
            <a:rPr lang="en-US" sz="1200" b="1" i="0" u="none"/>
            <a:t>Ship_method</a:t>
          </a:r>
          <a:endParaRPr lang="en-US" sz="1200" b="1"/>
        </a:p>
      </dgm:t>
    </dgm:pt>
    <dgm:pt modelId="{DA95C387-D917-4854-A518-273FA20DC8D1}" type="parTrans" cxnId="{258ED882-6661-4D63-9CDF-5CB7083776BE}">
      <dgm:prSet/>
      <dgm:spPr/>
      <dgm:t>
        <a:bodyPr/>
        <a:lstStyle/>
        <a:p>
          <a:endParaRPr lang="en-US"/>
        </a:p>
      </dgm:t>
    </dgm:pt>
    <dgm:pt modelId="{09D024B2-9B55-4753-BB67-1EB357E90B53}" type="sibTrans" cxnId="{258ED882-6661-4D63-9CDF-5CB7083776BE}">
      <dgm:prSet/>
      <dgm:spPr/>
      <dgm:t>
        <a:bodyPr/>
        <a:lstStyle/>
        <a:p>
          <a:endParaRPr lang="en-US"/>
        </a:p>
      </dgm:t>
    </dgm:pt>
    <dgm:pt modelId="{A504636A-1BE9-4F1E-9605-37F12D733834}">
      <dgm:prSet custT="1"/>
      <dgm:spPr/>
      <dgm:t>
        <a:bodyPr/>
        <a:lstStyle/>
        <a:p>
          <a:r>
            <a:rPr lang="en-US" sz="1200" b="1" i="0" u="none"/>
            <a:t>Expected_Delivery_date</a:t>
          </a:r>
          <a:endParaRPr lang="en-US" sz="1200" b="1"/>
        </a:p>
      </dgm:t>
    </dgm:pt>
    <dgm:pt modelId="{26D7D75F-B9A5-402A-944E-512718AE5DFF}" type="parTrans" cxnId="{B7C4F7F4-99D6-4CC5-9C54-46F69B9E2F84}">
      <dgm:prSet/>
      <dgm:spPr/>
      <dgm:t>
        <a:bodyPr/>
        <a:lstStyle/>
        <a:p>
          <a:endParaRPr lang="en-US"/>
        </a:p>
      </dgm:t>
    </dgm:pt>
    <dgm:pt modelId="{23F92C72-5841-477B-8B66-3879BE4B2D9B}" type="sibTrans" cxnId="{B7C4F7F4-99D6-4CC5-9C54-46F69B9E2F84}">
      <dgm:prSet/>
      <dgm:spPr/>
      <dgm:t>
        <a:bodyPr/>
        <a:lstStyle/>
        <a:p>
          <a:endParaRPr lang="en-US"/>
        </a:p>
      </dgm:t>
    </dgm:pt>
    <dgm:pt modelId="{F4950BC8-C235-48AE-B820-2B63284D0CE1}">
      <dgm:prSet custT="1"/>
      <dgm:spPr/>
      <dgm:t>
        <a:bodyPr/>
        <a:lstStyle/>
        <a:p>
          <a:r>
            <a:rPr lang="en-US" sz="1200" b="1" i="0" u="none"/>
            <a:t>Delivery_Status</a:t>
          </a:r>
          <a:endParaRPr lang="en-US" sz="1200" b="1"/>
        </a:p>
      </dgm:t>
    </dgm:pt>
    <dgm:pt modelId="{606711AD-97E4-4CF8-BB5C-33FE562F1B38}" type="parTrans" cxnId="{6261BB3D-2842-4EAB-A35C-04105AFF996A}">
      <dgm:prSet/>
      <dgm:spPr/>
      <dgm:t>
        <a:bodyPr/>
        <a:lstStyle/>
        <a:p>
          <a:endParaRPr lang="en-US"/>
        </a:p>
      </dgm:t>
    </dgm:pt>
    <dgm:pt modelId="{C53B024E-73D6-4606-B130-4FD5B02A1ED6}" type="sibTrans" cxnId="{6261BB3D-2842-4EAB-A35C-04105AFF996A}">
      <dgm:prSet/>
      <dgm:spPr/>
      <dgm:t>
        <a:bodyPr/>
        <a:lstStyle/>
        <a:p>
          <a:endParaRPr lang="en-US"/>
        </a:p>
      </dgm:t>
    </dgm:pt>
    <dgm:pt modelId="{39EA1D27-F79B-4C6F-8E23-4AC12735F48D}">
      <dgm:prSet custT="1"/>
      <dgm:spPr/>
      <dgm:t>
        <a:bodyPr/>
        <a:lstStyle/>
        <a:p>
          <a:r>
            <a:rPr lang="en-US" sz="1200" b="1" i="0" u="none"/>
            <a:t>Order received Date</a:t>
          </a:r>
          <a:endParaRPr lang="en-US" sz="1200" b="1"/>
        </a:p>
      </dgm:t>
    </dgm:pt>
    <dgm:pt modelId="{2493E3D4-AAF6-456A-BB6A-090A6E293047}" type="parTrans" cxnId="{3CF8091C-6422-48E3-BCD8-D8792B042D2D}">
      <dgm:prSet/>
      <dgm:spPr/>
      <dgm:t>
        <a:bodyPr/>
        <a:lstStyle/>
        <a:p>
          <a:endParaRPr lang="en-US"/>
        </a:p>
      </dgm:t>
    </dgm:pt>
    <dgm:pt modelId="{3A56E511-5745-486B-8E89-4D7FD931F37B}" type="sibTrans" cxnId="{3CF8091C-6422-48E3-BCD8-D8792B042D2D}">
      <dgm:prSet/>
      <dgm:spPr/>
      <dgm:t>
        <a:bodyPr/>
        <a:lstStyle/>
        <a:p>
          <a:endParaRPr lang="en-US"/>
        </a:p>
      </dgm:t>
    </dgm:pt>
    <dgm:pt modelId="{6C9DD648-706B-4092-AA3F-C6B47F875757}">
      <dgm:prSet custT="1"/>
      <dgm:spPr/>
      <dgm:t>
        <a:bodyPr/>
        <a:lstStyle/>
        <a:p>
          <a:r>
            <a:rPr lang="en-US" sz="1200" b="1" i="0" u="none" dirty="0"/>
            <a:t>Order packed Date</a:t>
          </a:r>
          <a:endParaRPr lang="en-US" sz="1200" b="1" dirty="0"/>
        </a:p>
      </dgm:t>
    </dgm:pt>
    <dgm:pt modelId="{EDFA82F0-327C-4AD9-B89F-ED701044E71E}" type="parTrans" cxnId="{452B54B8-2DCD-43FF-BD0E-069DC373E0FA}">
      <dgm:prSet/>
      <dgm:spPr/>
      <dgm:t>
        <a:bodyPr/>
        <a:lstStyle/>
        <a:p>
          <a:endParaRPr lang="en-US"/>
        </a:p>
      </dgm:t>
    </dgm:pt>
    <dgm:pt modelId="{41FDFFAA-86C5-4AA7-97E7-E6F6D1A5B94F}" type="sibTrans" cxnId="{452B54B8-2DCD-43FF-BD0E-069DC373E0FA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 custScaleY="91967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3CF8091C-6422-48E3-BCD8-D8792B042D2D}" srcId="{B08D2620-1085-47B0-AEA3-308E85459A09}" destId="{39EA1D27-F79B-4C6F-8E23-4AC12735F48D}" srcOrd="5" destOrd="0" parTransId="{2493E3D4-AAF6-456A-BB6A-090A6E293047}" sibTransId="{3A56E511-5745-486B-8E89-4D7FD931F37B}"/>
    <dgm:cxn modelId="{6261BB3D-2842-4EAB-A35C-04105AFF996A}" srcId="{B08D2620-1085-47B0-AEA3-308E85459A09}" destId="{F4950BC8-C235-48AE-B820-2B63284D0CE1}" srcOrd="4" destOrd="0" parTransId="{606711AD-97E4-4CF8-BB5C-33FE562F1B38}" sibTransId="{C53B024E-73D6-4606-B130-4FD5B02A1ED6}"/>
    <dgm:cxn modelId="{2278D95D-9182-4F53-8651-98B577564689}" srcId="{A459257F-3154-4D35-8D2A-205437D49B88}" destId="{8F8C934A-D3EF-48F5-87FA-6C8203FCDFEE}" srcOrd="2" destOrd="0" parTransId="{C83D9CE1-C85F-46FB-BC74-BA08068F23E7}" sibTransId="{6AC6FB7F-723C-4628-82FE-4771D8C17706}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FFB41F47-4525-4022-A5AB-5949E06EF217}" type="presOf" srcId="{6F60B14A-5BDC-4D66-9512-BAB82AF075CA}" destId="{A7528A50-0753-4B3E-8A49-E501D72A0FB5}" srcOrd="0" destOrd="1" presId="urn:microsoft.com/office/officeart/2005/8/layout/vList5"/>
    <dgm:cxn modelId="{5B190752-710D-4117-AFF9-9C9ECB102D39}" type="presOf" srcId="{8F8C934A-D3EF-48F5-87FA-6C8203FCDFEE}" destId="{A7528A50-0753-4B3E-8A49-E501D72A0FB5}" srcOrd="0" destOrd="2" presId="urn:microsoft.com/office/officeart/2005/8/layout/vList5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16F8247F-B899-4293-B273-B8E81BB31CE0}" type="presOf" srcId="{12170811-003F-4AA6-9EE0-6BDF0DA85B1A}" destId="{9B9DB52B-756D-4E8F-BBE8-D0CE13B07F93}" srcOrd="0" destOrd="1" presId="urn:microsoft.com/office/officeart/2005/8/layout/vList5"/>
    <dgm:cxn modelId="{258ED882-6661-4D63-9CDF-5CB7083776BE}" srcId="{B08D2620-1085-47B0-AEA3-308E85459A09}" destId="{7F43468E-A521-4D85-8EA3-5ECDA73DDF53}" srcOrd="2" destOrd="0" parTransId="{DA95C387-D917-4854-A518-273FA20DC8D1}" sibTransId="{09D024B2-9B55-4753-BB67-1EB357E90B53}"/>
    <dgm:cxn modelId="{CAC8608B-8A5B-468F-BD44-76866DEE1C58}" type="presOf" srcId="{7F43468E-A521-4D85-8EA3-5ECDA73DDF53}" destId="{9B9DB52B-756D-4E8F-BBE8-D0CE13B07F93}" srcOrd="0" destOrd="2" presId="urn:microsoft.com/office/officeart/2005/8/layout/vList5"/>
    <dgm:cxn modelId="{8536D1A8-0514-49C9-86D7-88B9245B16F3}" srcId="{A459257F-3154-4D35-8D2A-205437D49B88}" destId="{6F60B14A-5BDC-4D66-9512-BAB82AF075CA}" srcOrd="1" destOrd="0" parTransId="{DED15730-2E6C-4768-A7ED-7B0A982813ED}" sibTransId="{EB970DC3-5B13-4CDB-8F72-5AC3C25E7443}"/>
    <dgm:cxn modelId="{1DA998B2-3F9C-4FA8-AA20-7CF9BBD6478B}" type="presOf" srcId="{A504636A-1BE9-4F1E-9605-37F12D733834}" destId="{9B9DB52B-756D-4E8F-BBE8-D0CE13B07F93}" srcOrd="0" destOrd="3" presId="urn:microsoft.com/office/officeart/2005/8/layout/vList5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452B54B8-2DCD-43FF-BD0E-069DC373E0FA}" srcId="{B08D2620-1085-47B0-AEA3-308E85459A09}" destId="{6C9DD648-706B-4092-AA3F-C6B47F875757}" srcOrd="6" destOrd="0" parTransId="{EDFA82F0-327C-4AD9-B89F-ED701044E71E}" sibTransId="{41FDFFAA-86C5-4AA7-97E7-E6F6D1A5B94F}"/>
    <dgm:cxn modelId="{8374DFC1-20F7-4FFA-9D54-03F108FEF037}" type="presOf" srcId="{F4950BC8-C235-48AE-B820-2B63284D0CE1}" destId="{9B9DB52B-756D-4E8F-BBE8-D0CE13B07F93}" srcOrd="0" destOrd="4" presId="urn:microsoft.com/office/officeart/2005/8/layout/vList5"/>
    <dgm:cxn modelId="{A67502CA-E4D8-45F3-8FA3-473B817008A3}" type="presOf" srcId="{39EA1D27-F79B-4C6F-8E23-4AC12735F48D}" destId="{9B9DB52B-756D-4E8F-BBE8-D0CE13B07F93}" srcOrd="0" destOrd="5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AB000EE0-E512-4CC4-98CC-FD676485A3B1}" srcId="{B08D2620-1085-47B0-AEA3-308E85459A09}" destId="{12170811-003F-4AA6-9EE0-6BDF0DA85B1A}" srcOrd="1" destOrd="0" parTransId="{C455A11D-A519-4522-89D8-93FDE0BAB501}" sibTransId="{E0123352-CA5F-4904-9BB0-90FC757B433D}"/>
    <dgm:cxn modelId="{3D370AE5-65AC-443E-8778-D52744B04956}" type="presOf" srcId="{6C9DD648-706B-4092-AA3F-C6B47F875757}" destId="{9B9DB52B-756D-4E8F-BBE8-D0CE13B07F93}" srcOrd="0" destOrd="6" presId="urn:microsoft.com/office/officeart/2005/8/layout/vList5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B7C4F7F4-99D6-4CC5-9C54-46F69B9E2F84}" srcId="{B08D2620-1085-47B0-AEA3-308E85459A09}" destId="{A504636A-1BE9-4F1E-9605-37F12D733834}" srcOrd="3" destOrd="0" parTransId="{26D7D75F-B9A5-402A-944E-512718AE5DFF}" sibTransId="{23F92C72-5841-477B-8B66-3879BE4B2D9B}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 err="1"/>
            <a:t>Customer_bankdetails</a:t>
          </a:r>
          <a:endParaRPr lang="en-IN" sz="1600" i="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sng" dirty="0" err="1"/>
            <a:t>fk_customer_ID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 err="1"/>
            <a:t>Supplier_bankdetails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sng" dirty="0" err="1"/>
            <a:t>fk_supplier_ID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42239E2F-4F88-492F-9410-00AB338F3B16}">
      <dgm:prSet custT="1"/>
      <dgm:spPr/>
      <dgm:t>
        <a:bodyPr/>
        <a:lstStyle/>
        <a:p>
          <a:r>
            <a:rPr lang="en-US" sz="1200" b="1" i="0" u="none"/>
            <a:t>Account no</a:t>
          </a:r>
          <a:endParaRPr lang="en-US" sz="1200"/>
        </a:p>
      </dgm:t>
    </dgm:pt>
    <dgm:pt modelId="{A2CDEC29-BA26-4E75-94D6-8D3BE044DDBA}" type="parTrans" cxnId="{176C4791-0C0A-4F4A-9966-BD0088C9A996}">
      <dgm:prSet/>
      <dgm:spPr/>
      <dgm:t>
        <a:bodyPr/>
        <a:lstStyle/>
        <a:p>
          <a:endParaRPr lang="en-US"/>
        </a:p>
      </dgm:t>
    </dgm:pt>
    <dgm:pt modelId="{230CEA97-73DD-4B63-A8EB-D9529AEED43A}" type="sibTrans" cxnId="{176C4791-0C0A-4F4A-9966-BD0088C9A996}">
      <dgm:prSet/>
      <dgm:spPr/>
      <dgm:t>
        <a:bodyPr/>
        <a:lstStyle/>
        <a:p>
          <a:endParaRPr lang="en-US"/>
        </a:p>
      </dgm:t>
    </dgm:pt>
    <dgm:pt modelId="{52E35978-512F-4BEC-B1B8-E762959F2140}">
      <dgm:prSet custT="1"/>
      <dgm:spPr/>
      <dgm:t>
        <a:bodyPr/>
        <a:lstStyle/>
        <a:p>
          <a:r>
            <a:rPr lang="en-US" sz="1200" b="1" i="0" u="none"/>
            <a:t>bank Name</a:t>
          </a:r>
          <a:endParaRPr lang="en-US" sz="1200"/>
        </a:p>
      </dgm:t>
    </dgm:pt>
    <dgm:pt modelId="{DD1ADFFE-BB86-4DAB-98A4-7D337D2D10D6}" type="parTrans" cxnId="{DD86D5CB-9616-49C2-96AC-B345AB6E0476}">
      <dgm:prSet/>
      <dgm:spPr/>
      <dgm:t>
        <a:bodyPr/>
        <a:lstStyle/>
        <a:p>
          <a:endParaRPr lang="en-US"/>
        </a:p>
      </dgm:t>
    </dgm:pt>
    <dgm:pt modelId="{3AF340CD-B5CF-47F8-9B05-46FF1BB99CEA}" type="sibTrans" cxnId="{DD86D5CB-9616-49C2-96AC-B345AB6E0476}">
      <dgm:prSet/>
      <dgm:spPr/>
      <dgm:t>
        <a:bodyPr/>
        <a:lstStyle/>
        <a:p>
          <a:endParaRPr lang="en-US"/>
        </a:p>
      </dgm:t>
    </dgm:pt>
    <dgm:pt modelId="{6733AA2E-1F82-4538-96B7-7DABB10D83BD}">
      <dgm:prSet custT="1"/>
      <dgm:spPr/>
      <dgm:t>
        <a:bodyPr/>
        <a:lstStyle/>
        <a:p>
          <a:r>
            <a:rPr lang="en-US" sz="1200" b="1" i="0" u="none"/>
            <a:t>IFSC code</a:t>
          </a:r>
          <a:endParaRPr lang="en-US" sz="1200"/>
        </a:p>
      </dgm:t>
    </dgm:pt>
    <dgm:pt modelId="{A50D28C3-F751-4C87-8FE7-EACF3E935659}" type="parTrans" cxnId="{45B658D0-2A18-4E82-99BD-3BC2ED50053F}">
      <dgm:prSet/>
      <dgm:spPr/>
      <dgm:t>
        <a:bodyPr/>
        <a:lstStyle/>
        <a:p>
          <a:endParaRPr lang="en-US"/>
        </a:p>
      </dgm:t>
    </dgm:pt>
    <dgm:pt modelId="{BFAD4C8C-CB27-4EBE-8ADC-6790FAF1A724}" type="sibTrans" cxnId="{45B658D0-2A18-4E82-99BD-3BC2ED50053F}">
      <dgm:prSet/>
      <dgm:spPr/>
      <dgm:t>
        <a:bodyPr/>
        <a:lstStyle/>
        <a:p>
          <a:endParaRPr lang="en-US"/>
        </a:p>
      </dgm:t>
    </dgm:pt>
    <dgm:pt modelId="{4E1349B0-D273-4BC6-88A2-01391E8AFC7F}">
      <dgm:prSet custT="1"/>
      <dgm:spPr/>
      <dgm:t>
        <a:bodyPr/>
        <a:lstStyle/>
        <a:p>
          <a:r>
            <a:rPr lang="en-US" sz="1200" b="1" i="0" u="none"/>
            <a:t>Debit card</a:t>
          </a:r>
          <a:endParaRPr lang="en-US" sz="1200"/>
        </a:p>
      </dgm:t>
    </dgm:pt>
    <dgm:pt modelId="{D75206C9-3873-456C-BF61-0379D2DA1B60}" type="parTrans" cxnId="{CF2ACAF0-37C8-47ED-80BA-7BCDAA8539FC}">
      <dgm:prSet/>
      <dgm:spPr/>
      <dgm:t>
        <a:bodyPr/>
        <a:lstStyle/>
        <a:p>
          <a:endParaRPr lang="en-US"/>
        </a:p>
      </dgm:t>
    </dgm:pt>
    <dgm:pt modelId="{3F733154-F9B6-4C29-9521-B2C5CBC6FA9F}" type="sibTrans" cxnId="{CF2ACAF0-37C8-47ED-80BA-7BCDAA8539FC}">
      <dgm:prSet/>
      <dgm:spPr/>
      <dgm:t>
        <a:bodyPr/>
        <a:lstStyle/>
        <a:p>
          <a:endParaRPr lang="en-US"/>
        </a:p>
      </dgm:t>
    </dgm:pt>
    <dgm:pt modelId="{25563FC0-1478-4CA3-B378-A5D95A39718C}">
      <dgm:prSet custT="1"/>
      <dgm:spPr/>
      <dgm:t>
        <a:bodyPr/>
        <a:lstStyle/>
        <a:p>
          <a:r>
            <a:rPr lang="en-US" sz="1200" b="1" i="0" u="none"/>
            <a:t>Credit card</a:t>
          </a:r>
          <a:endParaRPr lang="en-US" sz="1200"/>
        </a:p>
      </dgm:t>
    </dgm:pt>
    <dgm:pt modelId="{A4592F3F-E497-493B-AC80-38963513DF1A}" type="parTrans" cxnId="{88C0D147-6973-465B-A4E9-4A3BAF83DC12}">
      <dgm:prSet/>
      <dgm:spPr/>
      <dgm:t>
        <a:bodyPr/>
        <a:lstStyle/>
        <a:p>
          <a:endParaRPr lang="en-US"/>
        </a:p>
      </dgm:t>
    </dgm:pt>
    <dgm:pt modelId="{A1519924-EAFE-40FF-BC61-9331E17A48E3}" type="sibTrans" cxnId="{88C0D147-6973-465B-A4E9-4A3BAF83DC12}">
      <dgm:prSet/>
      <dgm:spPr/>
      <dgm:t>
        <a:bodyPr/>
        <a:lstStyle/>
        <a:p>
          <a:endParaRPr lang="en-US"/>
        </a:p>
      </dgm:t>
    </dgm:pt>
    <dgm:pt modelId="{FC354BA6-4304-44E2-81F9-E824C272FD75}">
      <dgm:prSet custT="1"/>
      <dgm:spPr/>
      <dgm:t>
        <a:bodyPr/>
        <a:lstStyle/>
        <a:p>
          <a:r>
            <a:rPr lang="en-US" sz="1200" b="1" i="0" u="none" dirty="0"/>
            <a:t>Account holder name</a:t>
          </a:r>
          <a:endParaRPr lang="en-US" sz="1200" dirty="0"/>
        </a:p>
      </dgm:t>
    </dgm:pt>
    <dgm:pt modelId="{BCC6F8D5-2272-474F-A6BF-B45F1E77EC79}" type="parTrans" cxnId="{32F9B26C-C589-4506-866A-27F13F3344B2}">
      <dgm:prSet/>
      <dgm:spPr/>
      <dgm:t>
        <a:bodyPr/>
        <a:lstStyle/>
        <a:p>
          <a:endParaRPr lang="en-US"/>
        </a:p>
      </dgm:t>
    </dgm:pt>
    <dgm:pt modelId="{B2B34E3E-29B7-4A5E-81CB-FC20D65F98B1}" type="sibTrans" cxnId="{32F9B26C-C589-4506-866A-27F13F3344B2}">
      <dgm:prSet/>
      <dgm:spPr/>
      <dgm:t>
        <a:bodyPr/>
        <a:lstStyle/>
        <a:p>
          <a:endParaRPr lang="en-US"/>
        </a:p>
      </dgm:t>
    </dgm:pt>
    <dgm:pt modelId="{07EE6147-E277-43D2-A7ED-4CF1C8EEA864}">
      <dgm:prSet custT="1"/>
      <dgm:spPr/>
      <dgm:t>
        <a:bodyPr/>
        <a:lstStyle/>
        <a:p>
          <a:r>
            <a:rPr lang="en-US" sz="1200" b="1" i="0" u="none"/>
            <a:t>Account no</a:t>
          </a:r>
          <a:endParaRPr lang="en-US" sz="1200"/>
        </a:p>
      </dgm:t>
    </dgm:pt>
    <dgm:pt modelId="{40C6C633-005C-4DC2-B576-61DCCA2FD4A1}" type="parTrans" cxnId="{0ED43FF1-71C2-4C81-96DD-6F1FAFFE0949}">
      <dgm:prSet/>
      <dgm:spPr/>
      <dgm:t>
        <a:bodyPr/>
        <a:lstStyle/>
        <a:p>
          <a:endParaRPr lang="en-US"/>
        </a:p>
      </dgm:t>
    </dgm:pt>
    <dgm:pt modelId="{011172DC-CAD7-4D2C-9709-FDE84F0883C2}" type="sibTrans" cxnId="{0ED43FF1-71C2-4C81-96DD-6F1FAFFE0949}">
      <dgm:prSet/>
      <dgm:spPr/>
      <dgm:t>
        <a:bodyPr/>
        <a:lstStyle/>
        <a:p>
          <a:endParaRPr lang="en-US"/>
        </a:p>
      </dgm:t>
    </dgm:pt>
    <dgm:pt modelId="{03A2B52F-A692-4452-B376-75B9DEF1EEFB}">
      <dgm:prSet custT="1"/>
      <dgm:spPr/>
      <dgm:t>
        <a:bodyPr/>
        <a:lstStyle/>
        <a:p>
          <a:r>
            <a:rPr lang="en-US" sz="1200" b="1" i="0" u="none"/>
            <a:t>bank Name</a:t>
          </a:r>
          <a:endParaRPr lang="en-US" sz="1200"/>
        </a:p>
      </dgm:t>
    </dgm:pt>
    <dgm:pt modelId="{EE29AA2F-4B07-43C2-9904-7F69A4CA7CAE}" type="parTrans" cxnId="{72988D24-F29F-4C40-8AE9-D5FCFFB68CC4}">
      <dgm:prSet/>
      <dgm:spPr/>
      <dgm:t>
        <a:bodyPr/>
        <a:lstStyle/>
        <a:p>
          <a:endParaRPr lang="en-US"/>
        </a:p>
      </dgm:t>
    </dgm:pt>
    <dgm:pt modelId="{049A8138-D74C-4149-8855-90A0C30D3CF8}" type="sibTrans" cxnId="{72988D24-F29F-4C40-8AE9-D5FCFFB68CC4}">
      <dgm:prSet/>
      <dgm:spPr/>
      <dgm:t>
        <a:bodyPr/>
        <a:lstStyle/>
        <a:p>
          <a:endParaRPr lang="en-US"/>
        </a:p>
      </dgm:t>
    </dgm:pt>
    <dgm:pt modelId="{F141C1AC-3AEA-49E1-A36B-A5F788BAF4C8}">
      <dgm:prSet custT="1"/>
      <dgm:spPr/>
      <dgm:t>
        <a:bodyPr/>
        <a:lstStyle/>
        <a:p>
          <a:r>
            <a:rPr lang="en-US" sz="1200" b="1" i="0" u="none"/>
            <a:t>IFSC code</a:t>
          </a:r>
          <a:endParaRPr lang="en-US" sz="1200"/>
        </a:p>
      </dgm:t>
    </dgm:pt>
    <dgm:pt modelId="{EE090FBA-CC95-4FCF-9DC1-749F31D226C6}" type="parTrans" cxnId="{C008935A-05FB-43B7-AE0D-43D378858472}">
      <dgm:prSet/>
      <dgm:spPr/>
      <dgm:t>
        <a:bodyPr/>
        <a:lstStyle/>
        <a:p>
          <a:endParaRPr lang="en-US"/>
        </a:p>
      </dgm:t>
    </dgm:pt>
    <dgm:pt modelId="{D84D6739-A103-4EBA-B61C-E074F5B0342A}" type="sibTrans" cxnId="{C008935A-05FB-43B7-AE0D-43D378858472}">
      <dgm:prSet/>
      <dgm:spPr/>
      <dgm:t>
        <a:bodyPr/>
        <a:lstStyle/>
        <a:p>
          <a:endParaRPr lang="en-US"/>
        </a:p>
      </dgm:t>
    </dgm:pt>
    <dgm:pt modelId="{E01AFC2E-568A-4783-9ED0-F51FA2B3D1F9}">
      <dgm:prSet custT="1"/>
      <dgm:spPr/>
      <dgm:t>
        <a:bodyPr/>
        <a:lstStyle/>
        <a:p>
          <a:r>
            <a:rPr lang="en-US" sz="1200" b="1" i="0" u="none"/>
            <a:t>Debit card</a:t>
          </a:r>
          <a:endParaRPr lang="en-US" sz="1200"/>
        </a:p>
      </dgm:t>
    </dgm:pt>
    <dgm:pt modelId="{24C72470-C10D-418F-85F7-A0A22F7C5461}" type="parTrans" cxnId="{0A1F810D-5C57-49CA-B159-FD70663AC0AC}">
      <dgm:prSet/>
      <dgm:spPr/>
      <dgm:t>
        <a:bodyPr/>
        <a:lstStyle/>
        <a:p>
          <a:endParaRPr lang="en-US"/>
        </a:p>
      </dgm:t>
    </dgm:pt>
    <dgm:pt modelId="{E92CEFBB-2060-420B-9C20-EF7FB17C37A8}" type="sibTrans" cxnId="{0A1F810D-5C57-49CA-B159-FD70663AC0AC}">
      <dgm:prSet/>
      <dgm:spPr/>
      <dgm:t>
        <a:bodyPr/>
        <a:lstStyle/>
        <a:p>
          <a:endParaRPr lang="en-US"/>
        </a:p>
      </dgm:t>
    </dgm:pt>
    <dgm:pt modelId="{EC0637D5-F64D-4549-9DE2-2206A77BAEF4}">
      <dgm:prSet custT="1"/>
      <dgm:spPr/>
      <dgm:t>
        <a:bodyPr/>
        <a:lstStyle/>
        <a:p>
          <a:r>
            <a:rPr lang="en-US" sz="1200" b="1" i="0" u="none"/>
            <a:t>Credit card</a:t>
          </a:r>
          <a:endParaRPr lang="en-US" sz="1200"/>
        </a:p>
      </dgm:t>
    </dgm:pt>
    <dgm:pt modelId="{A695AE11-B73B-4652-B829-5CEADDCD5BC5}" type="parTrans" cxnId="{9728472A-24CE-40BC-8BEF-B46C611BEC43}">
      <dgm:prSet/>
      <dgm:spPr/>
      <dgm:t>
        <a:bodyPr/>
        <a:lstStyle/>
        <a:p>
          <a:endParaRPr lang="en-US"/>
        </a:p>
      </dgm:t>
    </dgm:pt>
    <dgm:pt modelId="{AA205C7B-DFFB-4076-B270-7906FB573C7B}" type="sibTrans" cxnId="{9728472A-24CE-40BC-8BEF-B46C611BEC43}">
      <dgm:prSet/>
      <dgm:spPr/>
      <dgm:t>
        <a:bodyPr/>
        <a:lstStyle/>
        <a:p>
          <a:endParaRPr lang="en-US"/>
        </a:p>
      </dgm:t>
    </dgm:pt>
    <dgm:pt modelId="{E71A94EB-EA0E-41BD-BF1D-DF57A3833694}">
      <dgm:prSet custT="1"/>
      <dgm:spPr/>
      <dgm:t>
        <a:bodyPr/>
        <a:lstStyle/>
        <a:p>
          <a:r>
            <a:rPr lang="en-US" sz="1200" b="1" i="0" u="none" dirty="0"/>
            <a:t>Account holder name</a:t>
          </a:r>
          <a:endParaRPr lang="en-US" sz="1200" dirty="0"/>
        </a:p>
      </dgm:t>
    </dgm:pt>
    <dgm:pt modelId="{468EBB0F-1498-45BA-B41A-17F25536F268}" type="parTrans" cxnId="{F1B59FB8-3A96-40BD-ABFA-605A7051A8DE}">
      <dgm:prSet/>
      <dgm:spPr/>
      <dgm:t>
        <a:bodyPr/>
        <a:lstStyle/>
        <a:p>
          <a:endParaRPr lang="en-US"/>
        </a:p>
      </dgm:t>
    </dgm:pt>
    <dgm:pt modelId="{3A03919F-A6CB-4DE4-B7A6-825B901AD74D}" type="sibTrans" cxnId="{F1B59FB8-3A96-40BD-ABFA-605A7051A8DE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-942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0A1F810D-5C57-49CA-B159-FD70663AC0AC}" srcId="{B08D2620-1085-47B0-AEA3-308E85459A09}" destId="{E01AFC2E-568A-4783-9ED0-F51FA2B3D1F9}" srcOrd="4" destOrd="0" parTransId="{24C72470-C10D-418F-85F7-A0A22F7C5461}" sibTransId="{E92CEFBB-2060-420B-9C20-EF7FB17C37A8}"/>
    <dgm:cxn modelId="{8C33F214-03DB-4D1C-AA4D-17550BA804B7}" type="presOf" srcId="{FC354BA6-4304-44E2-81F9-E824C272FD75}" destId="{A7528A50-0753-4B3E-8A49-E501D72A0FB5}" srcOrd="0" destOrd="6" presId="urn:microsoft.com/office/officeart/2005/8/layout/vList5"/>
    <dgm:cxn modelId="{3046CD1E-031E-438B-A3A8-450AA537F215}" type="presOf" srcId="{52E35978-512F-4BEC-B1B8-E762959F2140}" destId="{A7528A50-0753-4B3E-8A49-E501D72A0FB5}" srcOrd="0" destOrd="2" presId="urn:microsoft.com/office/officeart/2005/8/layout/vList5"/>
    <dgm:cxn modelId="{72988D24-F29F-4C40-8AE9-D5FCFFB68CC4}" srcId="{B08D2620-1085-47B0-AEA3-308E85459A09}" destId="{03A2B52F-A692-4452-B376-75B9DEF1EEFB}" srcOrd="2" destOrd="0" parTransId="{EE29AA2F-4B07-43C2-9904-7F69A4CA7CAE}" sibTransId="{049A8138-D74C-4149-8855-90A0C30D3CF8}"/>
    <dgm:cxn modelId="{9728472A-24CE-40BC-8BEF-B46C611BEC43}" srcId="{B08D2620-1085-47B0-AEA3-308E85459A09}" destId="{EC0637D5-F64D-4549-9DE2-2206A77BAEF4}" srcOrd="5" destOrd="0" parTransId="{A695AE11-B73B-4652-B829-5CEADDCD5BC5}" sibTransId="{AA205C7B-DFFB-4076-B270-7906FB573C7B}"/>
    <dgm:cxn modelId="{3E62F52C-796D-41AE-B8EE-B626660B27EE}" type="presOf" srcId="{42239E2F-4F88-492F-9410-00AB338F3B16}" destId="{A7528A50-0753-4B3E-8A49-E501D72A0FB5}" srcOrd="0" destOrd="1" presId="urn:microsoft.com/office/officeart/2005/8/layout/vList5"/>
    <dgm:cxn modelId="{B6D90041-A411-45F6-8CCB-463C97574F6A}" type="presOf" srcId="{E71A94EB-EA0E-41BD-BF1D-DF57A3833694}" destId="{9B9DB52B-756D-4E8F-BBE8-D0CE13B07F93}" srcOrd="0" destOrd="6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88C0D147-6973-465B-A4E9-4A3BAF83DC12}" srcId="{A459257F-3154-4D35-8D2A-205437D49B88}" destId="{25563FC0-1478-4CA3-B378-A5D95A39718C}" srcOrd="5" destOrd="0" parTransId="{A4592F3F-E497-493B-AC80-38963513DF1A}" sibTransId="{A1519924-EAFE-40FF-BC61-9331E17A48E3}"/>
    <dgm:cxn modelId="{32F9B26C-C589-4506-866A-27F13F3344B2}" srcId="{A459257F-3154-4D35-8D2A-205437D49B88}" destId="{FC354BA6-4304-44E2-81F9-E824C272FD75}" srcOrd="6" destOrd="0" parTransId="{BCC6F8D5-2272-474F-A6BF-B45F1E77EC79}" sibTransId="{B2B34E3E-29B7-4A5E-81CB-FC20D65F98B1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5175685A-BF9E-47FE-B658-25DCE2CDFE28}" type="presOf" srcId="{03A2B52F-A692-4452-B376-75B9DEF1EEFB}" destId="{9B9DB52B-756D-4E8F-BBE8-D0CE13B07F93}" srcOrd="0" destOrd="2" presId="urn:microsoft.com/office/officeart/2005/8/layout/vList5"/>
    <dgm:cxn modelId="{C008935A-05FB-43B7-AE0D-43D378858472}" srcId="{B08D2620-1085-47B0-AEA3-308E85459A09}" destId="{F141C1AC-3AEA-49E1-A36B-A5F788BAF4C8}" srcOrd="3" destOrd="0" parTransId="{EE090FBA-CC95-4FCF-9DC1-749F31D226C6}" sibTransId="{D84D6739-A103-4EBA-B61C-E074F5B0342A}"/>
    <dgm:cxn modelId="{4055238E-DCCF-418F-B9B5-1537E2604F60}" type="presOf" srcId="{F141C1AC-3AEA-49E1-A36B-A5F788BAF4C8}" destId="{9B9DB52B-756D-4E8F-BBE8-D0CE13B07F93}" srcOrd="0" destOrd="3" presId="urn:microsoft.com/office/officeart/2005/8/layout/vList5"/>
    <dgm:cxn modelId="{176C4791-0C0A-4F4A-9966-BD0088C9A996}" srcId="{A459257F-3154-4D35-8D2A-205437D49B88}" destId="{42239E2F-4F88-492F-9410-00AB338F3B16}" srcOrd="1" destOrd="0" parTransId="{A2CDEC29-BA26-4E75-94D6-8D3BE044DDBA}" sibTransId="{230CEA97-73DD-4B63-A8EB-D9529AEED43A}"/>
    <dgm:cxn modelId="{0E70BE9B-1A1A-458A-91F1-77BC331A2CCC}" type="presOf" srcId="{E01AFC2E-568A-4783-9ED0-F51FA2B3D1F9}" destId="{9B9DB52B-756D-4E8F-BBE8-D0CE13B07F93}" srcOrd="0" destOrd="4" presId="urn:microsoft.com/office/officeart/2005/8/layout/vList5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F1B59FB8-3A96-40BD-ABFA-605A7051A8DE}" srcId="{B08D2620-1085-47B0-AEA3-308E85459A09}" destId="{E71A94EB-EA0E-41BD-BF1D-DF57A3833694}" srcOrd="6" destOrd="0" parTransId="{468EBB0F-1498-45BA-B41A-17F25536F268}" sibTransId="{3A03919F-A6CB-4DE4-B7A6-825B901AD74D}"/>
    <dgm:cxn modelId="{2A7D37CB-275B-4974-AE20-026945499E4F}" type="presOf" srcId="{07EE6147-E277-43D2-A7ED-4CF1C8EEA864}" destId="{9B9DB52B-756D-4E8F-BBE8-D0CE13B07F93}" srcOrd="0" destOrd="1" presId="urn:microsoft.com/office/officeart/2005/8/layout/vList5"/>
    <dgm:cxn modelId="{DD86D5CB-9616-49C2-96AC-B345AB6E0476}" srcId="{A459257F-3154-4D35-8D2A-205437D49B88}" destId="{52E35978-512F-4BEC-B1B8-E762959F2140}" srcOrd="2" destOrd="0" parTransId="{DD1ADFFE-BB86-4DAB-98A4-7D337D2D10D6}" sibTransId="{3AF340CD-B5CF-47F8-9B05-46FF1BB99CEA}"/>
    <dgm:cxn modelId="{45B658D0-2A18-4E82-99BD-3BC2ED50053F}" srcId="{A459257F-3154-4D35-8D2A-205437D49B88}" destId="{6733AA2E-1F82-4538-96B7-7DABB10D83BD}" srcOrd="3" destOrd="0" parTransId="{A50D28C3-F751-4C87-8FE7-EACF3E935659}" sibTransId="{BFAD4C8C-CB27-4EBE-8ADC-6790FAF1A724}"/>
    <dgm:cxn modelId="{CA381FD3-2A3B-4A7C-AB80-A052B57A96C8}" type="presOf" srcId="{6733AA2E-1F82-4538-96B7-7DABB10D83BD}" destId="{A7528A50-0753-4B3E-8A49-E501D72A0FB5}" srcOrd="0" destOrd="3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C1699FDF-4BC5-411A-99E2-34E695BB58FE}" type="presOf" srcId="{25563FC0-1478-4CA3-B378-A5D95A39718C}" destId="{A7528A50-0753-4B3E-8A49-E501D72A0FB5}" srcOrd="0" destOrd="5" presId="urn:microsoft.com/office/officeart/2005/8/layout/vList5"/>
    <dgm:cxn modelId="{7F8FC8E3-5D5F-44CF-BD3A-C39FBD53B50B}" type="presOf" srcId="{4E1349B0-D273-4BC6-88A2-01391E8AFC7F}" destId="{A7528A50-0753-4B3E-8A49-E501D72A0FB5}" srcOrd="0" destOrd="4" presId="urn:microsoft.com/office/officeart/2005/8/layout/vList5"/>
    <dgm:cxn modelId="{CF2ACAF0-37C8-47ED-80BA-7BCDAA8539FC}" srcId="{A459257F-3154-4D35-8D2A-205437D49B88}" destId="{4E1349B0-D273-4BC6-88A2-01391E8AFC7F}" srcOrd="4" destOrd="0" parTransId="{D75206C9-3873-456C-BF61-0379D2DA1B60}" sibTransId="{3F733154-F9B6-4C29-9521-B2C5CBC6FA9F}"/>
    <dgm:cxn modelId="{0ED43FF1-71C2-4C81-96DD-6F1FAFFE0949}" srcId="{B08D2620-1085-47B0-AEA3-308E85459A09}" destId="{07EE6147-E277-43D2-A7ED-4CF1C8EEA864}" srcOrd="1" destOrd="0" parTransId="{40C6C633-005C-4DC2-B576-61DCCA2FD4A1}" sibTransId="{011172DC-CAD7-4D2C-9709-FDE84F0883C2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A203A8FD-3329-412A-B945-276DA931214E}" type="presOf" srcId="{EC0637D5-F64D-4549-9DE2-2206A77BAEF4}" destId="{9B9DB52B-756D-4E8F-BBE8-D0CE13B07F93}" srcOrd="0" destOrd="5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 err="1"/>
            <a:t>Branch_details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/>
            <a:t>Branch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UPI Details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sng" dirty="0" err="1"/>
            <a:t>fk_Cutomer_ID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D70E52B3-A499-42C0-87D2-07764B179F2B}">
      <dgm:prSet custT="1"/>
      <dgm:spPr/>
      <dgm:t>
        <a:bodyPr/>
        <a:lstStyle/>
        <a:p>
          <a:r>
            <a:rPr lang="en-US" sz="1200" b="1" i="0" u="none" dirty="0"/>
            <a:t>IFSC code</a:t>
          </a:r>
          <a:endParaRPr lang="en-US" sz="1200" dirty="0"/>
        </a:p>
      </dgm:t>
    </dgm:pt>
    <dgm:pt modelId="{004C2E94-AB7D-4EA6-930A-114E0C8BB7F8}" type="parTrans" cxnId="{334E2295-C97C-4EA3-ACB7-CA9F183B4412}">
      <dgm:prSet/>
      <dgm:spPr/>
      <dgm:t>
        <a:bodyPr/>
        <a:lstStyle/>
        <a:p>
          <a:endParaRPr lang="en-US"/>
        </a:p>
      </dgm:t>
    </dgm:pt>
    <dgm:pt modelId="{B376CF93-AC38-4A52-AC45-071BE033465E}" type="sibTrans" cxnId="{334E2295-C97C-4EA3-ACB7-CA9F183B4412}">
      <dgm:prSet/>
      <dgm:spPr/>
      <dgm:t>
        <a:bodyPr/>
        <a:lstStyle/>
        <a:p>
          <a:endParaRPr lang="en-US"/>
        </a:p>
      </dgm:t>
    </dgm:pt>
    <dgm:pt modelId="{982D834C-9ACB-4D21-AD3A-B6DB3A285652}">
      <dgm:prSet custT="1"/>
      <dgm:spPr/>
      <dgm:t>
        <a:bodyPr/>
        <a:lstStyle/>
        <a:p>
          <a:r>
            <a:rPr lang="en-US" sz="1200" b="1" i="0" u="none" dirty="0" err="1"/>
            <a:t>UPIid</a:t>
          </a:r>
          <a:endParaRPr lang="en-US" sz="1200" b="1" dirty="0"/>
        </a:p>
      </dgm:t>
    </dgm:pt>
    <dgm:pt modelId="{DA9BEEE7-AE5D-4629-905F-9FD58C7080A0}" type="parTrans" cxnId="{0EC8F5EB-21EE-4137-805D-2644F087777E}">
      <dgm:prSet/>
      <dgm:spPr/>
      <dgm:t>
        <a:bodyPr/>
        <a:lstStyle/>
        <a:p>
          <a:endParaRPr lang="en-US"/>
        </a:p>
      </dgm:t>
    </dgm:pt>
    <dgm:pt modelId="{4E18F083-B3CF-4F20-A880-1E23CB60CD57}" type="sibTrans" cxnId="{0EC8F5EB-21EE-4137-805D-2644F087777E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 custScaleY="91967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56698559-EB5D-4649-94CC-4A32FE074013}" type="presOf" srcId="{982D834C-9ACB-4D21-AD3A-B6DB3A285652}" destId="{9B9DB52B-756D-4E8F-BBE8-D0CE13B07F93}" srcOrd="0" destOrd="1" presId="urn:microsoft.com/office/officeart/2005/8/layout/vList5"/>
    <dgm:cxn modelId="{334E2295-C97C-4EA3-ACB7-CA9F183B4412}" srcId="{A459257F-3154-4D35-8D2A-205437D49B88}" destId="{D70E52B3-A499-42C0-87D2-07764B179F2B}" srcOrd="1" destOrd="0" parTransId="{004C2E94-AB7D-4EA6-930A-114E0C8BB7F8}" sibTransId="{B376CF93-AC38-4A52-AC45-071BE033465E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0EC8F5EB-21EE-4137-805D-2644F087777E}" srcId="{B08D2620-1085-47B0-AEA3-308E85459A09}" destId="{982D834C-9ACB-4D21-AD3A-B6DB3A285652}" srcOrd="1" destOrd="0" parTransId="{DA9BEEE7-AE5D-4629-905F-9FD58C7080A0}" sibTransId="{4E18F083-B3CF-4F20-A880-1E23CB60CD57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73964F8-1D79-415D-87F7-B112EF029773}" type="presOf" srcId="{D70E52B3-A499-42C0-87D2-07764B179F2B}" destId="{A7528A50-0753-4B3E-8A49-E501D72A0FB5}" srcOrd="0" destOrd="1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Review</a:t>
          </a:r>
          <a:endParaRPr lang="en-IN" sz="1600" i="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Product_Id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Announcement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/>
            <a:t>Description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0ECCFCB9-DB45-4989-8F88-65A1BC946A00}">
      <dgm:prSet custT="1"/>
      <dgm:spPr/>
      <dgm:t>
        <a:bodyPr/>
        <a:lstStyle/>
        <a:p>
          <a:r>
            <a:rPr lang="en-US" sz="1200" b="1" i="0" u="none"/>
            <a:t>Rating</a:t>
          </a:r>
          <a:endParaRPr lang="en-US" sz="1200" b="1"/>
        </a:p>
      </dgm:t>
    </dgm:pt>
    <dgm:pt modelId="{5E2DD8ED-9CFB-4E3D-8D53-8C3F2BE39C65}" type="parTrans" cxnId="{CD18B322-B9E8-4FEC-94E5-F5C31BAA46B2}">
      <dgm:prSet/>
      <dgm:spPr/>
      <dgm:t>
        <a:bodyPr/>
        <a:lstStyle/>
        <a:p>
          <a:endParaRPr lang="en-US"/>
        </a:p>
      </dgm:t>
    </dgm:pt>
    <dgm:pt modelId="{F857F3E4-8596-43D4-A17D-96B37D85C11A}" type="sibTrans" cxnId="{CD18B322-B9E8-4FEC-94E5-F5C31BAA46B2}">
      <dgm:prSet/>
      <dgm:spPr/>
      <dgm:t>
        <a:bodyPr/>
        <a:lstStyle/>
        <a:p>
          <a:endParaRPr lang="en-US"/>
        </a:p>
      </dgm:t>
    </dgm:pt>
    <dgm:pt modelId="{DAA13602-9795-4747-9A69-B08B7B267050}">
      <dgm:prSet custT="1"/>
      <dgm:spPr/>
      <dgm:t>
        <a:bodyPr/>
        <a:lstStyle/>
        <a:p>
          <a:r>
            <a:rPr lang="en-US" sz="1200" b="1" i="0" u="none"/>
            <a:t>Review id</a:t>
          </a:r>
          <a:endParaRPr lang="en-US" sz="1200" b="1"/>
        </a:p>
      </dgm:t>
    </dgm:pt>
    <dgm:pt modelId="{8C4F8F78-B713-4D3E-BA66-2418E1FD6E71}" type="parTrans" cxnId="{9D768833-ED2F-4F81-B303-D4E354F4585E}">
      <dgm:prSet/>
      <dgm:spPr/>
      <dgm:t>
        <a:bodyPr/>
        <a:lstStyle/>
        <a:p>
          <a:endParaRPr lang="en-US"/>
        </a:p>
      </dgm:t>
    </dgm:pt>
    <dgm:pt modelId="{B530DA2B-3A09-4C0B-B7BE-CDC9771242AC}" type="sibTrans" cxnId="{9D768833-ED2F-4F81-B303-D4E354F4585E}">
      <dgm:prSet/>
      <dgm:spPr/>
      <dgm:t>
        <a:bodyPr/>
        <a:lstStyle/>
        <a:p>
          <a:endParaRPr lang="en-US"/>
        </a:p>
      </dgm:t>
    </dgm:pt>
    <dgm:pt modelId="{4751301E-563D-4494-9DAB-5EEEE5C98920}">
      <dgm:prSet custT="1"/>
      <dgm:spPr/>
      <dgm:t>
        <a:bodyPr/>
        <a:lstStyle/>
        <a:p>
          <a:r>
            <a:rPr lang="en-US" sz="1200" b="1" i="0" u="none"/>
            <a:t>Review_DateTime</a:t>
          </a:r>
          <a:endParaRPr lang="en-US" sz="1200" b="1"/>
        </a:p>
      </dgm:t>
    </dgm:pt>
    <dgm:pt modelId="{2FFE8317-3814-46BC-BD65-351A4D4643D8}" type="parTrans" cxnId="{F6367CB7-1883-4359-8320-F65E0696CCC2}">
      <dgm:prSet/>
      <dgm:spPr/>
      <dgm:t>
        <a:bodyPr/>
        <a:lstStyle/>
        <a:p>
          <a:endParaRPr lang="en-US"/>
        </a:p>
      </dgm:t>
    </dgm:pt>
    <dgm:pt modelId="{05B1D375-55F3-4B90-9779-4B230FD8274E}" type="sibTrans" cxnId="{F6367CB7-1883-4359-8320-F65E0696CCC2}">
      <dgm:prSet/>
      <dgm:spPr/>
      <dgm:t>
        <a:bodyPr/>
        <a:lstStyle/>
        <a:p>
          <a:endParaRPr lang="en-US"/>
        </a:p>
      </dgm:t>
    </dgm:pt>
    <dgm:pt modelId="{4BEF5B86-616F-44DA-B484-5A5805390838}">
      <dgm:prSet custT="1"/>
      <dgm:spPr/>
      <dgm:t>
        <a:bodyPr/>
        <a:lstStyle/>
        <a:p>
          <a:r>
            <a:rPr lang="en-US" sz="1200" b="1" i="0" u="none"/>
            <a:t>customer_ID</a:t>
          </a:r>
          <a:endParaRPr lang="en-US" sz="1200" b="1"/>
        </a:p>
      </dgm:t>
    </dgm:pt>
    <dgm:pt modelId="{B9541013-637C-453F-ABA0-C5A7CC3E8B7E}" type="parTrans" cxnId="{F8DE68AA-49D6-49EC-A14D-82FA880CA99D}">
      <dgm:prSet/>
      <dgm:spPr/>
      <dgm:t>
        <a:bodyPr/>
        <a:lstStyle/>
        <a:p>
          <a:endParaRPr lang="en-US"/>
        </a:p>
      </dgm:t>
    </dgm:pt>
    <dgm:pt modelId="{D84643F3-006D-444A-9AC3-2D333AA2A7F5}" type="sibTrans" cxnId="{F8DE68AA-49D6-49EC-A14D-82FA880CA99D}">
      <dgm:prSet/>
      <dgm:spPr/>
      <dgm:t>
        <a:bodyPr/>
        <a:lstStyle/>
        <a:p>
          <a:endParaRPr lang="en-US"/>
        </a:p>
      </dgm:t>
    </dgm:pt>
    <dgm:pt modelId="{7C9EF170-EB29-42DD-9CD4-9AE88076A6BA}">
      <dgm:prSet custT="1"/>
      <dgm:spPr/>
      <dgm:t>
        <a:bodyPr/>
        <a:lstStyle/>
        <a:p>
          <a:r>
            <a:rPr lang="en-US" sz="1200" b="1" i="0" u="none" dirty="0"/>
            <a:t>Review</a:t>
          </a:r>
          <a:endParaRPr lang="en-US" sz="1200" b="1" dirty="0"/>
        </a:p>
      </dgm:t>
    </dgm:pt>
    <dgm:pt modelId="{31C0CF3A-F206-47E6-A2C2-B4B0C2A116FC}" type="parTrans" cxnId="{BCA00B1C-C9C0-4DDB-887E-555655D620C0}">
      <dgm:prSet/>
      <dgm:spPr/>
      <dgm:t>
        <a:bodyPr/>
        <a:lstStyle/>
        <a:p>
          <a:endParaRPr lang="en-US"/>
        </a:p>
      </dgm:t>
    </dgm:pt>
    <dgm:pt modelId="{D2F608F0-D0B2-4029-A8A8-A853C1EBFD3F}" type="sibTrans" cxnId="{BCA00B1C-C9C0-4DDB-887E-555655D620C0}">
      <dgm:prSet/>
      <dgm:spPr/>
      <dgm:t>
        <a:bodyPr/>
        <a:lstStyle/>
        <a:p>
          <a:endParaRPr lang="en-US"/>
        </a:p>
      </dgm:t>
    </dgm:pt>
    <dgm:pt modelId="{A159135F-8873-4C98-AD29-5AF86AC68D01}">
      <dgm:prSet custT="1"/>
      <dgm:spPr/>
      <dgm:t>
        <a:bodyPr/>
        <a:lstStyle/>
        <a:p>
          <a:r>
            <a:rPr lang="en-US" sz="1200" b="1" i="0" u="none"/>
            <a:t>Start date</a:t>
          </a:r>
          <a:endParaRPr lang="en-US" sz="1200"/>
        </a:p>
      </dgm:t>
    </dgm:pt>
    <dgm:pt modelId="{22DC0BDD-93D7-4E99-8309-EC598493A8F1}" type="parTrans" cxnId="{8FE23BDE-5995-459A-9F26-7C41A31AD594}">
      <dgm:prSet/>
      <dgm:spPr/>
      <dgm:t>
        <a:bodyPr/>
        <a:lstStyle/>
        <a:p>
          <a:endParaRPr lang="en-US"/>
        </a:p>
      </dgm:t>
    </dgm:pt>
    <dgm:pt modelId="{57B7EBC9-AFE9-470F-9A2E-F8C0A392C1BB}" type="sibTrans" cxnId="{8FE23BDE-5995-459A-9F26-7C41A31AD594}">
      <dgm:prSet/>
      <dgm:spPr/>
      <dgm:t>
        <a:bodyPr/>
        <a:lstStyle/>
        <a:p>
          <a:endParaRPr lang="en-US"/>
        </a:p>
      </dgm:t>
    </dgm:pt>
    <dgm:pt modelId="{7ADB3DCA-1168-4805-B056-B371A2510DEC}">
      <dgm:prSet custT="1"/>
      <dgm:spPr/>
      <dgm:t>
        <a:bodyPr/>
        <a:lstStyle/>
        <a:p>
          <a:r>
            <a:rPr lang="en-US" sz="1200" b="1" i="0" u="none"/>
            <a:t>End date</a:t>
          </a:r>
          <a:endParaRPr lang="en-US" sz="1200"/>
        </a:p>
      </dgm:t>
    </dgm:pt>
    <dgm:pt modelId="{7889F759-88B8-4203-9474-47C85F3C781A}" type="parTrans" cxnId="{B49BDAC9-5954-4121-B577-54EFB20EFD3B}">
      <dgm:prSet/>
      <dgm:spPr/>
      <dgm:t>
        <a:bodyPr/>
        <a:lstStyle/>
        <a:p>
          <a:endParaRPr lang="en-US"/>
        </a:p>
      </dgm:t>
    </dgm:pt>
    <dgm:pt modelId="{FE3D64D9-BEDC-4258-8E7C-FE7B5CCBE2FD}" type="sibTrans" cxnId="{B49BDAC9-5954-4121-B577-54EFB20EFD3B}">
      <dgm:prSet/>
      <dgm:spPr/>
      <dgm:t>
        <a:bodyPr/>
        <a:lstStyle/>
        <a:p>
          <a:endParaRPr lang="en-US"/>
        </a:p>
      </dgm:t>
    </dgm:pt>
    <dgm:pt modelId="{7DD7F59A-3CBE-4FE2-A0A7-044B3741642E}">
      <dgm:prSet custT="1"/>
      <dgm:spPr/>
      <dgm:t>
        <a:bodyPr/>
        <a:lstStyle/>
        <a:p>
          <a:r>
            <a:rPr lang="en-US" sz="1200" b="1" i="0" u="none"/>
            <a:t>Category_ID</a:t>
          </a:r>
          <a:endParaRPr lang="en-US" sz="1200"/>
        </a:p>
      </dgm:t>
    </dgm:pt>
    <dgm:pt modelId="{61707F84-3C31-45EE-AAEA-30D957238DDA}" type="parTrans" cxnId="{4BA7D417-8415-443F-A347-6D2885CAFF5F}">
      <dgm:prSet/>
      <dgm:spPr/>
      <dgm:t>
        <a:bodyPr/>
        <a:lstStyle/>
        <a:p>
          <a:endParaRPr lang="en-US"/>
        </a:p>
      </dgm:t>
    </dgm:pt>
    <dgm:pt modelId="{75484AC2-44D2-4767-B8DC-94645A6AA025}" type="sibTrans" cxnId="{4BA7D417-8415-443F-A347-6D2885CAFF5F}">
      <dgm:prSet/>
      <dgm:spPr/>
      <dgm:t>
        <a:bodyPr/>
        <a:lstStyle/>
        <a:p>
          <a:endParaRPr lang="en-US"/>
        </a:p>
      </dgm:t>
    </dgm:pt>
    <dgm:pt modelId="{5FFAD8A3-962E-460F-8390-33DFF004A794}">
      <dgm:prSet custT="1"/>
      <dgm:spPr/>
      <dgm:t>
        <a:bodyPr/>
        <a:lstStyle/>
        <a:p>
          <a:r>
            <a:rPr lang="en-US" sz="1200" b="1" i="0" u="none"/>
            <a:t>Description_details</a:t>
          </a:r>
          <a:endParaRPr lang="en-US" sz="1200"/>
        </a:p>
      </dgm:t>
    </dgm:pt>
    <dgm:pt modelId="{F4414B88-66AA-42ED-84C2-D5E2CF439207}" type="parTrans" cxnId="{D8C6A39C-35CE-4904-9DA6-607932524640}">
      <dgm:prSet/>
      <dgm:spPr/>
      <dgm:t>
        <a:bodyPr/>
        <a:lstStyle/>
        <a:p>
          <a:endParaRPr lang="en-US"/>
        </a:p>
      </dgm:t>
    </dgm:pt>
    <dgm:pt modelId="{9C40030D-5D1E-4201-ABF5-DF4381DFEDBB}" type="sibTrans" cxnId="{D8C6A39C-35CE-4904-9DA6-607932524640}">
      <dgm:prSet/>
      <dgm:spPr/>
      <dgm:t>
        <a:bodyPr/>
        <a:lstStyle/>
        <a:p>
          <a:endParaRPr lang="en-US"/>
        </a:p>
      </dgm:t>
    </dgm:pt>
    <dgm:pt modelId="{649E8AB0-B2D8-4237-ADCB-3AA7AC03704B}">
      <dgm:prSet custT="1"/>
      <dgm:spPr/>
      <dgm:t>
        <a:bodyPr/>
        <a:lstStyle/>
        <a:p>
          <a:r>
            <a:rPr lang="en-US" sz="1200" b="1" i="0" u="none" dirty="0" err="1"/>
            <a:t>Description_id</a:t>
          </a:r>
          <a:endParaRPr lang="en-US" sz="1200" dirty="0"/>
        </a:p>
      </dgm:t>
    </dgm:pt>
    <dgm:pt modelId="{5A492C70-A007-4BF4-8F2E-AA3C7FDFEBFA}" type="parTrans" cxnId="{2ADB76E5-17BA-4122-84D7-DBE8FBAFDE9F}">
      <dgm:prSet/>
      <dgm:spPr/>
      <dgm:t>
        <a:bodyPr/>
        <a:lstStyle/>
        <a:p>
          <a:endParaRPr lang="en-US"/>
        </a:p>
      </dgm:t>
    </dgm:pt>
    <dgm:pt modelId="{0DA2CAFE-416A-40A0-BA09-50BBFDE50B44}" type="sibTrans" cxnId="{2ADB76E5-17BA-4122-84D7-DBE8FBAFDE9F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-942" custLinFactNeighborY="1755">
        <dgm:presLayoutVars>
          <dgm:bulletEnabled val="1"/>
        </dgm:presLayoutVars>
      </dgm:prSet>
      <dgm:spPr/>
    </dgm:pt>
  </dgm:ptLst>
  <dgm:cxnLst>
    <dgm:cxn modelId="{48D31704-0AB7-41B3-AAF0-AFAC6DE35DE6}" type="presOf" srcId="{649E8AB0-B2D8-4237-ADCB-3AA7AC03704B}" destId="{9B9DB52B-756D-4E8F-BBE8-D0CE13B07F93}" srcOrd="0" destOrd="5" presId="urn:microsoft.com/office/officeart/2005/8/layout/vList5"/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4BA7D417-8415-443F-A347-6D2885CAFF5F}" srcId="{B08D2620-1085-47B0-AEA3-308E85459A09}" destId="{7DD7F59A-3CBE-4FE2-A0A7-044B3741642E}" srcOrd="3" destOrd="0" parTransId="{61707F84-3C31-45EE-AAEA-30D957238DDA}" sibTransId="{75484AC2-44D2-4767-B8DC-94645A6AA025}"/>
    <dgm:cxn modelId="{BCA00B1C-C9C0-4DDB-887E-555655D620C0}" srcId="{A459257F-3154-4D35-8D2A-205437D49B88}" destId="{7C9EF170-EB29-42DD-9CD4-9AE88076A6BA}" srcOrd="5" destOrd="0" parTransId="{31C0CF3A-F206-47E6-A2C2-B4B0C2A116FC}" sibTransId="{D2F608F0-D0B2-4029-A8A8-A853C1EBFD3F}"/>
    <dgm:cxn modelId="{CD18B322-B9E8-4FEC-94E5-F5C31BAA46B2}" srcId="{A459257F-3154-4D35-8D2A-205437D49B88}" destId="{0ECCFCB9-DB45-4989-8F88-65A1BC946A00}" srcOrd="1" destOrd="0" parTransId="{5E2DD8ED-9CFB-4E3D-8D53-8C3F2BE39C65}" sibTransId="{F857F3E4-8596-43D4-A17D-96B37D85C11A}"/>
    <dgm:cxn modelId="{9D768833-ED2F-4F81-B303-D4E354F4585E}" srcId="{A459257F-3154-4D35-8D2A-205437D49B88}" destId="{DAA13602-9795-4747-9A69-B08B7B267050}" srcOrd="2" destOrd="0" parTransId="{8C4F8F78-B713-4D3E-BA66-2418E1FD6E71}" sibTransId="{B530DA2B-3A09-4C0B-B7BE-CDC9771242AC}"/>
    <dgm:cxn modelId="{431DD840-2D38-4BCB-9A8D-A64BDAC8D60E}" type="presOf" srcId="{7ADB3DCA-1168-4805-B056-B371A2510DEC}" destId="{9B9DB52B-756D-4E8F-BBE8-D0CE13B07F93}" srcOrd="0" destOrd="2" presId="urn:microsoft.com/office/officeart/2005/8/layout/vList5"/>
    <dgm:cxn modelId="{D5A47745-9173-4EFE-8FEE-FBE140F2079A}" type="presOf" srcId="{4751301E-563D-4494-9DAB-5EEEE5C98920}" destId="{A7528A50-0753-4B3E-8A49-E501D72A0FB5}" srcOrd="0" destOrd="3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6E824C4E-91E2-456E-9C73-813AE9E72987}" type="presOf" srcId="{4BEF5B86-616F-44DA-B484-5A5805390838}" destId="{A7528A50-0753-4B3E-8A49-E501D72A0FB5}" srcOrd="0" destOrd="4" presId="urn:microsoft.com/office/officeart/2005/8/layout/vList5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70BD1673-81A6-485D-95D5-D73D2D09D842}" type="presOf" srcId="{A159135F-8873-4C98-AD29-5AF86AC68D01}" destId="{9B9DB52B-756D-4E8F-BBE8-D0CE13B07F93}" srcOrd="0" destOrd="1" presId="urn:microsoft.com/office/officeart/2005/8/layout/vList5"/>
    <dgm:cxn modelId="{F01E4C55-6DB5-4322-B028-B95F1107A6E4}" type="presOf" srcId="{DAA13602-9795-4747-9A69-B08B7B267050}" destId="{A7528A50-0753-4B3E-8A49-E501D72A0FB5}" srcOrd="0" destOrd="2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F8F3A99A-8115-4AE2-B08E-F553E6DA977E}" type="presOf" srcId="{5FFAD8A3-962E-460F-8390-33DFF004A794}" destId="{9B9DB52B-756D-4E8F-BBE8-D0CE13B07F93}" srcOrd="0" destOrd="4" presId="urn:microsoft.com/office/officeart/2005/8/layout/vList5"/>
    <dgm:cxn modelId="{D8C6A39C-35CE-4904-9DA6-607932524640}" srcId="{B08D2620-1085-47B0-AEA3-308E85459A09}" destId="{5FFAD8A3-962E-460F-8390-33DFF004A794}" srcOrd="4" destOrd="0" parTransId="{F4414B88-66AA-42ED-84C2-D5E2CF439207}" sibTransId="{9C40030D-5D1E-4201-ABF5-DF4381DFEDBB}"/>
    <dgm:cxn modelId="{F8DE68AA-49D6-49EC-A14D-82FA880CA99D}" srcId="{A459257F-3154-4D35-8D2A-205437D49B88}" destId="{4BEF5B86-616F-44DA-B484-5A5805390838}" srcOrd="4" destOrd="0" parTransId="{B9541013-637C-453F-ABA0-C5A7CC3E8B7E}" sibTransId="{D84643F3-006D-444A-9AC3-2D333AA2A7F5}"/>
    <dgm:cxn modelId="{15E82CAB-352B-49EB-9436-BA64B1D476E7}" type="presOf" srcId="{7DD7F59A-3CBE-4FE2-A0A7-044B3741642E}" destId="{9B9DB52B-756D-4E8F-BBE8-D0CE13B07F93}" srcOrd="0" destOrd="3" presId="urn:microsoft.com/office/officeart/2005/8/layout/vList5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F6367CB7-1883-4359-8320-F65E0696CCC2}" srcId="{A459257F-3154-4D35-8D2A-205437D49B88}" destId="{4751301E-563D-4494-9DAB-5EEEE5C98920}" srcOrd="3" destOrd="0" parTransId="{2FFE8317-3814-46BC-BD65-351A4D4643D8}" sibTransId="{05B1D375-55F3-4B90-9779-4B230FD8274E}"/>
    <dgm:cxn modelId="{6EA867BB-10D8-4C22-BB08-CAAE4DFFF35C}" type="presOf" srcId="{7C9EF170-EB29-42DD-9CD4-9AE88076A6BA}" destId="{A7528A50-0753-4B3E-8A49-E501D72A0FB5}" srcOrd="0" destOrd="5" presId="urn:microsoft.com/office/officeart/2005/8/layout/vList5"/>
    <dgm:cxn modelId="{B49BDAC9-5954-4121-B577-54EFB20EFD3B}" srcId="{B08D2620-1085-47B0-AEA3-308E85459A09}" destId="{7ADB3DCA-1168-4805-B056-B371A2510DEC}" srcOrd="2" destOrd="0" parTransId="{7889F759-88B8-4203-9474-47C85F3C781A}" sibTransId="{FE3D64D9-BEDC-4258-8E7C-FE7B5CCBE2FD}"/>
    <dgm:cxn modelId="{46920AD0-A613-4E50-BFC9-80267253E278}" type="presOf" srcId="{0ECCFCB9-DB45-4989-8F88-65A1BC946A00}" destId="{A7528A50-0753-4B3E-8A49-E501D72A0FB5}" srcOrd="0" destOrd="1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8FE23BDE-5995-459A-9F26-7C41A31AD594}" srcId="{B08D2620-1085-47B0-AEA3-308E85459A09}" destId="{A159135F-8873-4C98-AD29-5AF86AC68D01}" srcOrd="1" destOrd="0" parTransId="{22DC0BDD-93D7-4E99-8309-EC598493A8F1}" sibTransId="{57B7EBC9-AFE9-470F-9A2E-F8C0A392C1BB}"/>
    <dgm:cxn modelId="{2ADB76E5-17BA-4122-84D7-DBE8FBAFDE9F}" srcId="{B08D2620-1085-47B0-AEA3-308E85459A09}" destId="{649E8AB0-B2D8-4237-ADCB-3AA7AC03704B}" srcOrd="5" destOrd="0" parTransId="{5A492C70-A007-4BF4-8F2E-AA3C7FDFEBFA}" sibTransId="{0DA2CAFE-416A-40A0-BA09-50BBFDE50B44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Wishlist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/>
            <a:t>Product 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Notification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customer_ID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8059F892-1957-48E2-B8B6-3167737CC567}">
      <dgm:prSet custT="1"/>
      <dgm:spPr/>
      <dgm:t>
        <a:bodyPr/>
        <a:lstStyle/>
        <a:p>
          <a:r>
            <a:rPr lang="en-US" sz="1200" b="1" i="0" u="none"/>
            <a:t>Product Name</a:t>
          </a:r>
          <a:endParaRPr lang="en-US" sz="1200" b="1"/>
        </a:p>
      </dgm:t>
    </dgm:pt>
    <dgm:pt modelId="{7FA60141-C73F-48A2-9550-ADE6A442B0A7}" type="parTrans" cxnId="{83E6FC71-32ED-4AAB-B555-104850B6EAF6}">
      <dgm:prSet/>
      <dgm:spPr/>
      <dgm:t>
        <a:bodyPr/>
        <a:lstStyle/>
        <a:p>
          <a:endParaRPr lang="en-US"/>
        </a:p>
      </dgm:t>
    </dgm:pt>
    <dgm:pt modelId="{BD61C458-EE70-4951-B774-CB651EBFD208}" type="sibTrans" cxnId="{83E6FC71-32ED-4AAB-B555-104850B6EAF6}">
      <dgm:prSet/>
      <dgm:spPr/>
      <dgm:t>
        <a:bodyPr/>
        <a:lstStyle/>
        <a:p>
          <a:endParaRPr lang="en-US"/>
        </a:p>
      </dgm:t>
    </dgm:pt>
    <dgm:pt modelId="{E1DA2481-5EEA-4113-8884-DEDC098D9116}">
      <dgm:prSet custT="1"/>
      <dgm:spPr/>
      <dgm:t>
        <a:bodyPr/>
        <a:lstStyle/>
        <a:p>
          <a:r>
            <a:rPr lang="en-US" sz="1200" b="1" i="0" u="none"/>
            <a:t>Like_Date</a:t>
          </a:r>
          <a:endParaRPr lang="en-US" sz="1200" b="1"/>
        </a:p>
      </dgm:t>
    </dgm:pt>
    <dgm:pt modelId="{78CA625C-3DEB-400B-B0A4-6D052B16A572}" type="parTrans" cxnId="{12CA4B6C-70A3-4084-BA82-63502C61DF0F}">
      <dgm:prSet/>
      <dgm:spPr/>
      <dgm:t>
        <a:bodyPr/>
        <a:lstStyle/>
        <a:p>
          <a:endParaRPr lang="en-US"/>
        </a:p>
      </dgm:t>
    </dgm:pt>
    <dgm:pt modelId="{6F085367-2B66-49F7-B042-EA189F8499F0}" type="sibTrans" cxnId="{12CA4B6C-70A3-4084-BA82-63502C61DF0F}">
      <dgm:prSet/>
      <dgm:spPr/>
      <dgm:t>
        <a:bodyPr/>
        <a:lstStyle/>
        <a:p>
          <a:endParaRPr lang="en-US"/>
        </a:p>
      </dgm:t>
    </dgm:pt>
    <dgm:pt modelId="{2F2EA549-6316-4647-A96E-02AC3FD610E0}">
      <dgm:prSet custT="1"/>
      <dgm:spPr/>
      <dgm:t>
        <a:bodyPr/>
        <a:lstStyle/>
        <a:p>
          <a:r>
            <a:rPr lang="en-US" sz="1200" b="1" i="0" u="none" dirty="0"/>
            <a:t>Customer Id</a:t>
          </a:r>
          <a:endParaRPr lang="en-US" sz="1200" b="1" dirty="0"/>
        </a:p>
      </dgm:t>
    </dgm:pt>
    <dgm:pt modelId="{7163136A-2EE7-4F3F-A3D2-C731CB0D9574}" type="parTrans" cxnId="{CA91E273-AE62-4B9C-9583-7CBA011CBD1F}">
      <dgm:prSet/>
      <dgm:spPr/>
      <dgm:t>
        <a:bodyPr/>
        <a:lstStyle/>
        <a:p>
          <a:endParaRPr lang="en-US"/>
        </a:p>
      </dgm:t>
    </dgm:pt>
    <dgm:pt modelId="{56AA731B-E83F-4B14-B2A5-BC4B48D4CCE9}" type="sibTrans" cxnId="{CA91E273-AE62-4B9C-9583-7CBA011CBD1F}">
      <dgm:prSet/>
      <dgm:spPr/>
      <dgm:t>
        <a:bodyPr/>
        <a:lstStyle/>
        <a:p>
          <a:endParaRPr lang="en-US"/>
        </a:p>
      </dgm:t>
    </dgm:pt>
    <dgm:pt modelId="{25D59624-2D93-4671-B6ED-1B15C2E8098D}">
      <dgm:prSet custT="1"/>
      <dgm:spPr/>
      <dgm:t>
        <a:bodyPr/>
        <a:lstStyle/>
        <a:p>
          <a:r>
            <a:rPr lang="en-US" sz="1200" b="1" i="0" u="none"/>
            <a:t>Msg_ID</a:t>
          </a:r>
          <a:endParaRPr lang="en-US" sz="1200"/>
        </a:p>
      </dgm:t>
    </dgm:pt>
    <dgm:pt modelId="{DE0DC2AF-28A0-4AC8-ACB8-6692D0AFE14B}" type="parTrans" cxnId="{65A0FD88-CB72-422B-973E-518FEAF4F03A}">
      <dgm:prSet/>
      <dgm:spPr/>
      <dgm:t>
        <a:bodyPr/>
        <a:lstStyle/>
        <a:p>
          <a:endParaRPr lang="en-US"/>
        </a:p>
      </dgm:t>
    </dgm:pt>
    <dgm:pt modelId="{98B736CE-746A-4C92-9A6E-A905FE887EB8}" type="sibTrans" cxnId="{65A0FD88-CB72-422B-973E-518FEAF4F03A}">
      <dgm:prSet/>
      <dgm:spPr/>
      <dgm:t>
        <a:bodyPr/>
        <a:lstStyle/>
        <a:p>
          <a:endParaRPr lang="en-US"/>
        </a:p>
      </dgm:t>
    </dgm:pt>
    <dgm:pt modelId="{18119CE6-FDED-4E0A-8931-76B85D3D239C}">
      <dgm:prSet custT="1"/>
      <dgm:spPr/>
      <dgm:t>
        <a:bodyPr/>
        <a:lstStyle/>
        <a:p>
          <a:r>
            <a:rPr lang="en-US" sz="1200" b="1" i="0" u="none"/>
            <a:t>Order_ID</a:t>
          </a:r>
          <a:endParaRPr lang="en-US" sz="1200"/>
        </a:p>
      </dgm:t>
    </dgm:pt>
    <dgm:pt modelId="{6638A9E7-FAD5-4CDC-A91D-1217E65394C6}" type="parTrans" cxnId="{4BC298DF-A98C-48B8-AC93-7FCE1D38C14F}">
      <dgm:prSet/>
      <dgm:spPr/>
      <dgm:t>
        <a:bodyPr/>
        <a:lstStyle/>
        <a:p>
          <a:endParaRPr lang="en-US"/>
        </a:p>
      </dgm:t>
    </dgm:pt>
    <dgm:pt modelId="{2AF96E60-ECF5-48CD-9EF0-76FD45D86DC9}" type="sibTrans" cxnId="{4BC298DF-A98C-48B8-AC93-7FCE1D38C14F}">
      <dgm:prSet/>
      <dgm:spPr/>
      <dgm:t>
        <a:bodyPr/>
        <a:lstStyle/>
        <a:p>
          <a:endParaRPr lang="en-US"/>
        </a:p>
      </dgm:t>
    </dgm:pt>
    <dgm:pt modelId="{90CC3074-13A1-4AE8-A0B7-3A1F6DC69CFF}">
      <dgm:prSet custT="1"/>
      <dgm:spPr/>
      <dgm:t>
        <a:bodyPr/>
        <a:lstStyle/>
        <a:p>
          <a:r>
            <a:rPr lang="en-US" sz="1200" b="1" i="0" u="none"/>
            <a:t>Message_Rec_Date</a:t>
          </a:r>
          <a:endParaRPr lang="en-US" sz="1200"/>
        </a:p>
      </dgm:t>
    </dgm:pt>
    <dgm:pt modelId="{BD27245D-5E07-44FF-BD1C-20F62C5F9324}" type="parTrans" cxnId="{11499C2C-91A1-4C7E-861F-0ABBDFCD7889}">
      <dgm:prSet/>
      <dgm:spPr/>
      <dgm:t>
        <a:bodyPr/>
        <a:lstStyle/>
        <a:p>
          <a:endParaRPr lang="en-US"/>
        </a:p>
      </dgm:t>
    </dgm:pt>
    <dgm:pt modelId="{62FF5C52-AE7B-48E0-8E08-C1CB1C0F83D6}" type="sibTrans" cxnId="{11499C2C-91A1-4C7E-861F-0ABBDFCD7889}">
      <dgm:prSet/>
      <dgm:spPr/>
      <dgm:t>
        <a:bodyPr/>
        <a:lstStyle/>
        <a:p>
          <a:endParaRPr lang="en-US"/>
        </a:p>
      </dgm:t>
    </dgm:pt>
    <dgm:pt modelId="{D25264A3-977F-439E-80DA-67EC77477FEF}">
      <dgm:prSet custT="1"/>
      <dgm:spPr/>
      <dgm:t>
        <a:bodyPr/>
        <a:lstStyle/>
        <a:p>
          <a:r>
            <a:rPr lang="en-US" sz="1200" b="1" i="0" u="none"/>
            <a:t>Message_Rec_Time</a:t>
          </a:r>
          <a:endParaRPr lang="en-US" sz="1200"/>
        </a:p>
      </dgm:t>
    </dgm:pt>
    <dgm:pt modelId="{1F837B12-0456-477D-9D15-51BCED566B8D}" type="parTrans" cxnId="{A17ECD72-CEDC-4580-9081-E4758E351702}">
      <dgm:prSet/>
      <dgm:spPr/>
      <dgm:t>
        <a:bodyPr/>
        <a:lstStyle/>
        <a:p>
          <a:endParaRPr lang="en-US"/>
        </a:p>
      </dgm:t>
    </dgm:pt>
    <dgm:pt modelId="{D6149312-19C6-45AC-84EC-A4416D5EBF7B}" type="sibTrans" cxnId="{A17ECD72-CEDC-4580-9081-E4758E351702}">
      <dgm:prSet/>
      <dgm:spPr/>
      <dgm:t>
        <a:bodyPr/>
        <a:lstStyle/>
        <a:p>
          <a:endParaRPr lang="en-US"/>
        </a:p>
      </dgm:t>
    </dgm:pt>
    <dgm:pt modelId="{CA82F512-0124-4225-8178-2A6B23764378}">
      <dgm:prSet custT="1"/>
      <dgm:spPr/>
      <dgm:t>
        <a:bodyPr/>
        <a:lstStyle/>
        <a:p>
          <a:r>
            <a:rPr lang="en-US" sz="1200" b="1" i="0" u="sng" dirty="0" err="1"/>
            <a:t>notification_ID</a:t>
          </a:r>
          <a:endParaRPr lang="en-US" sz="1200" dirty="0"/>
        </a:p>
      </dgm:t>
    </dgm:pt>
    <dgm:pt modelId="{C441B763-BA16-4E86-9D21-E909EDF9974C}" type="parTrans" cxnId="{FE5F845F-FAEF-4920-A260-243A7A4E6801}">
      <dgm:prSet/>
      <dgm:spPr/>
      <dgm:t>
        <a:bodyPr/>
        <a:lstStyle/>
        <a:p>
          <a:endParaRPr lang="en-US"/>
        </a:p>
      </dgm:t>
    </dgm:pt>
    <dgm:pt modelId="{28889A41-E263-4E13-841E-767F06255952}" type="sibTrans" cxnId="{FE5F845F-FAEF-4920-A260-243A7A4E6801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 custScaleY="91967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 custLinFactNeighborY="3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29056112-9697-4835-8FF8-2B5EAE714451}" type="presOf" srcId="{CA82F512-0124-4225-8178-2A6B23764378}" destId="{9B9DB52B-756D-4E8F-BBE8-D0CE13B07F93}" srcOrd="0" destOrd="5" presId="urn:microsoft.com/office/officeart/2005/8/layout/vList5"/>
    <dgm:cxn modelId="{5319462B-5103-4539-A8A3-20E5CE8BCDCC}" type="presOf" srcId="{2F2EA549-6316-4647-A96E-02AC3FD610E0}" destId="{A7528A50-0753-4B3E-8A49-E501D72A0FB5}" srcOrd="0" destOrd="3" presId="urn:microsoft.com/office/officeart/2005/8/layout/vList5"/>
    <dgm:cxn modelId="{11499C2C-91A1-4C7E-861F-0ABBDFCD7889}" srcId="{B08D2620-1085-47B0-AEA3-308E85459A09}" destId="{90CC3074-13A1-4AE8-A0B7-3A1F6DC69CFF}" srcOrd="3" destOrd="0" parTransId="{BD27245D-5E07-44FF-BD1C-20F62C5F9324}" sibTransId="{62FF5C52-AE7B-48E0-8E08-C1CB1C0F83D6}"/>
    <dgm:cxn modelId="{FE5F845F-FAEF-4920-A260-243A7A4E6801}" srcId="{B08D2620-1085-47B0-AEA3-308E85459A09}" destId="{CA82F512-0124-4225-8178-2A6B23764378}" srcOrd="5" destOrd="0" parTransId="{C441B763-BA16-4E86-9D21-E909EDF9974C}" sibTransId="{28889A41-E263-4E13-841E-767F06255952}"/>
    <dgm:cxn modelId="{B49B0C62-022C-449B-9A1F-615E7D177168}" type="presOf" srcId="{D25264A3-977F-439E-80DA-67EC77477FEF}" destId="{9B9DB52B-756D-4E8F-BBE8-D0CE13B07F93}" srcOrd="0" destOrd="4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12CA4B6C-70A3-4084-BA82-63502C61DF0F}" srcId="{A459257F-3154-4D35-8D2A-205437D49B88}" destId="{E1DA2481-5EEA-4113-8884-DEDC098D9116}" srcOrd="2" destOrd="0" parTransId="{78CA625C-3DEB-400B-B0A4-6D052B16A572}" sibTransId="{6F085367-2B66-49F7-B042-EA189F8499F0}"/>
    <dgm:cxn modelId="{83E6FC71-32ED-4AAB-B555-104850B6EAF6}" srcId="{A459257F-3154-4D35-8D2A-205437D49B88}" destId="{8059F892-1957-48E2-B8B6-3167737CC567}" srcOrd="1" destOrd="0" parTransId="{7FA60141-C73F-48A2-9550-ADE6A442B0A7}" sibTransId="{BD61C458-EE70-4951-B774-CB651EBFD208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A17ECD72-CEDC-4580-9081-E4758E351702}" srcId="{B08D2620-1085-47B0-AEA3-308E85459A09}" destId="{D25264A3-977F-439E-80DA-67EC77477FEF}" srcOrd="4" destOrd="0" parTransId="{1F837B12-0456-477D-9D15-51BCED566B8D}" sibTransId="{D6149312-19C6-45AC-84EC-A4416D5EBF7B}"/>
    <dgm:cxn modelId="{CA91E273-AE62-4B9C-9583-7CBA011CBD1F}" srcId="{A459257F-3154-4D35-8D2A-205437D49B88}" destId="{2F2EA549-6316-4647-A96E-02AC3FD610E0}" srcOrd="3" destOrd="0" parTransId="{7163136A-2EE7-4F3F-A3D2-C731CB0D9574}" sibTransId="{56AA731B-E83F-4B14-B2A5-BC4B48D4CCE9}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7B210779-224E-480C-8A91-4A1B02D2FA8E}" type="presOf" srcId="{E1DA2481-5EEA-4113-8884-DEDC098D9116}" destId="{A7528A50-0753-4B3E-8A49-E501D72A0FB5}" srcOrd="0" destOrd="2" presId="urn:microsoft.com/office/officeart/2005/8/layout/vList5"/>
    <dgm:cxn modelId="{65A0FD88-CB72-422B-973E-518FEAF4F03A}" srcId="{B08D2620-1085-47B0-AEA3-308E85459A09}" destId="{25D59624-2D93-4671-B6ED-1B15C2E8098D}" srcOrd="1" destOrd="0" parTransId="{DE0DC2AF-28A0-4AC8-ACB8-6692D0AFE14B}" sibTransId="{98B736CE-746A-4C92-9A6E-A905FE887EB8}"/>
    <dgm:cxn modelId="{1BAC8199-0001-471A-8142-820A6EEEFC4A}" type="presOf" srcId="{18119CE6-FDED-4E0A-8931-76B85D3D239C}" destId="{9B9DB52B-756D-4E8F-BBE8-D0CE13B07F93}" srcOrd="0" destOrd="2" presId="urn:microsoft.com/office/officeart/2005/8/layout/vList5"/>
    <dgm:cxn modelId="{45FE42A1-788A-4B21-AF30-C5B516EE5C7B}" type="presOf" srcId="{90CC3074-13A1-4AE8-A0B7-3A1F6DC69CFF}" destId="{9B9DB52B-756D-4E8F-BBE8-D0CE13B07F93}" srcOrd="0" destOrd="3" presId="urn:microsoft.com/office/officeart/2005/8/layout/vList5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886AE2B9-8356-4020-846F-0FDDD64FDD14}" type="presOf" srcId="{8059F892-1957-48E2-B8B6-3167737CC567}" destId="{A7528A50-0753-4B3E-8A49-E501D72A0FB5}" srcOrd="0" destOrd="1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4BC298DF-A98C-48B8-AC93-7FCE1D38C14F}" srcId="{B08D2620-1085-47B0-AEA3-308E85459A09}" destId="{18119CE6-FDED-4E0A-8931-76B85D3D239C}" srcOrd="2" destOrd="0" parTransId="{6638A9E7-FAD5-4CDC-A91D-1217E65394C6}" sibTransId="{2AF96E60-ECF5-48CD-9EF0-76FD45D86DC9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C27202F9-B0F9-4A12-820B-1A0095584C20}" type="presOf" srcId="{25D59624-2D93-4671-B6ED-1B15C2E8098D}" destId="{9B9DB52B-756D-4E8F-BBE8-D0CE13B07F93}" srcOrd="0" destOrd="1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msg</a:t>
          </a:r>
          <a:endParaRPr lang="en-IN" sz="1600" i="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Msg_ID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Helpline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/>
            <a:t>Country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816B02B2-5C79-42B8-B2E9-8280F3E34878}">
      <dgm:prSet custT="1"/>
      <dgm:spPr/>
      <dgm:t>
        <a:bodyPr/>
        <a:lstStyle/>
        <a:p>
          <a:r>
            <a:rPr lang="en-US" sz="1200" b="1" i="0" u="none" dirty="0"/>
            <a:t>Message Name</a:t>
          </a:r>
          <a:endParaRPr lang="en-US" sz="1200" b="1" dirty="0"/>
        </a:p>
      </dgm:t>
    </dgm:pt>
    <dgm:pt modelId="{CDBE3122-39E8-4C6B-848D-B84959FB4B3D}" type="parTrans" cxnId="{6AACF38E-D012-42A6-8AD7-B98B6067ECF3}">
      <dgm:prSet/>
      <dgm:spPr/>
      <dgm:t>
        <a:bodyPr/>
        <a:lstStyle/>
        <a:p>
          <a:endParaRPr lang="en-US"/>
        </a:p>
      </dgm:t>
    </dgm:pt>
    <dgm:pt modelId="{F6B90863-4076-4BA2-B5BE-8B1B21B521E0}" type="sibTrans" cxnId="{6AACF38E-D012-42A6-8AD7-B98B6067ECF3}">
      <dgm:prSet/>
      <dgm:spPr/>
      <dgm:t>
        <a:bodyPr/>
        <a:lstStyle/>
        <a:p>
          <a:endParaRPr lang="en-US"/>
        </a:p>
      </dgm:t>
    </dgm:pt>
    <dgm:pt modelId="{EDF6E0F0-9546-4473-AFBD-0F30D82B6E7A}">
      <dgm:prSet custT="1"/>
      <dgm:spPr/>
      <dgm:t>
        <a:bodyPr/>
        <a:lstStyle/>
        <a:p>
          <a:r>
            <a:rPr lang="en-US" sz="1200" b="1" i="0" u="none" dirty="0"/>
            <a:t>Message description</a:t>
          </a:r>
          <a:endParaRPr lang="en-US" sz="1200" b="1" dirty="0"/>
        </a:p>
      </dgm:t>
    </dgm:pt>
    <dgm:pt modelId="{81A97736-0B55-4D09-9C4C-D17E338CCFC8}" type="parTrans" cxnId="{61576FA9-0A55-4D87-9E99-B6E99F73283A}">
      <dgm:prSet/>
      <dgm:spPr/>
      <dgm:t>
        <a:bodyPr/>
        <a:lstStyle/>
        <a:p>
          <a:endParaRPr lang="en-US"/>
        </a:p>
      </dgm:t>
    </dgm:pt>
    <dgm:pt modelId="{E1DC0357-3A85-4BB5-8E60-2ADD6DAA68A0}" type="sibTrans" cxnId="{61576FA9-0A55-4D87-9E99-B6E99F73283A}">
      <dgm:prSet/>
      <dgm:spPr/>
      <dgm:t>
        <a:bodyPr/>
        <a:lstStyle/>
        <a:p>
          <a:endParaRPr lang="en-US"/>
        </a:p>
      </dgm:t>
    </dgm:pt>
    <dgm:pt modelId="{9103D633-1A92-4423-A158-40D996F95EE4}">
      <dgm:prSet custT="1"/>
      <dgm:spPr/>
      <dgm:t>
        <a:bodyPr/>
        <a:lstStyle/>
        <a:p>
          <a:r>
            <a:rPr lang="en-US" sz="1200" b="1" i="0" u="none" dirty="0"/>
            <a:t>Helpline No</a:t>
          </a:r>
          <a:endParaRPr lang="en-US" sz="1200" dirty="0"/>
        </a:p>
      </dgm:t>
    </dgm:pt>
    <dgm:pt modelId="{53E137FF-A2B8-4619-9F83-00249BC4E5A4}" type="parTrans" cxnId="{5270318B-5B18-42BA-87AC-6A3C30D48953}">
      <dgm:prSet/>
      <dgm:spPr/>
      <dgm:t>
        <a:bodyPr/>
        <a:lstStyle/>
        <a:p>
          <a:endParaRPr lang="en-US"/>
        </a:p>
      </dgm:t>
    </dgm:pt>
    <dgm:pt modelId="{5838A8E3-92B3-4AB5-A7B6-3BC06DF7C952}" type="sibTrans" cxnId="{5270318B-5B18-42BA-87AC-6A3C30D48953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-942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B8CA6424-0019-41E5-859A-20081C67797A}" type="presOf" srcId="{9103D633-1A92-4423-A158-40D996F95EE4}" destId="{9B9DB52B-756D-4E8F-BBE8-D0CE13B07F93}" srcOrd="0" destOrd="1" presId="urn:microsoft.com/office/officeart/2005/8/layout/vList5"/>
    <dgm:cxn modelId="{E84D742B-9CED-4735-B55A-1E3CACAA392F}" type="presOf" srcId="{816B02B2-5C79-42B8-B2E9-8280F3E34878}" destId="{A7528A50-0753-4B3E-8A49-E501D72A0FB5}" srcOrd="0" destOrd="1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5270318B-5B18-42BA-87AC-6A3C30D48953}" srcId="{B08D2620-1085-47B0-AEA3-308E85459A09}" destId="{9103D633-1A92-4423-A158-40D996F95EE4}" srcOrd="1" destOrd="0" parTransId="{53E137FF-A2B8-4619-9F83-00249BC4E5A4}" sibTransId="{5838A8E3-92B3-4AB5-A7B6-3BC06DF7C952}"/>
    <dgm:cxn modelId="{087A748D-D90C-44DB-AFEB-833AE9442326}" type="presOf" srcId="{EDF6E0F0-9546-4473-AFBD-0F30D82B6E7A}" destId="{A7528A50-0753-4B3E-8A49-E501D72A0FB5}" srcOrd="0" destOrd="2" presId="urn:microsoft.com/office/officeart/2005/8/layout/vList5"/>
    <dgm:cxn modelId="{6AACF38E-D012-42A6-8AD7-B98B6067ECF3}" srcId="{A459257F-3154-4D35-8D2A-205437D49B88}" destId="{816B02B2-5C79-42B8-B2E9-8280F3E34878}" srcOrd="1" destOrd="0" parTransId="{CDBE3122-39E8-4C6B-848D-B84959FB4B3D}" sibTransId="{F6B90863-4076-4BA2-B5BE-8B1B21B521E0}"/>
    <dgm:cxn modelId="{61576FA9-0A55-4D87-9E99-B6E99F73283A}" srcId="{A459257F-3154-4D35-8D2A-205437D49B88}" destId="{EDF6E0F0-9546-4473-AFBD-0F30D82B6E7A}" srcOrd="2" destOrd="0" parTransId="{81A97736-0B55-4D09-9C4C-D17E338CCFC8}" sibTransId="{E1DC0357-3A85-4BB5-8E60-2ADD6DAA68A0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Cart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sng" dirty="0" err="1"/>
            <a:t>fk_ck_Cart_ID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 err="1"/>
            <a:t>Cart_customer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sng" dirty="0" err="1"/>
            <a:t>Cart_ID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62CD6E64-9F7A-48C4-9BE2-7130E97ACA97}">
      <dgm:prSet custT="1"/>
      <dgm:spPr/>
      <dgm:t>
        <a:bodyPr/>
        <a:lstStyle/>
        <a:p>
          <a:r>
            <a:rPr lang="en-US" sz="1200" b="1" i="0" u="sng"/>
            <a:t>Product_Id</a:t>
          </a:r>
          <a:endParaRPr lang="en-US" sz="1200" b="1"/>
        </a:p>
      </dgm:t>
    </dgm:pt>
    <dgm:pt modelId="{67BF26BB-914F-47C9-8B31-2BC7C5F5DBC3}" type="parTrans" cxnId="{99933248-D426-4C42-8342-7644D41FA858}">
      <dgm:prSet/>
      <dgm:spPr/>
      <dgm:t>
        <a:bodyPr/>
        <a:lstStyle/>
        <a:p>
          <a:endParaRPr lang="en-US"/>
        </a:p>
      </dgm:t>
    </dgm:pt>
    <dgm:pt modelId="{4B5E4277-07F8-4D30-B722-C95EC4F6768E}" type="sibTrans" cxnId="{99933248-D426-4C42-8342-7644D41FA858}">
      <dgm:prSet/>
      <dgm:spPr/>
      <dgm:t>
        <a:bodyPr/>
        <a:lstStyle/>
        <a:p>
          <a:endParaRPr lang="en-US"/>
        </a:p>
      </dgm:t>
    </dgm:pt>
    <dgm:pt modelId="{41018021-0DEE-46AF-B05C-712AC1091EA4}">
      <dgm:prSet custT="1"/>
      <dgm:spPr/>
      <dgm:t>
        <a:bodyPr/>
        <a:lstStyle/>
        <a:p>
          <a:r>
            <a:rPr lang="en-US" sz="1200" b="1" i="0" u="none"/>
            <a:t>Qty</a:t>
          </a:r>
          <a:endParaRPr lang="en-US" sz="1200" b="1"/>
        </a:p>
      </dgm:t>
    </dgm:pt>
    <dgm:pt modelId="{34C6FED3-6F61-447C-95EF-B681C732C9AD}" type="parTrans" cxnId="{1ABF43FA-78D0-4A6E-8D9D-81B2E7A82675}">
      <dgm:prSet/>
      <dgm:spPr/>
      <dgm:t>
        <a:bodyPr/>
        <a:lstStyle/>
        <a:p>
          <a:endParaRPr lang="en-US"/>
        </a:p>
      </dgm:t>
    </dgm:pt>
    <dgm:pt modelId="{C988FF55-69CD-48AD-A9A6-C5EE6166FBED}" type="sibTrans" cxnId="{1ABF43FA-78D0-4A6E-8D9D-81B2E7A82675}">
      <dgm:prSet/>
      <dgm:spPr/>
      <dgm:t>
        <a:bodyPr/>
        <a:lstStyle/>
        <a:p>
          <a:endParaRPr lang="en-US"/>
        </a:p>
      </dgm:t>
    </dgm:pt>
    <dgm:pt modelId="{19733F2A-4955-4CCD-8082-2C38B8F59DD0}">
      <dgm:prSet custT="1"/>
      <dgm:spPr/>
      <dgm:t>
        <a:bodyPr/>
        <a:lstStyle/>
        <a:p>
          <a:r>
            <a:rPr lang="en-US" sz="1200" b="1" i="0" u="none"/>
            <a:t>cost</a:t>
          </a:r>
          <a:endParaRPr lang="en-US" sz="1200" b="1"/>
        </a:p>
      </dgm:t>
    </dgm:pt>
    <dgm:pt modelId="{17030858-3B47-4DB3-9E16-FDF314C54E2A}" type="parTrans" cxnId="{6C31B6B3-55E8-44FC-8585-506F968707C2}">
      <dgm:prSet/>
      <dgm:spPr/>
      <dgm:t>
        <a:bodyPr/>
        <a:lstStyle/>
        <a:p>
          <a:endParaRPr lang="en-US"/>
        </a:p>
      </dgm:t>
    </dgm:pt>
    <dgm:pt modelId="{259F8323-C6DF-4587-B943-086FDAC59DC2}" type="sibTrans" cxnId="{6C31B6B3-55E8-44FC-8585-506F968707C2}">
      <dgm:prSet/>
      <dgm:spPr/>
      <dgm:t>
        <a:bodyPr/>
        <a:lstStyle/>
        <a:p>
          <a:endParaRPr lang="en-US"/>
        </a:p>
      </dgm:t>
    </dgm:pt>
    <dgm:pt modelId="{5AC88165-A6B8-4E98-A4BC-5FF10012DDD7}">
      <dgm:prSet custT="1"/>
      <dgm:spPr/>
      <dgm:t>
        <a:bodyPr/>
        <a:lstStyle/>
        <a:p>
          <a:r>
            <a:rPr lang="en-US" sz="1200" b="1" i="0" u="none"/>
            <a:t>Discount_coupon_id</a:t>
          </a:r>
          <a:endParaRPr lang="en-US" sz="1200" b="1"/>
        </a:p>
      </dgm:t>
    </dgm:pt>
    <dgm:pt modelId="{3362CB83-33DF-4AD6-B923-1D38FA8AF4F7}" type="parTrans" cxnId="{34663714-E5C1-47EA-B5FA-420F424926EC}">
      <dgm:prSet/>
      <dgm:spPr/>
      <dgm:t>
        <a:bodyPr/>
        <a:lstStyle/>
        <a:p>
          <a:endParaRPr lang="en-US"/>
        </a:p>
      </dgm:t>
    </dgm:pt>
    <dgm:pt modelId="{8545537F-3293-43CE-B045-53B4CBF7677C}" type="sibTrans" cxnId="{34663714-E5C1-47EA-B5FA-420F424926EC}">
      <dgm:prSet/>
      <dgm:spPr/>
      <dgm:t>
        <a:bodyPr/>
        <a:lstStyle/>
        <a:p>
          <a:endParaRPr lang="en-US"/>
        </a:p>
      </dgm:t>
    </dgm:pt>
    <dgm:pt modelId="{15498970-ED0D-4535-94B1-7EAB30D79BA3}">
      <dgm:prSet custT="1"/>
      <dgm:spPr/>
      <dgm:t>
        <a:bodyPr/>
        <a:lstStyle/>
        <a:p>
          <a:r>
            <a:rPr lang="en-US" sz="1200" b="1" i="0" u="none"/>
            <a:t>Discount</a:t>
          </a:r>
          <a:endParaRPr lang="en-US" sz="1200" b="1"/>
        </a:p>
      </dgm:t>
    </dgm:pt>
    <dgm:pt modelId="{EE08E3CF-21A0-45BE-B116-82E8A26633B9}" type="parTrans" cxnId="{3073FC0F-3957-4780-B9E3-1CFA240192C1}">
      <dgm:prSet/>
      <dgm:spPr/>
      <dgm:t>
        <a:bodyPr/>
        <a:lstStyle/>
        <a:p>
          <a:endParaRPr lang="en-US"/>
        </a:p>
      </dgm:t>
    </dgm:pt>
    <dgm:pt modelId="{1D88FBA7-DB3F-489C-8714-85D708D22BAF}" type="sibTrans" cxnId="{3073FC0F-3957-4780-B9E3-1CFA240192C1}">
      <dgm:prSet/>
      <dgm:spPr/>
      <dgm:t>
        <a:bodyPr/>
        <a:lstStyle/>
        <a:p>
          <a:endParaRPr lang="en-US"/>
        </a:p>
      </dgm:t>
    </dgm:pt>
    <dgm:pt modelId="{6B3E92E5-52FB-4164-9E71-43F73F037756}">
      <dgm:prSet custT="1"/>
      <dgm:spPr/>
      <dgm:t>
        <a:bodyPr/>
        <a:lstStyle/>
        <a:p>
          <a:r>
            <a:rPr lang="en-US" sz="1200" b="1" i="0" u="none" dirty="0"/>
            <a:t>Total price</a:t>
          </a:r>
          <a:endParaRPr lang="en-US" sz="1200" b="1" dirty="0"/>
        </a:p>
      </dgm:t>
    </dgm:pt>
    <dgm:pt modelId="{5EE4DB0D-D948-454D-80E7-39571C2D267F}" type="parTrans" cxnId="{234DCDE5-0D6C-443F-A0AE-127342E94E33}">
      <dgm:prSet/>
      <dgm:spPr/>
      <dgm:t>
        <a:bodyPr/>
        <a:lstStyle/>
        <a:p>
          <a:endParaRPr lang="en-US"/>
        </a:p>
      </dgm:t>
    </dgm:pt>
    <dgm:pt modelId="{23E9B43E-DDE7-4E04-978F-1B97554757AB}" type="sibTrans" cxnId="{234DCDE5-0D6C-443F-A0AE-127342E94E33}">
      <dgm:prSet/>
      <dgm:spPr/>
      <dgm:t>
        <a:bodyPr/>
        <a:lstStyle/>
        <a:p>
          <a:endParaRPr lang="en-US"/>
        </a:p>
      </dgm:t>
    </dgm:pt>
    <dgm:pt modelId="{210B9560-1C44-417A-9ACD-F306611595BF}">
      <dgm:prSet custT="1"/>
      <dgm:spPr/>
      <dgm:t>
        <a:bodyPr/>
        <a:lstStyle/>
        <a:p>
          <a:r>
            <a:rPr lang="en-US" sz="1200" b="1" i="0" u="none" dirty="0" err="1"/>
            <a:t>Customer_ID</a:t>
          </a:r>
          <a:endParaRPr lang="en-US" sz="1200" b="1" dirty="0"/>
        </a:p>
      </dgm:t>
    </dgm:pt>
    <dgm:pt modelId="{F3E1E2D7-5E91-4050-84C9-AB76FEB8B43D}" type="parTrans" cxnId="{D0134928-8068-4FB9-824F-6AA3D0C0C586}">
      <dgm:prSet/>
      <dgm:spPr/>
      <dgm:t>
        <a:bodyPr/>
        <a:lstStyle/>
        <a:p>
          <a:endParaRPr lang="en-US"/>
        </a:p>
      </dgm:t>
    </dgm:pt>
    <dgm:pt modelId="{1AFD8ABE-E85E-4FB4-8890-56028AC5063F}" type="sibTrans" cxnId="{D0134928-8068-4FB9-824F-6AA3D0C0C586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 custScaleY="91967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 custLinFactNeighborY="3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Y="2896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5DAE6B08-10B7-4A84-9CCB-FD8FDDAB63D3}" type="presOf" srcId="{6B3E92E5-52FB-4164-9E71-43F73F037756}" destId="{A7528A50-0753-4B3E-8A49-E501D72A0FB5}" srcOrd="0" destOrd="6" presId="urn:microsoft.com/office/officeart/2005/8/layout/vList5"/>
    <dgm:cxn modelId="{3073FC0F-3957-4780-B9E3-1CFA240192C1}" srcId="{A459257F-3154-4D35-8D2A-205437D49B88}" destId="{15498970-ED0D-4535-94B1-7EAB30D79BA3}" srcOrd="5" destOrd="0" parTransId="{EE08E3CF-21A0-45BE-B116-82E8A26633B9}" sibTransId="{1D88FBA7-DB3F-489C-8714-85D708D22BAF}"/>
    <dgm:cxn modelId="{34663714-E5C1-47EA-B5FA-420F424926EC}" srcId="{A459257F-3154-4D35-8D2A-205437D49B88}" destId="{5AC88165-A6B8-4E98-A4BC-5FF10012DDD7}" srcOrd="4" destOrd="0" parTransId="{3362CB83-33DF-4AD6-B923-1D38FA8AF4F7}" sibTransId="{8545537F-3293-43CE-B045-53B4CBF7677C}"/>
    <dgm:cxn modelId="{D0134928-8068-4FB9-824F-6AA3D0C0C586}" srcId="{B08D2620-1085-47B0-AEA3-308E85459A09}" destId="{210B9560-1C44-417A-9ACD-F306611595BF}" srcOrd="1" destOrd="0" parTransId="{F3E1E2D7-5E91-4050-84C9-AB76FEB8B43D}" sibTransId="{1AFD8ABE-E85E-4FB4-8890-56028AC5063F}"/>
    <dgm:cxn modelId="{3209763E-90D8-4AB8-BA0E-08437EFAF4F5}" type="presOf" srcId="{210B9560-1C44-417A-9ACD-F306611595BF}" destId="{9B9DB52B-756D-4E8F-BBE8-D0CE13B07F93}" srcOrd="0" destOrd="1" presId="urn:microsoft.com/office/officeart/2005/8/layout/vList5"/>
    <dgm:cxn modelId="{7D1BB062-14CE-4882-AE08-DC081B08254C}" type="presOf" srcId="{19733F2A-4955-4CCD-8082-2C38B8F59DD0}" destId="{A7528A50-0753-4B3E-8A49-E501D72A0FB5}" srcOrd="0" destOrd="3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99933248-D426-4C42-8342-7644D41FA858}" srcId="{A459257F-3154-4D35-8D2A-205437D49B88}" destId="{62CD6E64-9F7A-48C4-9BE2-7130E97ACA97}" srcOrd="1" destOrd="0" parTransId="{67BF26BB-914F-47C9-8B31-2BC7C5F5DBC3}" sibTransId="{4B5E4277-07F8-4D30-B722-C95EC4F6768E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2C27A276-5427-4F79-B6FF-2C9E6D250A2C}" type="presOf" srcId="{15498970-ED0D-4535-94B1-7EAB30D79BA3}" destId="{A7528A50-0753-4B3E-8A49-E501D72A0FB5}" srcOrd="0" destOrd="5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0295517A-0AD9-4FCE-9564-7C3D6D08E198}" type="presOf" srcId="{41018021-0DEE-46AF-B05C-712AC1091EA4}" destId="{A7528A50-0753-4B3E-8A49-E501D72A0FB5}" srcOrd="0" destOrd="2" presId="urn:microsoft.com/office/officeart/2005/8/layout/vList5"/>
    <dgm:cxn modelId="{C6EECE91-496C-46B8-A72C-5768502D84EE}" type="presOf" srcId="{5AC88165-A6B8-4E98-A4BC-5FF10012DDD7}" destId="{A7528A50-0753-4B3E-8A49-E501D72A0FB5}" srcOrd="0" destOrd="4" presId="urn:microsoft.com/office/officeart/2005/8/layout/vList5"/>
    <dgm:cxn modelId="{9DA050A1-B982-40D4-9C01-522B4233EAB2}" type="presOf" srcId="{62CD6E64-9F7A-48C4-9BE2-7130E97ACA97}" destId="{A7528A50-0753-4B3E-8A49-E501D72A0FB5}" srcOrd="0" destOrd="1" presId="urn:microsoft.com/office/officeart/2005/8/layout/vList5"/>
    <dgm:cxn modelId="{6C31B6B3-55E8-44FC-8585-506F968707C2}" srcId="{A459257F-3154-4D35-8D2A-205437D49B88}" destId="{19733F2A-4955-4CCD-8082-2C38B8F59DD0}" srcOrd="3" destOrd="0" parTransId="{17030858-3B47-4DB3-9E16-FDF314C54E2A}" sibTransId="{259F8323-C6DF-4587-B943-086FDAC59DC2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234DCDE5-0D6C-443F-A0AE-127342E94E33}" srcId="{A459257F-3154-4D35-8D2A-205437D49B88}" destId="{6B3E92E5-52FB-4164-9E71-43F73F037756}" srcOrd="6" destOrd="0" parTransId="{5EE4DB0D-D948-454D-80E7-39571C2D267F}" sibTransId="{23E9B43E-DDE7-4E04-978F-1B97554757AB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1ABF43FA-78D0-4A6E-8D9D-81B2E7A82675}" srcId="{A459257F-3154-4D35-8D2A-205437D49B88}" destId="{41018021-0DEE-46AF-B05C-712AC1091EA4}" srcOrd="2" destOrd="0" parTransId="{34C6FED3-6F61-447C-95EF-B681C732C9AD}" sibTransId="{C988FF55-69CD-48AD-A9A6-C5EE6166FBED}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Discount</a:t>
          </a:r>
          <a:endParaRPr lang="en-IN" sz="1600" i="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Discount_coupon_id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FAQ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Faq_id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E193BB3B-267E-4844-BD26-28E25AFB00FB}">
      <dgm:prSet custT="1"/>
      <dgm:spPr/>
      <dgm:t>
        <a:bodyPr/>
        <a:lstStyle/>
        <a:p>
          <a:r>
            <a:rPr lang="en-US" sz="1200" b="1" i="0" u="none"/>
            <a:t>Discount</a:t>
          </a:r>
          <a:endParaRPr lang="en-US" sz="1200" b="1"/>
        </a:p>
      </dgm:t>
    </dgm:pt>
    <dgm:pt modelId="{273563FA-0271-499A-8E4F-A8F888D0B8AC}" type="parTrans" cxnId="{908B1248-2404-4028-BAE7-F237B2494CA2}">
      <dgm:prSet/>
      <dgm:spPr/>
      <dgm:t>
        <a:bodyPr/>
        <a:lstStyle/>
        <a:p>
          <a:endParaRPr lang="en-US"/>
        </a:p>
      </dgm:t>
    </dgm:pt>
    <dgm:pt modelId="{34ACD474-E8C2-459D-A93D-763F321126F4}" type="sibTrans" cxnId="{908B1248-2404-4028-BAE7-F237B2494CA2}">
      <dgm:prSet/>
      <dgm:spPr/>
      <dgm:t>
        <a:bodyPr/>
        <a:lstStyle/>
        <a:p>
          <a:endParaRPr lang="en-US"/>
        </a:p>
      </dgm:t>
    </dgm:pt>
    <dgm:pt modelId="{6F2ABCDC-869B-4B71-A884-1D732B68141B}">
      <dgm:prSet custT="1"/>
      <dgm:spPr/>
      <dgm:t>
        <a:bodyPr/>
        <a:lstStyle/>
        <a:p>
          <a:r>
            <a:rPr lang="en-US" sz="1200" b="1" i="0" u="none" dirty="0" err="1"/>
            <a:t>Discount_description</a:t>
          </a:r>
          <a:endParaRPr lang="en-US" sz="1200" b="1" dirty="0"/>
        </a:p>
      </dgm:t>
    </dgm:pt>
    <dgm:pt modelId="{E6452A16-4210-405D-B23A-453220867037}" type="parTrans" cxnId="{58F27806-3162-4D0A-96E1-1A76CE5FA83C}">
      <dgm:prSet/>
      <dgm:spPr/>
      <dgm:t>
        <a:bodyPr/>
        <a:lstStyle/>
        <a:p>
          <a:endParaRPr lang="en-US"/>
        </a:p>
      </dgm:t>
    </dgm:pt>
    <dgm:pt modelId="{B8E0912C-CA1A-442D-B86F-CE734DFDBA90}" type="sibTrans" cxnId="{58F27806-3162-4D0A-96E1-1A76CE5FA83C}">
      <dgm:prSet/>
      <dgm:spPr/>
      <dgm:t>
        <a:bodyPr/>
        <a:lstStyle/>
        <a:p>
          <a:endParaRPr lang="en-US"/>
        </a:p>
      </dgm:t>
    </dgm:pt>
    <dgm:pt modelId="{D7D4EE55-F92B-4A8A-B22E-B4D15BDAC347}">
      <dgm:prSet custT="1"/>
      <dgm:spPr/>
      <dgm:t>
        <a:bodyPr/>
        <a:lstStyle/>
        <a:p>
          <a:r>
            <a:rPr lang="en-US" sz="1200" b="1" i="0" u="none"/>
            <a:t>Question</a:t>
          </a:r>
          <a:endParaRPr lang="en-US" sz="1200" b="1"/>
        </a:p>
      </dgm:t>
    </dgm:pt>
    <dgm:pt modelId="{39442661-35C0-4B03-98CB-969A92A145A6}" type="parTrans" cxnId="{4351A286-CB8B-45CA-B876-004BE0F74EE4}">
      <dgm:prSet/>
      <dgm:spPr/>
      <dgm:t>
        <a:bodyPr/>
        <a:lstStyle/>
        <a:p>
          <a:endParaRPr lang="en-US"/>
        </a:p>
      </dgm:t>
    </dgm:pt>
    <dgm:pt modelId="{358ABC28-C12C-4931-9CB8-9BCCFB7F12E6}" type="sibTrans" cxnId="{4351A286-CB8B-45CA-B876-004BE0F74EE4}">
      <dgm:prSet/>
      <dgm:spPr/>
      <dgm:t>
        <a:bodyPr/>
        <a:lstStyle/>
        <a:p>
          <a:endParaRPr lang="en-US"/>
        </a:p>
      </dgm:t>
    </dgm:pt>
    <dgm:pt modelId="{0C5F4BB3-9327-4EA3-8B79-70168CEBC082}">
      <dgm:prSet custT="1"/>
      <dgm:spPr/>
      <dgm:t>
        <a:bodyPr/>
        <a:lstStyle/>
        <a:p>
          <a:r>
            <a:rPr lang="en-US" sz="1200" b="1" i="0" u="none" dirty="0"/>
            <a:t>Answer</a:t>
          </a:r>
          <a:endParaRPr lang="en-US" sz="1200" b="1" dirty="0"/>
        </a:p>
      </dgm:t>
    </dgm:pt>
    <dgm:pt modelId="{29BF26F4-10FC-411E-BF5F-A253FD78ACDF}" type="parTrans" cxnId="{2CF60489-D6A1-4964-A25C-488864BB9804}">
      <dgm:prSet/>
      <dgm:spPr/>
      <dgm:t>
        <a:bodyPr/>
        <a:lstStyle/>
        <a:p>
          <a:endParaRPr lang="en-US"/>
        </a:p>
      </dgm:t>
    </dgm:pt>
    <dgm:pt modelId="{B7B9A1A7-FC20-4C33-A2B1-7CE151146B38}" type="sibTrans" cxnId="{2CF60489-D6A1-4964-A25C-488864BB9804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-942" custLinFactNeighborY="1755">
        <dgm:presLayoutVars>
          <dgm:bulletEnabled val="1"/>
        </dgm:presLayoutVars>
      </dgm:prSet>
      <dgm:spPr/>
    </dgm:pt>
  </dgm:ptLst>
  <dgm:cxnLst>
    <dgm:cxn modelId="{1CBDB603-A01A-4545-BA3D-C1EBD3B676EB}" type="presOf" srcId="{D7D4EE55-F92B-4A8A-B22E-B4D15BDAC347}" destId="{9B9DB52B-756D-4E8F-BBE8-D0CE13B07F93}" srcOrd="0" destOrd="1" presId="urn:microsoft.com/office/officeart/2005/8/layout/vList5"/>
    <dgm:cxn modelId="{58F27806-3162-4D0A-96E1-1A76CE5FA83C}" srcId="{A459257F-3154-4D35-8D2A-205437D49B88}" destId="{6F2ABCDC-869B-4B71-A884-1D732B68141B}" srcOrd="2" destOrd="0" parTransId="{E6452A16-4210-405D-B23A-453220867037}" sibTransId="{B8E0912C-CA1A-442D-B86F-CE734DFDBA90}"/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CB19C90D-B679-4AAE-B293-ABD5583B4693}" type="presOf" srcId="{6F2ABCDC-869B-4B71-A884-1D732B68141B}" destId="{A7528A50-0753-4B3E-8A49-E501D72A0FB5}" srcOrd="0" destOrd="2" presId="urn:microsoft.com/office/officeart/2005/8/layout/vList5"/>
    <dgm:cxn modelId="{55561C32-B4F0-413E-83AD-C684BF035CCE}" type="presOf" srcId="{E193BB3B-267E-4844-BD26-28E25AFB00FB}" destId="{A7528A50-0753-4B3E-8A49-E501D72A0FB5}" srcOrd="0" destOrd="1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908B1248-2404-4028-BAE7-F237B2494CA2}" srcId="{A459257F-3154-4D35-8D2A-205437D49B88}" destId="{E193BB3B-267E-4844-BD26-28E25AFB00FB}" srcOrd="1" destOrd="0" parTransId="{273563FA-0271-499A-8E4F-A8F888D0B8AC}" sibTransId="{34ACD474-E8C2-459D-A93D-763F321126F4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4351A286-CB8B-45CA-B876-004BE0F74EE4}" srcId="{B08D2620-1085-47B0-AEA3-308E85459A09}" destId="{D7D4EE55-F92B-4A8A-B22E-B4D15BDAC347}" srcOrd="1" destOrd="0" parTransId="{39442661-35C0-4B03-98CB-969A92A145A6}" sibTransId="{358ABC28-C12C-4931-9CB8-9BCCFB7F12E6}"/>
    <dgm:cxn modelId="{2CF60489-D6A1-4964-A25C-488864BB9804}" srcId="{B08D2620-1085-47B0-AEA3-308E85459A09}" destId="{0C5F4BB3-9327-4EA3-8B79-70168CEBC082}" srcOrd="2" destOrd="0" parTransId="{29BF26F4-10FC-411E-BF5F-A253FD78ACDF}" sibTransId="{B7B9A1A7-FC20-4C33-A2B1-7CE151146B38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022704BA-1091-46B6-87B9-D1E9A92FD7B0}" type="presOf" srcId="{0C5F4BB3-9327-4EA3-8B79-70168CEBC082}" destId="{9B9DB52B-756D-4E8F-BBE8-D0CE13B07F93}" srcOrd="0" destOrd="2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 err="1"/>
            <a:t>Admin_info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Amin_id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Shipper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Shipper_name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9EF3CBAD-E827-4A07-918E-46E1946639F8}">
      <dgm:prSet custT="1"/>
      <dgm:spPr/>
      <dgm:t>
        <a:bodyPr/>
        <a:lstStyle/>
        <a:p>
          <a:r>
            <a:rPr lang="en-US" sz="1200" b="1" i="0" u="none"/>
            <a:t>Admin_name</a:t>
          </a:r>
          <a:endParaRPr lang="en-US" sz="1200" b="1"/>
        </a:p>
      </dgm:t>
    </dgm:pt>
    <dgm:pt modelId="{C07B659E-E83F-4484-AE8A-D94E5F7C59C6}" type="parTrans" cxnId="{D96FCBC8-E628-45CE-9A1A-16F78D229E02}">
      <dgm:prSet/>
      <dgm:spPr/>
      <dgm:t>
        <a:bodyPr/>
        <a:lstStyle/>
        <a:p>
          <a:endParaRPr lang="en-US"/>
        </a:p>
      </dgm:t>
    </dgm:pt>
    <dgm:pt modelId="{AF60B694-D4CF-40B9-9C1E-2D788BAE6C5D}" type="sibTrans" cxnId="{D96FCBC8-E628-45CE-9A1A-16F78D229E02}">
      <dgm:prSet/>
      <dgm:spPr/>
      <dgm:t>
        <a:bodyPr/>
        <a:lstStyle/>
        <a:p>
          <a:endParaRPr lang="en-US"/>
        </a:p>
      </dgm:t>
    </dgm:pt>
    <dgm:pt modelId="{5DCCA6F3-64AA-4404-881A-808537A8116D}">
      <dgm:prSet custT="1"/>
      <dgm:spPr/>
      <dgm:t>
        <a:bodyPr/>
        <a:lstStyle/>
        <a:p>
          <a:r>
            <a:rPr lang="en-US" sz="1200" b="1" i="0" u="none" dirty="0" err="1"/>
            <a:t>admin_password</a:t>
          </a:r>
          <a:endParaRPr lang="en-US" sz="1200" b="1" dirty="0"/>
        </a:p>
      </dgm:t>
    </dgm:pt>
    <dgm:pt modelId="{1022D9E3-CA65-4758-93F3-579AAE565101}" type="parTrans" cxnId="{5273A219-3B7B-4414-A414-A1BF53EA26FC}">
      <dgm:prSet/>
      <dgm:spPr/>
      <dgm:t>
        <a:bodyPr/>
        <a:lstStyle/>
        <a:p>
          <a:endParaRPr lang="en-US"/>
        </a:p>
      </dgm:t>
    </dgm:pt>
    <dgm:pt modelId="{E7A6092D-52DB-4D77-8A0B-492170C42BDB}" type="sibTrans" cxnId="{5273A219-3B7B-4414-A414-A1BF53EA26FC}">
      <dgm:prSet/>
      <dgm:spPr/>
      <dgm:t>
        <a:bodyPr/>
        <a:lstStyle/>
        <a:p>
          <a:endParaRPr lang="en-US"/>
        </a:p>
      </dgm:t>
    </dgm:pt>
    <dgm:pt modelId="{7EFF9101-8517-4956-905C-EE43027F0DAE}">
      <dgm:prSet custT="1"/>
      <dgm:spPr/>
      <dgm:t>
        <a:bodyPr/>
        <a:lstStyle/>
        <a:p>
          <a:r>
            <a:rPr lang="en-US" sz="1200" b="1" i="0" u="none"/>
            <a:t>company_name</a:t>
          </a:r>
          <a:endParaRPr lang="en-US" sz="1200" b="1"/>
        </a:p>
      </dgm:t>
    </dgm:pt>
    <dgm:pt modelId="{D7A96C98-80D7-4CEF-A8AB-C72E1803E50D}" type="parTrans" cxnId="{64FA8E5A-A51F-46A4-B181-787B157D13D9}">
      <dgm:prSet/>
      <dgm:spPr/>
      <dgm:t>
        <a:bodyPr/>
        <a:lstStyle/>
        <a:p>
          <a:endParaRPr lang="en-US"/>
        </a:p>
      </dgm:t>
    </dgm:pt>
    <dgm:pt modelId="{26F388CB-434C-4A0E-857A-74670131B93A}" type="sibTrans" cxnId="{64FA8E5A-A51F-46A4-B181-787B157D13D9}">
      <dgm:prSet/>
      <dgm:spPr/>
      <dgm:t>
        <a:bodyPr/>
        <a:lstStyle/>
        <a:p>
          <a:endParaRPr lang="en-US"/>
        </a:p>
      </dgm:t>
    </dgm:pt>
    <dgm:pt modelId="{264ECE02-031B-4679-8F7B-DA77BEB7EE3E}">
      <dgm:prSet custT="1"/>
      <dgm:spPr/>
      <dgm:t>
        <a:bodyPr/>
        <a:lstStyle/>
        <a:p>
          <a:r>
            <a:rPr lang="en-US" sz="1200" b="1" i="0" u="none" dirty="0" err="1"/>
            <a:t>shipper_helpline</a:t>
          </a:r>
          <a:endParaRPr lang="en-US" sz="1200" b="1" dirty="0"/>
        </a:p>
      </dgm:t>
    </dgm:pt>
    <dgm:pt modelId="{8871212F-EED8-4621-9569-F210A46AFCC1}" type="parTrans" cxnId="{4836C9F2-E46D-420D-8585-BBE45575A529}">
      <dgm:prSet/>
      <dgm:spPr/>
      <dgm:t>
        <a:bodyPr/>
        <a:lstStyle/>
        <a:p>
          <a:endParaRPr lang="en-US"/>
        </a:p>
      </dgm:t>
    </dgm:pt>
    <dgm:pt modelId="{662B19ED-5AF3-4BCF-A8A5-07B9D134FCE3}" type="sibTrans" cxnId="{4836C9F2-E46D-420D-8585-BBE45575A529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 custScaleY="91967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 custLinFactNeighborY="3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Y="2896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5273A219-3B7B-4414-A414-A1BF53EA26FC}" srcId="{A459257F-3154-4D35-8D2A-205437D49B88}" destId="{5DCCA6F3-64AA-4404-881A-808537A8116D}" srcOrd="2" destOrd="0" parTransId="{1022D9E3-CA65-4758-93F3-579AAE565101}" sibTransId="{E7A6092D-52DB-4D77-8A0B-492170C42BDB}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8E0DD04D-1798-48A3-9232-0B865E97E0D3}" type="presOf" srcId="{5DCCA6F3-64AA-4404-881A-808537A8116D}" destId="{A7528A50-0753-4B3E-8A49-E501D72A0FB5}" srcOrd="0" destOrd="2" presId="urn:microsoft.com/office/officeart/2005/8/layout/vList5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64FA8E5A-A51F-46A4-B181-787B157D13D9}" srcId="{B08D2620-1085-47B0-AEA3-308E85459A09}" destId="{7EFF9101-8517-4956-905C-EE43027F0DAE}" srcOrd="1" destOrd="0" parTransId="{D7A96C98-80D7-4CEF-A8AB-C72E1803E50D}" sibTransId="{26F388CB-434C-4A0E-857A-74670131B93A}"/>
    <dgm:cxn modelId="{F563449F-C34F-472B-917A-2BB8F12D7E56}" type="presOf" srcId="{264ECE02-031B-4679-8F7B-DA77BEB7EE3E}" destId="{9B9DB52B-756D-4E8F-BBE8-D0CE13B07F93}" srcOrd="0" destOrd="2" presId="urn:microsoft.com/office/officeart/2005/8/layout/vList5"/>
    <dgm:cxn modelId="{DC0A9AB1-B50A-4B15-B216-D11E8B377308}" type="presOf" srcId="{7EFF9101-8517-4956-905C-EE43027F0DAE}" destId="{9B9DB52B-756D-4E8F-BBE8-D0CE13B07F93}" srcOrd="0" destOrd="1" presId="urn:microsoft.com/office/officeart/2005/8/layout/vList5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D96FCBC8-E628-45CE-9A1A-16F78D229E02}" srcId="{A459257F-3154-4D35-8D2A-205437D49B88}" destId="{9EF3CBAD-E827-4A07-918E-46E1946639F8}" srcOrd="1" destOrd="0" parTransId="{C07B659E-E83F-4484-AE8A-D94E5F7C59C6}" sibTransId="{AF60B694-D4CF-40B9-9C1E-2D788BAE6C5D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7761FDEC-51FB-49A4-A134-6A31471D5E49}" type="presOf" srcId="{9EF3CBAD-E827-4A07-918E-46E1946639F8}" destId="{A7528A50-0753-4B3E-8A49-E501D72A0FB5}" srcOrd="0" destOrd="1" presId="urn:microsoft.com/office/officeart/2005/8/layout/vList5"/>
    <dgm:cxn modelId="{4836C9F2-E46D-420D-8585-BBE45575A529}" srcId="{B08D2620-1085-47B0-AEA3-308E85459A09}" destId="{264ECE02-031B-4679-8F7B-DA77BEB7EE3E}" srcOrd="2" destOrd="0" parTransId="{8871212F-EED8-4621-9569-F210A46AFCC1}" sibTransId="{662B19ED-5AF3-4BCF-A8A5-07B9D134FCE3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 err="1"/>
            <a:t>log_in_id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endParaRPr lang="en-IN" sz="1200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 err="1"/>
            <a:t>log_in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sng" dirty="0"/>
            <a:t>username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447BC282-F130-459C-9CB5-E14B05C4DA62}">
      <dgm:prSet custT="1"/>
      <dgm:spPr/>
      <dgm:t>
        <a:bodyPr/>
        <a:lstStyle/>
        <a:p>
          <a:r>
            <a:rPr lang="en-US" sz="1200" b="1" i="0" u="none" dirty="0" err="1"/>
            <a:t>login_id</a:t>
          </a:r>
          <a:endParaRPr lang="en-IN" sz="1200" b="1" dirty="0"/>
        </a:p>
      </dgm:t>
    </dgm:pt>
    <dgm:pt modelId="{028EBF79-5C33-40A2-9569-2DEF27B475C9}" type="parTrans" cxnId="{CD274A3A-5D9E-4DA7-8AEA-FB8074B3EA8B}">
      <dgm:prSet/>
      <dgm:spPr/>
      <dgm:t>
        <a:bodyPr/>
        <a:lstStyle/>
        <a:p>
          <a:endParaRPr lang="en-IN"/>
        </a:p>
      </dgm:t>
    </dgm:pt>
    <dgm:pt modelId="{05514A0A-3C31-490D-B3CA-08D6354DEFE4}" type="sibTrans" cxnId="{CD274A3A-5D9E-4DA7-8AEA-FB8074B3EA8B}">
      <dgm:prSet/>
      <dgm:spPr/>
      <dgm:t>
        <a:bodyPr/>
        <a:lstStyle/>
        <a:p>
          <a:endParaRPr lang="en-IN"/>
        </a:p>
      </dgm:t>
    </dgm:pt>
    <dgm:pt modelId="{D757BF37-1483-4EDE-8F14-F10C1DBF3207}">
      <dgm:prSet custT="1"/>
      <dgm:spPr/>
      <dgm:t>
        <a:bodyPr/>
        <a:lstStyle/>
        <a:p>
          <a:r>
            <a:rPr lang="en-US" sz="1200" b="1" i="0" u="none" dirty="0"/>
            <a:t>username</a:t>
          </a:r>
          <a:endParaRPr lang="en-US" sz="1200" b="1" dirty="0"/>
        </a:p>
      </dgm:t>
    </dgm:pt>
    <dgm:pt modelId="{12729410-6703-43BC-9F7A-C675E7CDF84C}" type="parTrans" cxnId="{351E6C9C-6A27-48FD-912F-6289745AECF4}">
      <dgm:prSet/>
      <dgm:spPr/>
      <dgm:t>
        <a:bodyPr/>
        <a:lstStyle/>
        <a:p>
          <a:endParaRPr lang="en-US"/>
        </a:p>
      </dgm:t>
    </dgm:pt>
    <dgm:pt modelId="{E6794A0C-C121-41B6-A70F-481B9A74C41F}" type="sibTrans" cxnId="{351E6C9C-6A27-48FD-912F-6289745AECF4}">
      <dgm:prSet/>
      <dgm:spPr/>
      <dgm:t>
        <a:bodyPr/>
        <a:lstStyle/>
        <a:p>
          <a:endParaRPr lang="en-US"/>
        </a:p>
      </dgm:t>
    </dgm:pt>
    <dgm:pt modelId="{35338333-F976-4A8B-9B67-C682C4460331}">
      <dgm:prSet custT="1"/>
      <dgm:spPr/>
      <dgm:t>
        <a:bodyPr/>
        <a:lstStyle/>
        <a:p>
          <a:r>
            <a:rPr lang="en-US" sz="1200" b="1" i="0" u="none" dirty="0" err="1"/>
            <a:t>pass_word</a:t>
          </a:r>
          <a:endParaRPr lang="en-US" sz="1200" b="1" dirty="0"/>
        </a:p>
      </dgm:t>
    </dgm:pt>
    <dgm:pt modelId="{C8B1374E-EA76-4354-8549-269BABFE087B}" type="parTrans" cxnId="{34B20EC1-D6A3-4B1B-BE6A-9F1560468702}">
      <dgm:prSet/>
      <dgm:spPr/>
      <dgm:t>
        <a:bodyPr/>
        <a:lstStyle/>
        <a:p>
          <a:endParaRPr lang="en-US"/>
        </a:p>
      </dgm:t>
    </dgm:pt>
    <dgm:pt modelId="{44584A00-CEE3-485E-B530-73684526A55C}" type="sibTrans" cxnId="{34B20EC1-D6A3-4B1B-BE6A-9F1560468702}">
      <dgm:prSet/>
      <dgm:spPr/>
      <dgm:t>
        <a:bodyPr/>
        <a:lstStyle/>
        <a:p>
          <a:endParaRPr lang="en-US"/>
        </a:p>
      </dgm:t>
    </dgm:pt>
    <dgm:pt modelId="{DABB3542-6139-4F61-BDE8-BB5FE5A04024}">
      <dgm:prSet custT="1"/>
      <dgm:spPr/>
      <dgm:t>
        <a:bodyPr/>
        <a:lstStyle/>
        <a:p>
          <a:r>
            <a:rPr lang="en-US" sz="1200" b="1" i="0" u="none" dirty="0" err="1"/>
            <a:t>shortcode</a:t>
          </a:r>
          <a:endParaRPr lang="en-US" sz="1200" b="1" dirty="0"/>
        </a:p>
      </dgm:t>
    </dgm:pt>
    <dgm:pt modelId="{33A6BB0B-F27E-42F4-B543-B48ED550DD12}" type="parTrans" cxnId="{FD36AC42-534A-40B7-934F-AB60BF4B5BF4}">
      <dgm:prSet/>
      <dgm:spPr/>
      <dgm:t>
        <a:bodyPr/>
        <a:lstStyle/>
        <a:p>
          <a:endParaRPr lang="en-US"/>
        </a:p>
      </dgm:t>
    </dgm:pt>
    <dgm:pt modelId="{BF3D0A3D-86EF-43CC-9970-B4929FD3CCEE}" type="sibTrans" cxnId="{FD36AC42-534A-40B7-934F-AB60BF4B5BF4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CD274A3A-5D9E-4DA7-8AEA-FB8074B3EA8B}" srcId="{A459257F-3154-4D35-8D2A-205437D49B88}" destId="{447BC282-F130-459C-9CB5-E14B05C4DA62}" srcOrd="1" destOrd="0" parTransId="{028EBF79-5C33-40A2-9569-2DEF27B475C9}" sibTransId="{05514A0A-3C31-490D-B3CA-08D6354DEFE4}"/>
    <dgm:cxn modelId="{FD36AC42-534A-40B7-934F-AB60BF4B5BF4}" srcId="{B08D2620-1085-47B0-AEA3-308E85459A09}" destId="{DABB3542-6139-4F61-BDE8-BB5FE5A04024}" srcOrd="2" destOrd="0" parTransId="{33A6BB0B-F27E-42F4-B543-B48ED550DD12}" sibTransId="{BF3D0A3D-86EF-43CC-9970-B4929FD3CCEE}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21342F49-4364-48B0-AB08-C4A1F2684659}" type="presOf" srcId="{35338333-F976-4A8B-9B67-C682C4460331}" destId="{9B9DB52B-756D-4E8F-BBE8-D0CE13B07F93}" srcOrd="0" destOrd="1" presId="urn:microsoft.com/office/officeart/2005/8/layout/vList5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8AF3A883-27BA-4E4C-BE55-E9288797FC99}" type="presOf" srcId="{DABB3542-6139-4F61-BDE8-BB5FE5A04024}" destId="{9B9DB52B-756D-4E8F-BBE8-D0CE13B07F93}" srcOrd="0" destOrd="2" presId="urn:microsoft.com/office/officeart/2005/8/layout/vList5"/>
    <dgm:cxn modelId="{C42A7690-4653-4BDF-9750-9A6F89749B22}" type="presOf" srcId="{D757BF37-1483-4EDE-8F14-F10C1DBF3207}" destId="{A7528A50-0753-4B3E-8A49-E501D72A0FB5}" srcOrd="0" destOrd="2" presId="urn:microsoft.com/office/officeart/2005/8/layout/vList5"/>
    <dgm:cxn modelId="{351E6C9C-6A27-48FD-912F-6289745AECF4}" srcId="{A459257F-3154-4D35-8D2A-205437D49B88}" destId="{D757BF37-1483-4EDE-8F14-F10C1DBF3207}" srcOrd="2" destOrd="0" parTransId="{12729410-6703-43BC-9F7A-C675E7CDF84C}" sibTransId="{E6794A0C-C121-41B6-A70F-481B9A74C41F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34B20EC1-D6A3-4B1B-BE6A-9F1560468702}" srcId="{B08D2620-1085-47B0-AEA3-308E85459A09}" destId="{35338333-F976-4A8B-9B67-C682C4460331}" srcOrd="1" destOrd="0" parTransId="{C8B1374E-EA76-4354-8549-269BABFE087B}" sibTransId="{44584A00-CEE3-485E-B530-73684526A55C}"/>
    <dgm:cxn modelId="{249E30CB-5A7C-4268-BB2F-6EBCDC359298}" type="presOf" srcId="{447BC282-F130-459C-9CB5-E14B05C4DA62}" destId="{A7528A50-0753-4B3E-8A49-E501D72A0FB5}" srcOrd="0" destOrd="1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Service_ center</a:t>
          </a:r>
          <a:endParaRPr lang="en-IN" sz="1600" i="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Location_name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 err="1"/>
            <a:t>Clearance_warehouse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Warehouse_id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BF199DB3-4CBD-42F1-A666-C73C27827946}">
      <dgm:prSet custT="1"/>
      <dgm:spPr/>
      <dgm:t>
        <a:bodyPr/>
        <a:lstStyle/>
        <a:p>
          <a:r>
            <a:rPr lang="en-US" sz="1200" b="1" i="0" u="none" dirty="0" err="1"/>
            <a:t>contact_no</a:t>
          </a:r>
          <a:endParaRPr lang="en-US" sz="1200" b="1" dirty="0"/>
        </a:p>
      </dgm:t>
    </dgm:pt>
    <dgm:pt modelId="{F9C06AA1-FAB0-40C5-8747-3E4519B0582B}" type="parTrans" cxnId="{D2806393-EB00-49DF-AA36-40B9462DBEF0}">
      <dgm:prSet/>
      <dgm:spPr/>
      <dgm:t>
        <a:bodyPr/>
        <a:lstStyle/>
        <a:p>
          <a:endParaRPr lang="en-US"/>
        </a:p>
      </dgm:t>
    </dgm:pt>
    <dgm:pt modelId="{C61B0D25-6FD9-4C61-AB85-6BF8FF5CEFC8}" type="sibTrans" cxnId="{D2806393-EB00-49DF-AA36-40B9462DBEF0}">
      <dgm:prSet/>
      <dgm:spPr/>
      <dgm:t>
        <a:bodyPr/>
        <a:lstStyle/>
        <a:p>
          <a:endParaRPr lang="en-US"/>
        </a:p>
      </dgm:t>
    </dgm:pt>
    <dgm:pt modelId="{A49F27CF-6103-4F4E-86E3-EA95753A5FBB}">
      <dgm:prSet custT="1"/>
      <dgm:spPr/>
      <dgm:t>
        <a:bodyPr/>
        <a:lstStyle/>
        <a:p>
          <a:r>
            <a:rPr lang="en-US" sz="1200" b="1" i="0" u="none"/>
            <a:t>warehouse_name</a:t>
          </a:r>
          <a:endParaRPr lang="en-US" sz="1200" b="1"/>
        </a:p>
      </dgm:t>
    </dgm:pt>
    <dgm:pt modelId="{6D5C926B-59FE-40B0-8D70-6669C6E6816D}" type="parTrans" cxnId="{39E327A6-8F63-4B87-A487-8E807E57EFFC}">
      <dgm:prSet/>
      <dgm:spPr/>
      <dgm:t>
        <a:bodyPr/>
        <a:lstStyle/>
        <a:p>
          <a:endParaRPr lang="en-US"/>
        </a:p>
      </dgm:t>
    </dgm:pt>
    <dgm:pt modelId="{015768F8-E19A-4553-8F41-F78C81352823}" type="sibTrans" cxnId="{39E327A6-8F63-4B87-A487-8E807E57EFFC}">
      <dgm:prSet/>
      <dgm:spPr/>
      <dgm:t>
        <a:bodyPr/>
        <a:lstStyle/>
        <a:p>
          <a:endParaRPr lang="en-US"/>
        </a:p>
      </dgm:t>
    </dgm:pt>
    <dgm:pt modelId="{BBA56AD7-05EA-4819-A0B9-9359CCC29869}">
      <dgm:prSet custT="1"/>
      <dgm:spPr/>
      <dgm:t>
        <a:bodyPr/>
        <a:lstStyle/>
        <a:p>
          <a:r>
            <a:rPr lang="en-US" sz="1200" b="1" i="0" u="none" dirty="0" err="1"/>
            <a:t>warehouse_location</a:t>
          </a:r>
          <a:endParaRPr lang="en-US" sz="1200" b="1" dirty="0"/>
        </a:p>
      </dgm:t>
    </dgm:pt>
    <dgm:pt modelId="{DB9BDEA9-9C0A-4923-8198-1D97BD293667}" type="parTrans" cxnId="{C1422072-13DF-4880-9190-441210C78AC8}">
      <dgm:prSet/>
      <dgm:spPr/>
      <dgm:t>
        <a:bodyPr/>
        <a:lstStyle/>
        <a:p>
          <a:endParaRPr lang="en-US"/>
        </a:p>
      </dgm:t>
    </dgm:pt>
    <dgm:pt modelId="{2C0D23FA-A4C2-4CA8-9CC8-21142DB635BF}" type="sibTrans" cxnId="{C1422072-13DF-4880-9190-441210C78AC8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 custScaleX="116356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 custScaleX="114378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-942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E8CC8844-18E0-4995-8DD6-85C8A01215FD}" type="presOf" srcId="{BBA56AD7-05EA-4819-A0B9-9359CCC29869}" destId="{9B9DB52B-756D-4E8F-BBE8-D0CE13B07F93}" srcOrd="0" destOrd="2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C724A64F-F6B5-490C-8B7B-170BDA949619}" type="presOf" srcId="{BF199DB3-4CBD-42F1-A666-C73C27827946}" destId="{A7528A50-0753-4B3E-8A49-E501D72A0FB5}" srcOrd="0" destOrd="1" presId="urn:microsoft.com/office/officeart/2005/8/layout/vList5"/>
    <dgm:cxn modelId="{C1422072-13DF-4880-9190-441210C78AC8}" srcId="{B08D2620-1085-47B0-AEA3-308E85459A09}" destId="{BBA56AD7-05EA-4819-A0B9-9359CCC29869}" srcOrd="2" destOrd="0" parTransId="{DB9BDEA9-9C0A-4923-8198-1D97BD293667}" sibTransId="{2C0D23FA-A4C2-4CA8-9CC8-21142DB635BF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D2806393-EB00-49DF-AA36-40B9462DBEF0}" srcId="{A459257F-3154-4D35-8D2A-205437D49B88}" destId="{BF199DB3-4CBD-42F1-A666-C73C27827946}" srcOrd="1" destOrd="0" parTransId="{F9C06AA1-FAB0-40C5-8747-3E4519B0582B}" sibTransId="{C61B0D25-6FD9-4C61-AB85-6BF8FF5CEFC8}"/>
    <dgm:cxn modelId="{39E327A6-8F63-4B87-A487-8E807E57EFFC}" srcId="{B08D2620-1085-47B0-AEA3-308E85459A09}" destId="{A49F27CF-6103-4F4E-86E3-EA95753A5FBB}" srcOrd="1" destOrd="0" parTransId="{6D5C926B-59FE-40B0-8D70-6669C6E6816D}" sibTransId="{015768F8-E19A-4553-8F41-F78C81352823}"/>
    <dgm:cxn modelId="{6CE9EDAB-D24C-4493-AFB8-7B170E6FB41D}" type="presOf" srcId="{A49F27CF-6103-4F4E-86E3-EA95753A5FBB}" destId="{9B9DB52B-756D-4E8F-BBE8-D0CE13B07F93}" srcOrd="0" destOrd="1" presId="urn:microsoft.com/office/officeart/2005/8/layout/vList5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 err="1"/>
            <a:t>User_type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Type_of_User</a:t>
          </a:r>
          <a:endParaRPr lang="en-IN" sz="1200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 err="1"/>
            <a:t>Customer_Address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sng" dirty="0" err="1"/>
            <a:t>customer_add_ID</a:t>
          </a:r>
          <a:endParaRPr lang="en-IN" sz="1200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85BFF0CA-309F-48F2-851E-D4146807DDE1}">
      <dgm:prSet custT="1"/>
      <dgm:spPr/>
      <dgm:t>
        <a:bodyPr/>
        <a:lstStyle/>
        <a:p>
          <a:r>
            <a:rPr lang="en-US" sz="1200" b="1" i="0" u="none" dirty="0" err="1"/>
            <a:t>Shortcode</a:t>
          </a:r>
          <a:endParaRPr lang="en-US" sz="1200" dirty="0"/>
        </a:p>
      </dgm:t>
    </dgm:pt>
    <dgm:pt modelId="{53CDD325-43CF-416C-A680-89FAA7C7A7A5}" type="parTrans" cxnId="{95F10FCA-3EF4-4218-A2FB-94561C1671E3}">
      <dgm:prSet/>
      <dgm:spPr/>
      <dgm:t>
        <a:bodyPr/>
        <a:lstStyle/>
        <a:p>
          <a:endParaRPr lang="en-US"/>
        </a:p>
      </dgm:t>
    </dgm:pt>
    <dgm:pt modelId="{B1924321-53C4-47EE-92D6-8DD5EC4015DB}" type="sibTrans" cxnId="{95F10FCA-3EF4-4218-A2FB-94561C1671E3}">
      <dgm:prSet/>
      <dgm:spPr/>
      <dgm:t>
        <a:bodyPr/>
        <a:lstStyle/>
        <a:p>
          <a:endParaRPr lang="en-US"/>
        </a:p>
      </dgm:t>
    </dgm:pt>
    <dgm:pt modelId="{D7ECAD00-06D9-4127-A7CD-DF91A34B7616}">
      <dgm:prSet custT="1"/>
      <dgm:spPr/>
      <dgm:t>
        <a:bodyPr/>
        <a:lstStyle/>
        <a:p>
          <a:r>
            <a:rPr lang="en-US" sz="1200" b="1" i="0" u="none" dirty="0" err="1"/>
            <a:t>fk_Customer_ID</a:t>
          </a:r>
          <a:endParaRPr lang="en-US" sz="1200" dirty="0"/>
        </a:p>
      </dgm:t>
    </dgm:pt>
    <dgm:pt modelId="{06F2AB73-F4D7-49E4-9504-2799F7A23BC8}" type="parTrans" cxnId="{38AE785E-575A-4149-8AA2-3A179E891F4D}">
      <dgm:prSet/>
      <dgm:spPr/>
      <dgm:t>
        <a:bodyPr/>
        <a:lstStyle/>
        <a:p>
          <a:endParaRPr lang="en-US"/>
        </a:p>
      </dgm:t>
    </dgm:pt>
    <dgm:pt modelId="{0CBD0A8D-C5A0-4421-A756-8B4A6D96A855}" type="sibTrans" cxnId="{38AE785E-575A-4149-8AA2-3A179E891F4D}">
      <dgm:prSet/>
      <dgm:spPr/>
      <dgm:t>
        <a:bodyPr/>
        <a:lstStyle/>
        <a:p>
          <a:endParaRPr lang="en-US"/>
        </a:p>
      </dgm:t>
    </dgm:pt>
    <dgm:pt modelId="{30A04BA8-7894-4D05-99EF-1C8FADC1B6AD}">
      <dgm:prSet custT="1"/>
      <dgm:spPr/>
      <dgm:t>
        <a:bodyPr/>
        <a:lstStyle/>
        <a:p>
          <a:r>
            <a:rPr lang="en-US" sz="1200" b="1" i="0" u="none"/>
            <a:t>Flat_no</a:t>
          </a:r>
          <a:endParaRPr lang="en-US" sz="1200"/>
        </a:p>
      </dgm:t>
    </dgm:pt>
    <dgm:pt modelId="{69E61735-7CEB-420C-99E6-C01FD0E7F002}" type="parTrans" cxnId="{36A4CBD0-95EB-443B-A4C6-BA267FF8644C}">
      <dgm:prSet/>
      <dgm:spPr/>
      <dgm:t>
        <a:bodyPr/>
        <a:lstStyle/>
        <a:p>
          <a:endParaRPr lang="en-US"/>
        </a:p>
      </dgm:t>
    </dgm:pt>
    <dgm:pt modelId="{8E4DC540-4413-42F0-9ACD-2429CD36ACEC}" type="sibTrans" cxnId="{36A4CBD0-95EB-443B-A4C6-BA267FF8644C}">
      <dgm:prSet/>
      <dgm:spPr/>
      <dgm:t>
        <a:bodyPr/>
        <a:lstStyle/>
        <a:p>
          <a:endParaRPr lang="en-US"/>
        </a:p>
      </dgm:t>
    </dgm:pt>
    <dgm:pt modelId="{E2F87343-052E-4963-AE4A-5AF18D588BBB}">
      <dgm:prSet custT="1"/>
      <dgm:spPr/>
      <dgm:t>
        <a:bodyPr/>
        <a:lstStyle/>
        <a:p>
          <a:r>
            <a:rPr lang="en-US" sz="1200" b="1" i="0" u="none" dirty="0"/>
            <a:t>Society</a:t>
          </a:r>
          <a:endParaRPr lang="en-US" sz="1200" dirty="0"/>
        </a:p>
      </dgm:t>
    </dgm:pt>
    <dgm:pt modelId="{F598A3FA-A091-4B44-B265-BC31C5A52FD0}" type="parTrans" cxnId="{E46C5B04-2452-42E3-8DD7-8656C833E48A}">
      <dgm:prSet/>
      <dgm:spPr/>
      <dgm:t>
        <a:bodyPr/>
        <a:lstStyle/>
        <a:p>
          <a:endParaRPr lang="en-US"/>
        </a:p>
      </dgm:t>
    </dgm:pt>
    <dgm:pt modelId="{5C5F5C1B-8DA4-40F3-A74A-8D64AC371848}" type="sibTrans" cxnId="{E46C5B04-2452-42E3-8DD7-8656C833E48A}">
      <dgm:prSet/>
      <dgm:spPr/>
      <dgm:t>
        <a:bodyPr/>
        <a:lstStyle/>
        <a:p>
          <a:endParaRPr lang="en-US"/>
        </a:p>
      </dgm:t>
    </dgm:pt>
    <dgm:pt modelId="{DBDFAE21-F32D-4DDF-9908-762D0B72E684}">
      <dgm:prSet custT="1"/>
      <dgm:spPr/>
      <dgm:t>
        <a:bodyPr/>
        <a:lstStyle/>
        <a:p>
          <a:r>
            <a:rPr lang="en-US" sz="1200" b="1" i="0" u="none" dirty="0" err="1"/>
            <a:t>fk_postal_code</a:t>
          </a:r>
          <a:endParaRPr lang="en-US" sz="1200" dirty="0"/>
        </a:p>
      </dgm:t>
    </dgm:pt>
    <dgm:pt modelId="{71126FE2-2AFE-4B4D-B351-A219A558B7EC}" type="parTrans" cxnId="{B0ECE342-50BD-4BE3-87BD-4F770157189B}">
      <dgm:prSet/>
      <dgm:spPr/>
      <dgm:t>
        <a:bodyPr/>
        <a:lstStyle/>
        <a:p>
          <a:endParaRPr lang="en-US"/>
        </a:p>
      </dgm:t>
    </dgm:pt>
    <dgm:pt modelId="{3042E206-31A9-4BA1-B791-7996C1B75E0B}" type="sibTrans" cxnId="{B0ECE342-50BD-4BE3-87BD-4F770157189B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E46C5B04-2452-42E3-8DD7-8656C833E48A}" srcId="{B08D2620-1085-47B0-AEA3-308E85459A09}" destId="{E2F87343-052E-4963-AE4A-5AF18D588BBB}" srcOrd="3" destOrd="0" parTransId="{F598A3FA-A091-4B44-B265-BC31C5A52FD0}" sibTransId="{5C5F5C1B-8DA4-40F3-A74A-8D64AC371848}"/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0AB6871B-25DF-416F-A331-0BEADDF6E9CE}" type="presOf" srcId="{30A04BA8-7894-4D05-99EF-1C8FADC1B6AD}" destId="{9B9DB52B-756D-4E8F-BBE8-D0CE13B07F93}" srcOrd="0" destOrd="2" presId="urn:microsoft.com/office/officeart/2005/8/layout/vList5"/>
    <dgm:cxn modelId="{2C1F4A23-F487-423C-B0D9-EEC842816B80}" type="presOf" srcId="{DBDFAE21-F32D-4DDF-9908-762D0B72E684}" destId="{9B9DB52B-756D-4E8F-BBE8-D0CE13B07F93}" srcOrd="0" destOrd="4" presId="urn:microsoft.com/office/officeart/2005/8/layout/vList5"/>
    <dgm:cxn modelId="{00772937-D7A9-45BA-80D2-773493F79FCE}" type="presOf" srcId="{D7ECAD00-06D9-4127-A7CD-DF91A34B7616}" destId="{9B9DB52B-756D-4E8F-BBE8-D0CE13B07F93}" srcOrd="0" destOrd="1" presId="urn:microsoft.com/office/officeart/2005/8/layout/vList5"/>
    <dgm:cxn modelId="{38AE785E-575A-4149-8AA2-3A179E891F4D}" srcId="{B08D2620-1085-47B0-AEA3-308E85459A09}" destId="{D7ECAD00-06D9-4127-A7CD-DF91A34B7616}" srcOrd="1" destOrd="0" parTransId="{06F2AB73-F4D7-49E4-9504-2799F7A23BC8}" sibTransId="{0CBD0A8D-C5A0-4421-A756-8B4A6D96A855}"/>
    <dgm:cxn modelId="{D5344841-2FCC-45E3-AE92-7988979C73AB}" type="presOf" srcId="{85BFF0CA-309F-48F2-851E-D4146807DDE1}" destId="{A7528A50-0753-4B3E-8A49-E501D72A0FB5}" srcOrd="0" destOrd="1" presId="urn:microsoft.com/office/officeart/2005/8/layout/vList5"/>
    <dgm:cxn modelId="{85CA7B41-CB06-44C8-BEEE-464671DAC4FF}" type="presOf" srcId="{E2F87343-052E-4963-AE4A-5AF18D588BBB}" destId="{9B9DB52B-756D-4E8F-BBE8-D0CE13B07F93}" srcOrd="0" destOrd="3" presId="urn:microsoft.com/office/officeart/2005/8/layout/vList5"/>
    <dgm:cxn modelId="{B0ECE342-50BD-4BE3-87BD-4F770157189B}" srcId="{B08D2620-1085-47B0-AEA3-308E85459A09}" destId="{DBDFAE21-F32D-4DDF-9908-762D0B72E684}" srcOrd="4" destOrd="0" parTransId="{71126FE2-2AFE-4B4D-B351-A219A558B7EC}" sibTransId="{3042E206-31A9-4BA1-B791-7996C1B75E0B}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95F10FCA-3EF4-4218-A2FB-94561C1671E3}" srcId="{A459257F-3154-4D35-8D2A-205437D49B88}" destId="{85BFF0CA-309F-48F2-851E-D4146807DDE1}" srcOrd="1" destOrd="0" parTransId="{53CDD325-43CF-416C-A680-89FAA7C7A7A5}" sibTransId="{B1924321-53C4-47EE-92D6-8DD5EC4015DB}"/>
    <dgm:cxn modelId="{36A4CBD0-95EB-443B-A4C6-BA267FF8644C}" srcId="{B08D2620-1085-47B0-AEA3-308E85459A09}" destId="{30A04BA8-7894-4D05-99EF-1C8FADC1B6AD}" srcOrd="2" destOrd="0" parTransId="{69E61735-7CEB-420C-99E6-C01FD0E7F002}" sibTransId="{8E4DC540-4413-42F0-9ACD-2429CD36ACEC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Supplier_ Address</a:t>
          </a:r>
          <a:endParaRPr lang="en-IN" sz="1600" i="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sng" dirty="0" err="1"/>
            <a:t>supplier_add_ID</a:t>
          </a:r>
          <a:endParaRPr lang="en-IN" sz="1200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 err="1"/>
            <a:t>Login_Details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sng" dirty="0" err="1"/>
            <a:t>Shopping_Session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362F8E18-9D3E-4882-82CD-AB9855A791AF}">
      <dgm:prSet custT="1"/>
      <dgm:spPr/>
      <dgm:t>
        <a:bodyPr/>
        <a:lstStyle/>
        <a:p>
          <a:r>
            <a:rPr lang="en-US" sz="1200" b="1" i="0" u="none"/>
            <a:t>fk_Supplier_ID</a:t>
          </a:r>
          <a:endParaRPr lang="en-US" sz="1200"/>
        </a:p>
      </dgm:t>
    </dgm:pt>
    <dgm:pt modelId="{C4451971-2D1E-4A8A-824A-AF5D4C34E05B}" type="parTrans" cxnId="{7EA6DAC7-D116-4BF1-A65B-157C48FF1AC1}">
      <dgm:prSet/>
      <dgm:spPr/>
      <dgm:t>
        <a:bodyPr/>
        <a:lstStyle/>
        <a:p>
          <a:endParaRPr lang="en-US"/>
        </a:p>
      </dgm:t>
    </dgm:pt>
    <dgm:pt modelId="{36F97E72-E980-46C8-B844-0437F84A6349}" type="sibTrans" cxnId="{7EA6DAC7-D116-4BF1-A65B-157C48FF1AC1}">
      <dgm:prSet/>
      <dgm:spPr/>
      <dgm:t>
        <a:bodyPr/>
        <a:lstStyle/>
        <a:p>
          <a:endParaRPr lang="en-US"/>
        </a:p>
      </dgm:t>
    </dgm:pt>
    <dgm:pt modelId="{39E4D8CC-50A6-444A-AB87-C39355423EA6}">
      <dgm:prSet custT="1"/>
      <dgm:spPr/>
      <dgm:t>
        <a:bodyPr/>
        <a:lstStyle/>
        <a:p>
          <a:r>
            <a:rPr lang="en-US" sz="1200" b="1" i="0" u="none"/>
            <a:t>Flat_no</a:t>
          </a:r>
          <a:endParaRPr lang="en-US" sz="1200"/>
        </a:p>
      </dgm:t>
    </dgm:pt>
    <dgm:pt modelId="{230215BB-1D45-4A81-906C-BC78804920AA}" type="parTrans" cxnId="{4AAFD254-D861-4E43-AA87-0EE5C1A88CDB}">
      <dgm:prSet/>
      <dgm:spPr/>
      <dgm:t>
        <a:bodyPr/>
        <a:lstStyle/>
        <a:p>
          <a:endParaRPr lang="en-US"/>
        </a:p>
      </dgm:t>
    </dgm:pt>
    <dgm:pt modelId="{A0CE2281-4E82-4EBB-A8F0-7062373188D1}" type="sibTrans" cxnId="{4AAFD254-D861-4E43-AA87-0EE5C1A88CDB}">
      <dgm:prSet/>
      <dgm:spPr/>
      <dgm:t>
        <a:bodyPr/>
        <a:lstStyle/>
        <a:p>
          <a:endParaRPr lang="en-US"/>
        </a:p>
      </dgm:t>
    </dgm:pt>
    <dgm:pt modelId="{1E48869D-E56D-458B-9AD1-E41AC442A325}">
      <dgm:prSet custT="1"/>
      <dgm:spPr/>
      <dgm:t>
        <a:bodyPr/>
        <a:lstStyle/>
        <a:p>
          <a:r>
            <a:rPr lang="en-US" sz="1200" b="1" i="0" u="none"/>
            <a:t>Society</a:t>
          </a:r>
          <a:endParaRPr lang="en-US" sz="1200"/>
        </a:p>
      </dgm:t>
    </dgm:pt>
    <dgm:pt modelId="{1D10086D-DC96-4BD1-9884-68A7AF08D9F0}" type="parTrans" cxnId="{87141E32-F408-45FA-9751-6A051251DEE3}">
      <dgm:prSet/>
      <dgm:spPr/>
      <dgm:t>
        <a:bodyPr/>
        <a:lstStyle/>
        <a:p>
          <a:endParaRPr lang="en-US"/>
        </a:p>
      </dgm:t>
    </dgm:pt>
    <dgm:pt modelId="{88D1FE88-60F8-4578-8A3C-E824D58BCF60}" type="sibTrans" cxnId="{87141E32-F408-45FA-9751-6A051251DEE3}">
      <dgm:prSet/>
      <dgm:spPr/>
      <dgm:t>
        <a:bodyPr/>
        <a:lstStyle/>
        <a:p>
          <a:endParaRPr lang="en-US"/>
        </a:p>
      </dgm:t>
    </dgm:pt>
    <dgm:pt modelId="{7869BDA3-0238-45A0-A8D7-B3B42BB3E128}">
      <dgm:prSet custT="1"/>
      <dgm:spPr/>
      <dgm:t>
        <a:bodyPr/>
        <a:lstStyle/>
        <a:p>
          <a:r>
            <a:rPr lang="en-US" sz="1200" b="1" i="0" u="none" dirty="0" err="1"/>
            <a:t>fk_postal_code</a:t>
          </a:r>
          <a:endParaRPr lang="en-US" sz="1200" dirty="0"/>
        </a:p>
      </dgm:t>
    </dgm:pt>
    <dgm:pt modelId="{92977C27-34A0-4697-B8A4-5292A652FDFE}" type="parTrans" cxnId="{C0A4258F-7EE5-4D86-8C9A-F6F4E5931196}">
      <dgm:prSet/>
      <dgm:spPr/>
      <dgm:t>
        <a:bodyPr/>
        <a:lstStyle/>
        <a:p>
          <a:endParaRPr lang="en-US"/>
        </a:p>
      </dgm:t>
    </dgm:pt>
    <dgm:pt modelId="{53C532A9-F9F1-469A-B393-111DB7BBBB75}" type="sibTrans" cxnId="{C0A4258F-7EE5-4D86-8C9A-F6F4E5931196}">
      <dgm:prSet/>
      <dgm:spPr/>
      <dgm:t>
        <a:bodyPr/>
        <a:lstStyle/>
        <a:p>
          <a:endParaRPr lang="en-US"/>
        </a:p>
      </dgm:t>
    </dgm:pt>
    <dgm:pt modelId="{20AF0855-FA59-4D41-AA75-C8907C24887F}">
      <dgm:prSet custT="1"/>
      <dgm:spPr/>
      <dgm:t>
        <a:bodyPr/>
        <a:lstStyle/>
        <a:p>
          <a:r>
            <a:rPr lang="en-US" sz="1200" b="1" i="0" u="none"/>
            <a:t>username</a:t>
          </a:r>
          <a:endParaRPr lang="en-US" sz="1200"/>
        </a:p>
      </dgm:t>
    </dgm:pt>
    <dgm:pt modelId="{12EFA039-B74E-475F-BF7C-D9FB3C1BAD79}" type="parTrans" cxnId="{A1BBA50F-2DCC-4B6C-A080-F54BF2799334}">
      <dgm:prSet/>
      <dgm:spPr/>
      <dgm:t>
        <a:bodyPr/>
        <a:lstStyle/>
        <a:p>
          <a:endParaRPr lang="en-US"/>
        </a:p>
      </dgm:t>
    </dgm:pt>
    <dgm:pt modelId="{8447E116-4BA9-4396-8D5C-D8B58A677AA1}" type="sibTrans" cxnId="{A1BBA50F-2DCC-4B6C-A080-F54BF2799334}">
      <dgm:prSet/>
      <dgm:spPr/>
      <dgm:t>
        <a:bodyPr/>
        <a:lstStyle/>
        <a:p>
          <a:endParaRPr lang="en-US"/>
        </a:p>
      </dgm:t>
    </dgm:pt>
    <dgm:pt modelId="{00D2E72F-0462-4C0E-8C6E-F99322D30FA8}">
      <dgm:prSet custT="1"/>
      <dgm:spPr/>
      <dgm:t>
        <a:bodyPr/>
        <a:lstStyle/>
        <a:p>
          <a:r>
            <a:rPr lang="en-US" sz="1200" b="1" i="0" u="none"/>
            <a:t>Login_time</a:t>
          </a:r>
          <a:endParaRPr lang="en-US" sz="1200"/>
        </a:p>
      </dgm:t>
    </dgm:pt>
    <dgm:pt modelId="{247E3236-8C3E-4024-85D2-07BA4A25F414}" type="parTrans" cxnId="{EB8B11B4-F8F7-49E8-822E-BDA098C7A813}">
      <dgm:prSet/>
      <dgm:spPr/>
      <dgm:t>
        <a:bodyPr/>
        <a:lstStyle/>
        <a:p>
          <a:endParaRPr lang="en-US"/>
        </a:p>
      </dgm:t>
    </dgm:pt>
    <dgm:pt modelId="{012A5696-6E2F-4B55-A1BA-9AA5E4DE2B88}" type="sibTrans" cxnId="{EB8B11B4-F8F7-49E8-822E-BDA098C7A813}">
      <dgm:prSet/>
      <dgm:spPr/>
      <dgm:t>
        <a:bodyPr/>
        <a:lstStyle/>
        <a:p>
          <a:endParaRPr lang="en-US"/>
        </a:p>
      </dgm:t>
    </dgm:pt>
    <dgm:pt modelId="{5967FC3B-D670-4B6E-8B7E-FC50BB366C34}">
      <dgm:prSet custT="1"/>
      <dgm:spPr/>
      <dgm:t>
        <a:bodyPr/>
        <a:lstStyle/>
        <a:p>
          <a:r>
            <a:rPr lang="en-US" sz="1200" b="1" i="0" u="none" dirty="0" err="1"/>
            <a:t>Logout_time</a:t>
          </a:r>
          <a:endParaRPr lang="en-US" sz="1200" dirty="0"/>
        </a:p>
      </dgm:t>
    </dgm:pt>
    <dgm:pt modelId="{D597C90B-86A2-445D-AEC1-006AE1511789}" type="parTrans" cxnId="{106E57AA-2220-45D2-9F3B-12FCD09D8DE5}">
      <dgm:prSet/>
      <dgm:spPr/>
      <dgm:t>
        <a:bodyPr/>
        <a:lstStyle/>
        <a:p>
          <a:endParaRPr lang="en-US"/>
        </a:p>
      </dgm:t>
    </dgm:pt>
    <dgm:pt modelId="{2888BFFF-2CA3-41ED-A506-414C3083173A}" type="sibTrans" cxnId="{106E57AA-2220-45D2-9F3B-12FCD09D8DE5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A1BBA50F-2DCC-4B6C-A080-F54BF2799334}" srcId="{B08D2620-1085-47B0-AEA3-308E85459A09}" destId="{20AF0855-FA59-4D41-AA75-C8907C24887F}" srcOrd="1" destOrd="0" parTransId="{12EFA039-B74E-475F-BF7C-D9FB3C1BAD79}" sibTransId="{8447E116-4BA9-4396-8D5C-D8B58A677AA1}"/>
    <dgm:cxn modelId="{1CA28031-B627-4761-BBB4-32D83E1D1D86}" type="presOf" srcId="{5967FC3B-D670-4B6E-8B7E-FC50BB366C34}" destId="{9B9DB52B-756D-4E8F-BBE8-D0CE13B07F93}" srcOrd="0" destOrd="3" presId="urn:microsoft.com/office/officeart/2005/8/layout/vList5"/>
    <dgm:cxn modelId="{87141E32-F408-45FA-9751-6A051251DEE3}" srcId="{A459257F-3154-4D35-8D2A-205437D49B88}" destId="{1E48869D-E56D-458B-9AD1-E41AC442A325}" srcOrd="3" destOrd="0" parTransId="{1D10086D-DC96-4BD1-9884-68A7AF08D9F0}" sibTransId="{88D1FE88-60F8-4578-8A3C-E824D58BCF60}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7EF01669-511C-4F5E-AD7C-294DE8A2F121}" type="presOf" srcId="{7869BDA3-0238-45A0-A8D7-B3B42BB3E128}" destId="{A7528A50-0753-4B3E-8A49-E501D72A0FB5}" srcOrd="0" destOrd="4" presId="urn:microsoft.com/office/officeart/2005/8/layout/vList5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4AAFD254-D861-4E43-AA87-0EE5C1A88CDB}" srcId="{A459257F-3154-4D35-8D2A-205437D49B88}" destId="{39E4D8CC-50A6-444A-AB87-C39355423EA6}" srcOrd="2" destOrd="0" parTransId="{230215BB-1D45-4A81-906C-BC78804920AA}" sibTransId="{A0CE2281-4E82-4EBB-A8F0-7062373188D1}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C0A4258F-7EE5-4D86-8C9A-F6F4E5931196}" srcId="{A459257F-3154-4D35-8D2A-205437D49B88}" destId="{7869BDA3-0238-45A0-A8D7-B3B42BB3E128}" srcOrd="4" destOrd="0" parTransId="{92977C27-34A0-4697-B8A4-5292A652FDFE}" sibTransId="{53C532A9-F9F1-469A-B393-111DB7BBBB75}"/>
    <dgm:cxn modelId="{FF9B77A3-C1DB-4B9D-8322-BBD4E8000000}" type="presOf" srcId="{1E48869D-E56D-458B-9AD1-E41AC442A325}" destId="{A7528A50-0753-4B3E-8A49-E501D72A0FB5}" srcOrd="0" destOrd="3" presId="urn:microsoft.com/office/officeart/2005/8/layout/vList5"/>
    <dgm:cxn modelId="{314F46A7-24E9-4124-A9C8-D5F6FD954FB2}" type="presOf" srcId="{00D2E72F-0462-4C0E-8C6E-F99322D30FA8}" destId="{9B9DB52B-756D-4E8F-BBE8-D0CE13B07F93}" srcOrd="0" destOrd="2" presId="urn:microsoft.com/office/officeart/2005/8/layout/vList5"/>
    <dgm:cxn modelId="{106E57AA-2220-45D2-9F3B-12FCD09D8DE5}" srcId="{B08D2620-1085-47B0-AEA3-308E85459A09}" destId="{5967FC3B-D670-4B6E-8B7E-FC50BB366C34}" srcOrd="3" destOrd="0" parTransId="{D597C90B-86A2-445D-AEC1-006AE1511789}" sibTransId="{2888BFFF-2CA3-41ED-A506-414C3083173A}"/>
    <dgm:cxn modelId="{EB8B11B4-F8F7-49E8-822E-BDA098C7A813}" srcId="{B08D2620-1085-47B0-AEA3-308E85459A09}" destId="{00D2E72F-0462-4C0E-8C6E-F99322D30FA8}" srcOrd="2" destOrd="0" parTransId="{247E3236-8C3E-4024-85D2-07BA4A25F414}" sibTransId="{012A5696-6E2F-4B55-A1BA-9AA5E4DE2B88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7EA6DAC7-D116-4BF1-A65B-157C48FF1AC1}" srcId="{A459257F-3154-4D35-8D2A-205437D49B88}" destId="{362F8E18-9D3E-4882-82CD-AB9855A791AF}" srcOrd="1" destOrd="0" parTransId="{C4451971-2D1E-4A8A-824A-AF5D4C34E05B}" sibTransId="{36F97E72-E980-46C8-B844-0437F84A6349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95285AD9-AD25-4364-81CD-875FE1283BD1}" type="presOf" srcId="{362F8E18-9D3E-4882-82CD-AB9855A791AF}" destId="{A7528A50-0753-4B3E-8A49-E501D72A0FB5}" srcOrd="0" destOrd="1" presId="urn:microsoft.com/office/officeart/2005/8/layout/vList5"/>
    <dgm:cxn modelId="{6D43BFE2-A27B-411F-BC45-D999F3472C8B}" type="presOf" srcId="{39E4D8CC-50A6-444A-AB87-C39355423EA6}" destId="{A7528A50-0753-4B3E-8A49-E501D72A0FB5}" srcOrd="0" destOrd="2" presId="urn:microsoft.com/office/officeart/2005/8/layout/vList5"/>
    <dgm:cxn modelId="{39E16CE8-2505-4D6C-B85E-04BD6A0A7017}" type="presOf" srcId="{20AF0855-FA59-4D41-AA75-C8907C24887F}" destId="{9B9DB52B-756D-4E8F-BBE8-D0CE13B07F93}" srcOrd="0" destOrd="1" presId="urn:microsoft.com/office/officeart/2005/8/layout/vList5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Country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Country_id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States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state_id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FB11EC5A-EC76-4A9B-9281-72E9F1BAECEC}">
      <dgm:prSet custT="1"/>
      <dgm:spPr/>
      <dgm:t>
        <a:bodyPr/>
        <a:lstStyle/>
        <a:p>
          <a:r>
            <a:rPr lang="en-US" sz="1200" b="1" i="0" u="none" dirty="0" err="1"/>
            <a:t>Country_name</a:t>
          </a:r>
          <a:endParaRPr lang="en-US" sz="1200" b="1" dirty="0"/>
        </a:p>
      </dgm:t>
    </dgm:pt>
    <dgm:pt modelId="{34D9CAD1-CC6B-4F7C-A3EB-09C3D4832A31}" type="parTrans" cxnId="{F7D06301-5BFC-4709-882D-8F2C0109CE57}">
      <dgm:prSet/>
      <dgm:spPr/>
      <dgm:t>
        <a:bodyPr/>
        <a:lstStyle/>
        <a:p>
          <a:endParaRPr lang="en-US"/>
        </a:p>
      </dgm:t>
    </dgm:pt>
    <dgm:pt modelId="{1CFD4251-037C-4C46-BD8E-2E9E11FF180F}" type="sibTrans" cxnId="{F7D06301-5BFC-4709-882D-8F2C0109CE57}">
      <dgm:prSet/>
      <dgm:spPr/>
      <dgm:t>
        <a:bodyPr/>
        <a:lstStyle/>
        <a:p>
          <a:endParaRPr lang="en-US"/>
        </a:p>
      </dgm:t>
    </dgm:pt>
    <dgm:pt modelId="{250C8404-876C-40FF-A77A-F74457A77361}">
      <dgm:prSet custT="1"/>
      <dgm:spPr/>
      <dgm:t>
        <a:bodyPr/>
        <a:lstStyle/>
        <a:p>
          <a:r>
            <a:rPr lang="en-US" sz="1200" b="1" i="0" u="none"/>
            <a:t>state_name</a:t>
          </a:r>
          <a:endParaRPr lang="en-US" sz="1200" b="1"/>
        </a:p>
      </dgm:t>
    </dgm:pt>
    <dgm:pt modelId="{491012C9-DD8D-4BCA-9735-3DB9EA0BF04E}" type="parTrans" cxnId="{D189F174-6875-42E3-8F97-6DDD0B2CD6CF}">
      <dgm:prSet/>
      <dgm:spPr/>
      <dgm:t>
        <a:bodyPr/>
        <a:lstStyle/>
        <a:p>
          <a:endParaRPr lang="en-US"/>
        </a:p>
      </dgm:t>
    </dgm:pt>
    <dgm:pt modelId="{2A228C6F-8CD2-4BD7-8B1E-94DDAD794691}" type="sibTrans" cxnId="{D189F174-6875-42E3-8F97-6DDD0B2CD6CF}">
      <dgm:prSet/>
      <dgm:spPr/>
      <dgm:t>
        <a:bodyPr/>
        <a:lstStyle/>
        <a:p>
          <a:endParaRPr lang="en-US"/>
        </a:p>
      </dgm:t>
    </dgm:pt>
    <dgm:pt modelId="{57490D68-6EBA-43E6-BFEB-5BF09ADDCE20}">
      <dgm:prSet custT="1"/>
      <dgm:spPr/>
      <dgm:t>
        <a:bodyPr/>
        <a:lstStyle/>
        <a:p>
          <a:r>
            <a:rPr lang="en-US" sz="1200" b="1" i="0" u="none" dirty="0" err="1"/>
            <a:t>fk_Country_Id</a:t>
          </a:r>
          <a:endParaRPr lang="en-US" sz="1200" b="1" dirty="0"/>
        </a:p>
      </dgm:t>
    </dgm:pt>
    <dgm:pt modelId="{05CAD070-464B-4F78-836D-5192789BF0FB}" type="parTrans" cxnId="{4FF61CC7-460B-43D6-AA0E-DC806ED39A8C}">
      <dgm:prSet/>
      <dgm:spPr/>
      <dgm:t>
        <a:bodyPr/>
        <a:lstStyle/>
        <a:p>
          <a:endParaRPr lang="en-US"/>
        </a:p>
      </dgm:t>
    </dgm:pt>
    <dgm:pt modelId="{AA0AE2CD-9C66-4A80-8B7C-9CF706CE978F}" type="sibTrans" cxnId="{4FF61CC7-460B-43D6-AA0E-DC806ED39A8C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F7D06301-5BFC-4709-882D-8F2C0109CE57}" srcId="{A459257F-3154-4D35-8D2A-205437D49B88}" destId="{FB11EC5A-EC76-4A9B-9281-72E9F1BAECEC}" srcOrd="1" destOrd="0" parTransId="{34D9CAD1-CC6B-4F7C-A3EB-09C3D4832A31}" sibTransId="{1CFD4251-037C-4C46-BD8E-2E9E11FF180F}"/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C3ABAB33-2A11-4E30-BAC7-9E6192005616}" type="presOf" srcId="{FB11EC5A-EC76-4A9B-9281-72E9F1BAECEC}" destId="{A7528A50-0753-4B3E-8A49-E501D72A0FB5}" srcOrd="0" destOrd="1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A2A71C4C-739E-46C7-87D2-474E163430C6}" type="presOf" srcId="{250C8404-876C-40FF-A77A-F74457A77361}" destId="{9B9DB52B-756D-4E8F-BBE8-D0CE13B07F93}" srcOrd="0" destOrd="1" presId="urn:microsoft.com/office/officeart/2005/8/layout/vList5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D189F174-6875-42E3-8F97-6DDD0B2CD6CF}" srcId="{B08D2620-1085-47B0-AEA3-308E85459A09}" destId="{250C8404-876C-40FF-A77A-F74457A77361}" srcOrd="1" destOrd="0" parTransId="{491012C9-DD8D-4BCA-9735-3DB9EA0BF04E}" sibTransId="{2A228C6F-8CD2-4BD7-8B1E-94DDAD794691}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2911F3A7-CED8-41AD-882F-06CC2E285876}" type="presOf" srcId="{57490D68-6EBA-43E6-BFEB-5BF09ADDCE20}" destId="{9B9DB52B-756D-4E8F-BBE8-D0CE13B07F93}" srcOrd="0" destOrd="2" presId="urn:microsoft.com/office/officeart/2005/8/layout/vList5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4FF61CC7-460B-43D6-AA0E-DC806ED39A8C}" srcId="{B08D2620-1085-47B0-AEA3-308E85459A09}" destId="{57490D68-6EBA-43E6-BFEB-5BF09ADDCE20}" srcOrd="2" destOrd="0" parTransId="{05CAD070-464B-4F78-836D-5192789BF0FB}" sibTransId="{AA0AE2CD-9C66-4A80-8B7C-9CF706CE978F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1" i="0" u="none" dirty="0"/>
            <a:t>District</a:t>
          </a:r>
          <a:endParaRPr lang="en-IN" sz="1600" i="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district_id</a:t>
          </a:r>
          <a:endParaRPr lang="en-IN" sz="1200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1" i="0" u="none" dirty="0"/>
            <a:t>Area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postal_code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50726F7D-658F-46E2-9D11-44EE02DF8E0E}">
      <dgm:prSet custT="1"/>
      <dgm:spPr/>
      <dgm:t>
        <a:bodyPr/>
        <a:lstStyle/>
        <a:p>
          <a:r>
            <a:rPr lang="en-US" sz="1200" b="1" i="0" u="none"/>
            <a:t>district_name</a:t>
          </a:r>
          <a:endParaRPr lang="en-US" sz="1200"/>
        </a:p>
      </dgm:t>
    </dgm:pt>
    <dgm:pt modelId="{432FFDEC-C99B-4AD2-AC59-224763375727}" type="parTrans" cxnId="{81A720FE-1BCD-49A7-8E92-A111EE9786EE}">
      <dgm:prSet/>
      <dgm:spPr/>
      <dgm:t>
        <a:bodyPr/>
        <a:lstStyle/>
        <a:p>
          <a:endParaRPr lang="en-US"/>
        </a:p>
      </dgm:t>
    </dgm:pt>
    <dgm:pt modelId="{8D0E868F-3EE9-4EEB-8DA5-EBB84B5DECFA}" type="sibTrans" cxnId="{81A720FE-1BCD-49A7-8E92-A111EE9786EE}">
      <dgm:prSet/>
      <dgm:spPr/>
      <dgm:t>
        <a:bodyPr/>
        <a:lstStyle/>
        <a:p>
          <a:endParaRPr lang="en-US"/>
        </a:p>
      </dgm:t>
    </dgm:pt>
    <dgm:pt modelId="{6D7544B0-8E0A-488D-AFD5-6A68DB8385C6}">
      <dgm:prSet custT="1"/>
      <dgm:spPr/>
      <dgm:t>
        <a:bodyPr/>
        <a:lstStyle/>
        <a:p>
          <a:r>
            <a:rPr lang="en-US" sz="1200" b="1" i="0" u="none" dirty="0" err="1"/>
            <a:t>fk_state_id</a:t>
          </a:r>
          <a:endParaRPr lang="en-US" sz="1200" dirty="0"/>
        </a:p>
      </dgm:t>
    </dgm:pt>
    <dgm:pt modelId="{DDF55447-86CB-4773-BAFA-588700CE4A63}" type="parTrans" cxnId="{07ABAEBF-8AFD-49B0-B3A6-F81A02361007}">
      <dgm:prSet/>
      <dgm:spPr/>
      <dgm:t>
        <a:bodyPr/>
        <a:lstStyle/>
        <a:p>
          <a:endParaRPr lang="en-US"/>
        </a:p>
      </dgm:t>
    </dgm:pt>
    <dgm:pt modelId="{85C34413-AA4D-463C-AFE0-90BA4C994A65}" type="sibTrans" cxnId="{07ABAEBF-8AFD-49B0-B3A6-F81A02361007}">
      <dgm:prSet/>
      <dgm:spPr/>
      <dgm:t>
        <a:bodyPr/>
        <a:lstStyle/>
        <a:p>
          <a:endParaRPr lang="en-US"/>
        </a:p>
      </dgm:t>
    </dgm:pt>
    <dgm:pt modelId="{CB094D8C-FBF3-4289-B207-9F7F380B58C5}">
      <dgm:prSet custT="1"/>
      <dgm:spPr/>
      <dgm:t>
        <a:bodyPr/>
        <a:lstStyle/>
        <a:p>
          <a:r>
            <a:rPr lang="en-US" sz="1200" b="1" i="0" u="none"/>
            <a:t>Area</a:t>
          </a:r>
          <a:endParaRPr lang="en-US" sz="1200" b="1"/>
        </a:p>
      </dgm:t>
    </dgm:pt>
    <dgm:pt modelId="{09FBEAF4-B629-42F1-9040-747BCFB26E48}" type="parTrans" cxnId="{35539685-7E3E-4653-B097-55ED43A2F0C6}">
      <dgm:prSet/>
      <dgm:spPr/>
      <dgm:t>
        <a:bodyPr/>
        <a:lstStyle/>
        <a:p>
          <a:endParaRPr lang="en-US"/>
        </a:p>
      </dgm:t>
    </dgm:pt>
    <dgm:pt modelId="{F09132F8-000D-438E-8728-892FD345090F}" type="sibTrans" cxnId="{35539685-7E3E-4653-B097-55ED43A2F0C6}">
      <dgm:prSet/>
      <dgm:spPr/>
      <dgm:t>
        <a:bodyPr/>
        <a:lstStyle/>
        <a:p>
          <a:endParaRPr lang="en-US"/>
        </a:p>
      </dgm:t>
    </dgm:pt>
    <dgm:pt modelId="{C942D942-5067-4DA8-A073-A50DAC053AE1}">
      <dgm:prSet custT="1"/>
      <dgm:spPr/>
      <dgm:t>
        <a:bodyPr/>
        <a:lstStyle/>
        <a:p>
          <a:r>
            <a:rPr lang="en-US" sz="1200" b="1" i="0" u="none" dirty="0" err="1"/>
            <a:t>fk_district_id</a:t>
          </a:r>
          <a:endParaRPr lang="en-US" sz="1200" b="1" dirty="0"/>
        </a:p>
      </dgm:t>
    </dgm:pt>
    <dgm:pt modelId="{CE17F7F7-0274-4A88-98D5-1D8139A19A4F}" type="parTrans" cxnId="{7BB9805A-924E-4D4C-A9E5-C0B9450C06EC}">
      <dgm:prSet/>
      <dgm:spPr/>
      <dgm:t>
        <a:bodyPr/>
        <a:lstStyle/>
        <a:p>
          <a:endParaRPr lang="en-US"/>
        </a:p>
      </dgm:t>
    </dgm:pt>
    <dgm:pt modelId="{90007C62-16A7-48C0-B2B2-E42DBFAC67EF}" type="sibTrans" cxnId="{7BB9805A-924E-4D4C-A9E5-C0B9450C06EC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-942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0EB27512-4620-4FBB-B3ED-B943B039CA18}" type="presOf" srcId="{CB094D8C-FBF3-4289-B207-9F7F380B58C5}" destId="{9B9DB52B-756D-4E8F-BBE8-D0CE13B07F93}" srcOrd="0" destOrd="1" presId="urn:microsoft.com/office/officeart/2005/8/layout/vList5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4DE1A86B-696D-4DE1-8F55-8FE198391161}" type="presOf" srcId="{6D7544B0-8E0A-488D-AFD5-6A68DB8385C6}" destId="{A7528A50-0753-4B3E-8A49-E501D72A0FB5}" srcOrd="0" destOrd="2" presId="urn:microsoft.com/office/officeart/2005/8/layout/vList5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7BB9805A-924E-4D4C-A9E5-C0B9450C06EC}" srcId="{B08D2620-1085-47B0-AEA3-308E85459A09}" destId="{C942D942-5067-4DA8-A073-A50DAC053AE1}" srcOrd="2" destOrd="0" parTransId="{CE17F7F7-0274-4A88-98D5-1D8139A19A4F}" sibTransId="{90007C62-16A7-48C0-B2B2-E42DBFAC67EF}"/>
    <dgm:cxn modelId="{35539685-7E3E-4653-B097-55ED43A2F0C6}" srcId="{B08D2620-1085-47B0-AEA3-308E85459A09}" destId="{CB094D8C-FBF3-4289-B207-9F7F380B58C5}" srcOrd="1" destOrd="0" parTransId="{09FBEAF4-B629-42F1-9040-747BCFB26E48}" sibTransId="{F09132F8-000D-438E-8728-892FD345090F}"/>
    <dgm:cxn modelId="{76CFC492-599B-4818-AF8D-DC131DE81A62}" type="presOf" srcId="{C942D942-5067-4DA8-A073-A50DAC053AE1}" destId="{9B9DB52B-756D-4E8F-BBE8-D0CE13B07F93}" srcOrd="0" destOrd="2" presId="urn:microsoft.com/office/officeart/2005/8/layout/vList5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07ABAEBF-8AFD-49B0-B3A6-F81A02361007}" srcId="{A459257F-3154-4D35-8D2A-205437D49B88}" destId="{6D7544B0-8E0A-488D-AFD5-6A68DB8385C6}" srcOrd="2" destOrd="0" parTransId="{DDF55447-86CB-4773-BAFA-588700CE4A63}" sibTransId="{85C34413-AA4D-463C-AFE0-90BA4C994A65}"/>
    <dgm:cxn modelId="{93E8CECF-1E18-44E5-B4A8-95B63CAE234F}" type="presOf" srcId="{50726F7D-658F-46E2-9D11-44EE02DF8E0E}" destId="{A7528A50-0753-4B3E-8A49-E501D72A0FB5}" srcOrd="0" destOrd="1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81A720FE-1BCD-49A7-8E92-A111EE9786EE}" srcId="{A459257F-3154-4D35-8D2A-205437D49B88}" destId="{50726F7D-658F-46E2-9D11-44EE02DF8E0E}" srcOrd="1" destOrd="0" parTransId="{432FFDEC-C99B-4AD2-AC59-224763375727}" sibTransId="{8D0E868F-3EE9-4EEB-8DA5-EBB84B5DECFA}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 err="1"/>
            <a:t>Product_info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Product_id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Stock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ck_Supplier_ID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B0C5DDF5-B8D3-4B02-887F-1794DE75D767}">
      <dgm:prSet custT="1"/>
      <dgm:spPr/>
      <dgm:t>
        <a:bodyPr/>
        <a:lstStyle/>
        <a:p>
          <a:r>
            <a:rPr lang="en-US" sz="1200" b="1" i="0" u="none" dirty="0" err="1"/>
            <a:t>Product_Name</a:t>
          </a:r>
          <a:endParaRPr lang="en-US" sz="1200" b="1" dirty="0"/>
        </a:p>
      </dgm:t>
    </dgm:pt>
    <dgm:pt modelId="{F5EA7F6D-25BF-47A6-8AAF-41B71388A90B}" type="parTrans" cxnId="{B1E6DA14-5494-4C26-8BE0-87E4FAC8E88F}">
      <dgm:prSet/>
      <dgm:spPr/>
      <dgm:t>
        <a:bodyPr/>
        <a:lstStyle/>
        <a:p>
          <a:endParaRPr lang="en-US"/>
        </a:p>
      </dgm:t>
    </dgm:pt>
    <dgm:pt modelId="{9C585981-9CDF-4F76-8604-BDC8FC97E7DE}" type="sibTrans" cxnId="{B1E6DA14-5494-4C26-8BE0-87E4FAC8E88F}">
      <dgm:prSet/>
      <dgm:spPr/>
      <dgm:t>
        <a:bodyPr/>
        <a:lstStyle/>
        <a:p>
          <a:endParaRPr lang="en-US"/>
        </a:p>
      </dgm:t>
    </dgm:pt>
    <dgm:pt modelId="{5DE2178E-EC46-4AB8-8017-4EB96FDA623E}">
      <dgm:prSet custT="1"/>
      <dgm:spPr/>
      <dgm:t>
        <a:bodyPr/>
        <a:lstStyle/>
        <a:p>
          <a:r>
            <a:rPr lang="en-US" sz="1200" b="1" i="0" u="none" dirty="0"/>
            <a:t>Size</a:t>
          </a:r>
          <a:endParaRPr lang="en-US" sz="1200" b="1" dirty="0"/>
        </a:p>
      </dgm:t>
    </dgm:pt>
    <dgm:pt modelId="{F9F085EE-9525-4A0C-9208-BE0020336872}" type="parTrans" cxnId="{3A401FF1-FFED-47FB-9414-7844FFAC1F76}">
      <dgm:prSet/>
      <dgm:spPr/>
      <dgm:t>
        <a:bodyPr/>
        <a:lstStyle/>
        <a:p>
          <a:endParaRPr lang="en-US"/>
        </a:p>
      </dgm:t>
    </dgm:pt>
    <dgm:pt modelId="{8B826FB8-3191-4938-BE62-4CA013D2DCDB}" type="sibTrans" cxnId="{3A401FF1-FFED-47FB-9414-7844FFAC1F76}">
      <dgm:prSet/>
      <dgm:spPr/>
      <dgm:t>
        <a:bodyPr/>
        <a:lstStyle/>
        <a:p>
          <a:endParaRPr lang="en-US"/>
        </a:p>
      </dgm:t>
    </dgm:pt>
    <dgm:pt modelId="{2226C2F0-23E9-4209-80EC-5D05A0B5B0C1}">
      <dgm:prSet custT="1"/>
      <dgm:spPr/>
      <dgm:t>
        <a:bodyPr/>
        <a:lstStyle/>
        <a:p>
          <a:r>
            <a:rPr lang="en-US" sz="1200" b="1" i="0" u="none" dirty="0" err="1"/>
            <a:t>wght_kg</a:t>
          </a:r>
          <a:endParaRPr lang="en-US" sz="1200" b="1" dirty="0"/>
        </a:p>
      </dgm:t>
    </dgm:pt>
    <dgm:pt modelId="{9CA73635-DF6E-471E-9E86-8F4B7C97C55E}" type="parTrans" cxnId="{12F4A093-B341-4189-ADD9-3522630B374A}">
      <dgm:prSet/>
      <dgm:spPr/>
      <dgm:t>
        <a:bodyPr/>
        <a:lstStyle/>
        <a:p>
          <a:endParaRPr lang="en-US"/>
        </a:p>
      </dgm:t>
    </dgm:pt>
    <dgm:pt modelId="{0136863D-5AA3-4DD3-8220-EB8CB56471C0}" type="sibTrans" cxnId="{12F4A093-B341-4189-ADD9-3522630B374A}">
      <dgm:prSet/>
      <dgm:spPr/>
      <dgm:t>
        <a:bodyPr/>
        <a:lstStyle/>
        <a:p>
          <a:endParaRPr lang="en-US"/>
        </a:p>
      </dgm:t>
    </dgm:pt>
    <dgm:pt modelId="{0DA9A38C-7190-43F4-93BA-A80A07D2476F}">
      <dgm:prSet custT="1"/>
      <dgm:spPr/>
      <dgm:t>
        <a:bodyPr/>
        <a:lstStyle/>
        <a:p>
          <a:r>
            <a:rPr lang="en-US" sz="1200" b="1" i="0" u="none" dirty="0" err="1"/>
            <a:t>sku</a:t>
          </a:r>
          <a:endParaRPr lang="en-US" sz="1200" b="1" dirty="0"/>
        </a:p>
      </dgm:t>
    </dgm:pt>
    <dgm:pt modelId="{05A39B83-DD71-4A44-8EB7-688B822C1E1F}" type="parTrans" cxnId="{A279EA64-379E-4CD5-BB28-DB312A827FC0}">
      <dgm:prSet/>
      <dgm:spPr/>
      <dgm:t>
        <a:bodyPr/>
        <a:lstStyle/>
        <a:p>
          <a:endParaRPr lang="en-US"/>
        </a:p>
      </dgm:t>
    </dgm:pt>
    <dgm:pt modelId="{2715A869-841E-4594-9205-D66C71996C9C}" type="sibTrans" cxnId="{A279EA64-379E-4CD5-BB28-DB312A827FC0}">
      <dgm:prSet/>
      <dgm:spPr/>
      <dgm:t>
        <a:bodyPr/>
        <a:lstStyle/>
        <a:p>
          <a:endParaRPr lang="en-US"/>
        </a:p>
      </dgm:t>
    </dgm:pt>
    <dgm:pt modelId="{0E6952C0-E881-40BB-A0BA-FFF6CCEF41B2}">
      <dgm:prSet custT="1"/>
      <dgm:spPr/>
      <dgm:t>
        <a:bodyPr/>
        <a:lstStyle/>
        <a:p>
          <a:r>
            <a:rPr lang="en-US" sz="1200" b="1" i="0" u="none" dirty="0"/>
            <a:t>cost</a:t>
          </a:r>
          <a:endParaRPr lang="en-US" sz="1200" b="1" dirty="0"/>
        </a:p>
      </dgm:t>
    </dgm:pt>
    <dgm:pt modelId="{ED0EA4DD-2232-41B3-B30C-BED71D8F9A8B}" type="parTrans" cxnId="{80BE859B-16F2-4203-9225-227FE2EB3B9D}">
      <dgm:prSet/>
      <dgm:spPr/>
      <dgm:t>
        <a:bodyPr/>
        <a:lstStyle/>
        <a:p>
          <a:endParaRPr lang="en-US"/>
        </a:p>
      </dgm:t>
    </dgm:pt>
    <dgm:pt modelId="{BEDC5525-3D9E-4C34-A15C-5C29989C0A02}" type="sibTrans" cxnId="{80BE859B-16F2-4203-9225-227FE2EB3B9D}">
      <dgm:prSet/>
      <dgm:spPr/>
      <dgm:t>
        <a:bodyPr/>
        <a:lstStyle/>
        <a:p>
          <a:endParaRPr lang="en-US"/>
        </a:p>
      </dgm:t>
    </dgm:pt>
    <dgm:pt modelId="{773F8CA0-9273-41F2-B856-51856B4F917D}">
      <dgm:prSet custT="1"/>
      <dgm:spPr/>
      <dgm:t>
        <a:bodyPr/>
        <a:lstStyle/>
        <a:p>
          <a:r>
            <a:rPr lang="en-US" sz="1200" b="1" i="0" u="none" dirty="0"/>
            <a:t>Brand</a:t>
          </a:r>
          <a:endParaRPr lang="en-US" sz="1200" b="1" dirty="0"/>
        </a:p>
      </dgm:t>
    </dgm:pt>
    <dgm:pt modelId="{DBDEB4E1-38E7-403F-A692-58FBCD0B244C}" type="parTrans" cxnId="{B80BC31C-58F3-4235-B442-E20E02E0D360}">
      <dgm:prSet/>
      <dgm:spPr/>
      <dgm:t>
        <a:bodyPr/>
        <a:lstStyle/>
        <a:p>
          <a:endParaRPr lang="en-US"/>
        </a:p>
      </dgm:t>
    </dgm:pt>
    <dgm:pt modelId="{DD4CFFF1-DC3B-4723-A4E1-454223B04895}" type="sibTrans" cxnId="{B80BC31C-58F3-4235-B442-E20E02E0D360}">
      <dgm:prSet/>
      <dgm:spPr/>
      <dgm:t>
        <a:bodyPr/>
        <a:lstStyle/>
        <a:p>
          <a:endParaRPr lang="en-US"/>
        </a:p>
      </dgm:t>
    </dgm:pt>
    <dgm:pt modelId="{95FBC9E8-2904-4861-B61B-1B9B67FA40D3}">
      <dgm:prSet custT="1"/>
      <dgm:spPr/>
      <dgm:t>
        <a:bodyPr/>
        <a:lstStyle/>
        <a:p>
          <a:r>
            <a:rPr lang="en-US" sz="1200" b="1" i="0" u="none" dirty="0"/>
            <a:t>Origin</a:t>
          </a:r>
          <a:endParaRPr lang="en-US" sz="1200" b="1" dirty="0"/>
        </a:p>
      </dgm:t>
    </dgm:pt>
    <dgm:pt modelId="{0FB6F938-55EF-4B37-A834-0AE8C66D6B42}" type="parTrans" cxnId="{C61EF6E7-D8D7-4440-AEFB-970033C68B77}">
      <dgm:prSet/>
      <dgm:spPr/>
      <dgm:t>
        <a:bodyPr/>
        <a:lstStyle/>
        <a:p>
          <a:endParaRPr lang="en-US"/>
        </a:p>
      </dgm:t>
    </dgm:pt>
    <dgm:pt modelId="{8F632427-C5E6-404B-8846-3DDA13393DDF}" type="sibTrans" cxnId="{C61EF6E7-D8D7-4440-AEFB-970033C68B77}">
      <dgm:prSet/>
      <dgm:spPr/>
      <dgm:t>
        <a:bodyPr/>
        <a:lstStyle/>
        <a:p>
          <a:endParaRPr lang="en-US"/>
        </a:p>
      </dgm:t>
    </dgm:pt>
    <dgm:pt modelId="{C0A45C91-393C-4A33-864E-91C01A92AC72}">
      <dgm:prSet custT="1"/>
      <dgm:spPr/>
      <dgm:t>
        <a:bodyPr/>
        <a:lstStyle/>
        <a:p>
          <a:r>
            <a:rPr lang="en-US" sz="1200" b="1" i="0" u="none" dirty="0"/>
            <a:t>LT</a:t>
          </a:r>
          <a:endParaRPr lang="en-US" sz="1200" b="1" dirty="0"/>
        </a:p>
      </dgm:t>
    </dgm:pt>
    <dgm:pt modelId="{B8691F8C-59D4-4E25-9F82-323C5FAFCE0F}" type="parTrans" cxnId="{31228264-24AF-4F08-BDC9-BCCFDD8ADFC8}">
      <dgm:prSet/>
      <dgm:spPr/>
      <dgm:t>
        <a:bodyPr/>
        <a:lstStyle/>
        <a:p>
          <a:endParaRPr lang="en-US"/>
        </a:p>
      </dgm:t>
    </dgm:pt>
    <dgm:pt modelId="{95699D61-BB99-477B-90DD-3D21538427E8}" type="sibTrans" cxnId="{31228264-24AF-4F08-BDC9-BCCFDD8ADFC8}">
      <dgm:prSet/>
      <dgm:spPr/>
      <dgm:t>
        <a:bodyPr/>
        <a:lstStyle/>
        <a:p>
          <a:endParaRPr lang="en-US"/>
        </a:p>
      </dgm:t>
    </dgm:pt>
    <dgm:pt modelId="{A33490D9-E88B-4153-9E5E-FA0C59689BFC}">
      <dgm:prSet custT="1"/>
      <dgm:spPr/>
      <dgm:t>
        <a:bodyPr/>
        <a:lstStyle/>
        <a:p>
          <a:r>
            <a:rPr lang="en-US" sz="1200" b="1" i="0" u="none" dirty="0" err="1"/>
            <a:t>fk_Sub_Category_ID</a:t>
          </a:r>
          <a:endParaRPr lang="en-US" sz="1200" b="1" dirty="0"/>
        </a:p>
      </dgm:t>
    </dgm:pt>
    <dgm:pt modelId="{9DC22797-9760-4253-950B-1F5E20131A63}" type="parTrans" cxnId="{E6F1CC48-C2AC-408F-A579-C7E62925E726}">
      <dgm:prSet/>
      <dgm:spPr/>
      <dgm:t>
        <a:bodyPr/>
        <a:lstStyle/>
        <a:p>
          <a:endParaRPr lang="en-US"/>
        </a:p>
      </dgm:t>
    </dgm:pt>
    <dgm:pt modelId="{BA66BCA8-0CCC-4D92-8D34-D4E675FBAFC0}" type="sibTrans" cxnId="{E6F1CC48-C2AC-408F-A579-C7E62925E726}">
      <dgm:prSet/>
      <dgm:spPr/>
      <dgm:t>
        <a:bodyPr/>
        <a:lstStyle/>
        <a:p>
          <a:endParaRPr lang="en-US"/>
        </a:p>
      </dgm:t>
    </dgm:pt>
    <dgm:pt modelId="{10827C84-EC3C-4F70-8303-B6757234650E}">
      <dgm:prSet custT="1"/>
      <dgm:spPr/>
      <dgm:t>
        <a:bodyPr/>
        <a:lstStyle/>
        <a:p>
          <a:r>
            <a:rPr lang="en-US" sz="1200" b="1" i="0" u="none"/>
            <a:t>ck_Product_Id</a:t>
          </a:r>
          <a:endParaRPr lang="en-US" sz="1200" b="1"/>
        </a:p>
      </dgm:t>
    </dgm:pt>
    <dgm:pt modelId="{3179B3C3-43B0-496E-9B0A-42B39A09E046}" type="parTrans" cxnId="{007F08EA-ED39-4024-A92A-EBF9214823B1}">
      <dgm:prSet/>
      <dgm:spPr/>
      <dgm:t>
        <a:bodyPr/>
        <a:lstStyle/>
        <a:p>
          <a:endParaRPr lang="en-US"/>
        </a:p>
      </dgm:t>
    </dgm:pt>
    <dgm:pt modelId="{F2D74361-7BE4-4271-84B8-ED34FC84FEF9}" type="sibTrans" cxnId="{007F08EA-ED39-4024-A92A-EBF9214823B1}">
      <dgm:prSet/>
      <dgm:spPr/>
      <dgm:t>
        <a:bodyPr/>
        <a:lstStyle/>
        <a:p>
          <a:endParaRPr lang="en-US"/>
        </a:p>
      </dgm:t>
    </dgm:pt>
    <dgm:pt modelId="{80D5B07A-A057-41E4-AD4D-7CD1F5F796C0}">
      <dgm:prSet custT="1"/>
      <dgm:spPr/>
      <dgm:t>
        <a:bodyPr/>
        <a:lstStyle/>
        <a:p>
          <a:r>
            <a:rPr lang="en-US" sz="1200" b="1" i="0" u="none" dirty="0" err="1"/>
            <a:t>Product_stock</a:t>
          </a:r>
          <a:endParaRPr lang="en-US" sz="1200" b="1" dirty="0"/>
        </a:p>
      </dgm:t>
    </dgm:pt>
    <dgm:pt modelId="{848BF6A3-AC10-4E12-853B-56BC8914A52D}" type="parTrans" cxnId="{B4F96E69-E5F0-48D2-A4A7-75C9AA7F8C7F}">
      <dgm:prSet/>
      <dgm:spPr/>
      <dgm:t>
        <a:bodyPr/>
        <a:lstStyle/>
        <a:p>
          <a:endParaRPr lang="en-US"/>
        </a:p>
      </dgm:t>
    </dgm:pt>
    <dgm:pt modelId="{D94D723A-60E5-4B50-89DE-E8369EB5E35A}" type="sibTrans" cxnId="{B4F96E69-E5F0-48D2-A4A7-75C9AA7F8C7F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 custScaleY="11761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2E8FF00B-B8A7-4284-8AFE-E927076961DD}" type="presOf" srcId="{A33490D9-E88B-4153-9E5E-FA0C59689BFC}" destId="{A7528A50-0753-4B3E-8A49-E501D72A0FB5}" srcOrd="0" destOrd="9" presId="urn:microsoft.com/office/officeart/2005/8/layout/vList5"/>
    <dgm:cxn modelId="{B1E6DA14-5494-4C26-8BE0-87E4FAC8E88F}" srcId="{A459257F-3154-4D35-8D2A-205437D49B88}" destId="{B0C5DDF5-B8D3-4B02-887F-1794DE75D767}" srcOrd="1" destOrd="0" parTransId="{F5EA7F6D-25BF-47A6-8AAF-41B71388A90B}" sibTransId="{9C585981-9CDF-4F76-8604-BDC8FC97E7DE}"/>
    <dgm:cxn modelId="{B80BC31C-58F3-4235-B442-E20E02E0D360}" srcId="{A459257F-3154-4D35-8D2A-205437D49B88}" destId="{773F8CA0-9273-41F2-B856-51856B4F917D}" srcOrd="6" destOrd="0" parTransId="{DBDEB4E1-38E7-403F-A692-58FBCD0B244C}" sibTransId="{DD4CFFF1-DC3B-4723-A4E1-454223B04895}"/>
    <dgm:cxn modelId="{6E5A1C30-8A81-40B8-A4F2-05B67157183D}" type="presOf" srcId="{95FBC9E8-2904-4861-B61B-1B9B67FA40D3}" destId="{A7528A50-0753-4B3E-8A49-E501D72A0FB5}" srcOrd="0" destOrd="7" presId="urn:microsoft.com/office/officeart/2005/8/layout/vList5"/>
    <dgm:cxn modelId="{31228264-24AF-4F08-BDC9-BCCFDD8ADFC8}" srcId="{A459257F-3154-4D35-8D2A-205437D49B88}" destId="{C0A45C91-393C-4A33-864E-91C01A92AC72}" srcOrd="8" destOrd="0" parTransId="{B8691F8C-59D4-4E25-9F82-323C5FAFCE0F}" sibTransId="{95699D61-BB99-477B-90DD-3D21538427E8}"/>
    <dgm:cxn modelId="{A279EA64-379E-4CD5-BB28-DB312A827FC0}" srcId="{A459257F-3154-4D35-8D2A-205437D49B88}" destId="{0DA9A38C-7190-43F4-93BA-A80A07D2476F}" srcOrd="4" destOrd="0" parTransId="{05A39B83-DD71-4A44-8EB7-688B822C1E1F}" sibTransId="{2715A869-841E-4594-9205-D66C71996C9C}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E6F1CC48-C2AC-408F-A579-C7E62925E726}" srcId="{A459257F-3154-4D35-8D2A-205437D49B88}" destId="{A33490D9-E88B-4153-9E5E-FA0C59689BFC}" srcOrd="9" destOrd="0" parTransId="{9DC22797-9760-4253-950B-1F5E20131A63}" sibTransId="{BA66BCA8-0CCC-4D92-8D34-D4E675FBAFC0}"/>
    <dgm:cxn modelId="{B4F96E69-E5F0-48D2-A4A7-75C9AA7F8C7F}" srcId="{B08D2620-1085-47B0-AEA3-308E85459A09}" destId="{80D5B07A-A057-41E4-AD4D-7CD1F5F796C0}" srcOrd="2" destOrd="0" parTransId="{848BF6A3-AC10-4E12-853B-56BC8914A52D}" sibTransId="{D94D723A-60E5-4B50-89DE-E8369EB5E35A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1E797E87-5B86-4C7A-BE93-022E97024F91}" type="presOf" srcId="{0E6952C0-E881-40BB-A0BA-FFF6CCEF41B2}" destId="{A7528A50-0753-4B3E-8A49-E501D72A0FB5}" srcOrd="0" destOrd="5" presId="urn:microsoft.com/office/officeart/2005/8/layout/vList5"/>
    <dgm:cxn modelId="{8F48BA91-5FB4-42A8-B848-2C1D4B95D5FF}" type="presOf" srcId="{10827C84-EC3C-4F70-8303-B6757234650E}" destId="{9B9DB52B-756D-4E8F-BBE8-D0CE13B07F93}" srcOrd="0" destOrd="1" presId="urn:microsoft.com/office/officeart/2005/8/layout/vList5"/>
    <dgm:cxn modelId="{12F4A093-B341-4189-ADD9-3522630B374A}" srcId="{A459257F-3154-4D35-8D2A-205437D49B88}" destId="{2226C2F0-23E9-4209-80EC-5D05A0B5B0C1}" srcOrd="3" destOrd="0" parTransId="{9CA73635-DF6E-471E-9E86-8F4B7C97C55E}" sibTransId="{0136863D-5AA3-4DD3-8220-EB8CB56471C0}"/>
    <dgm:cxn modelId="{80BE859B-16F2-4203-9225-227FE2EB3B9D}" srcId="{A459257F-3154-4D35-8D2A-205437D49B88}" destId="{0E6952C0-E881-40BB-A0BA-FFF6CCEF41B2}" srcOrd="5" destOrd="0" parTransId="{ED0EA4DD-2232-41B3-B30C-BED71D8F9A8B}" sibTransId="{BEDC5525-3D9E-4C34-A15C-5C29989C0A02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4F8E71BC-A4F8-40F0-89F3-62AC8D130B0A}" type="presOf" srcId="{80D5B07A-A057-41E4-AD4D-7CD1F5F796C0}" destId="{9B9DB52B-756D-4E8F-BBE8-D0CE13B07F93}" srcOrd="0" destOrd="2" presId="urn:microsoft.com/office/officeart/2005/8/layout/vList5"/>
    <dgm:cxn modelId="{743419BD-E554-4F3B-B951-5AFCFD76F212}" type="presOf" srcId="{B0C5DDF5-B8D3-4B02-887F-1794DE75D767}" destId="{A7528A50-0753-4B3E-8A49-E501D72A0FB5}" srcOrd="0" destOrd="1" presId="urn:microsoft.com/office/officeart/2005/8/layout/vList5"/>
    <dgm:cxn modelId="{E99B6EC8-30C5-4229-89ED-74AFB6C800F5}" type="presOf" srcId="{773F8CA0-9273-41F2-B856-51856B4F917D}" destId="{A7528A50-0753-4B3E-8A49-E501D72A0FB5}" srcOrd="0" destOrd="6" presId="urn:microsoft.com/office/officeart/2005/8/layout/vList5"/>
    <dgm:cxn modelId="{7A99E9D2-A66F-4A9F-99AD-C45DE04416F3}" type="presOf" srcId="{0DA9A38C-7190-43F4-93BA-A80A07D2476F}" destId="{A7528A50-0753-4B3E-8A49-E501D72A0FB5}" srcOrd="0" destOrd="4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DE3997E3-02F9-47C3-80E8-CF40BE7E22FD}" type="presOf" srcId="{5DE2178E-EC46-4AB8-8017-4EB96FDA623E}" destId="{A7528A50-0753-4B3E-8A49-E501D72A0FB5}" srcOrd="0" destOrd="2" presId="urn:microsoft.com/office/officeart/2005/8/layout/vList5"/>
    <dgm:cxn modelId="{C61EF6E7-D8D7-4440-AEFB-970033C68B77}" srcId="{A459257F-3154-4D35-8D2A-205437D49B88}" destId="{95FBC9E8-2904-4861-B61B-1B9B67FA40D3}" srcOrd="7" destOrd="0" parTransId="{0FB6F938-55EF-4B37-A834-0AE8C66D6B42}" sibTransId="{8F632427-C5E6-404B-8846-3DDA13393DDF}"/>
    <dgm:cxn modelId="{007F08EA-ED39-4024-A92A-EBF9214823B1}" srcId="{B08D2620-1085-47B0-AEA3-308E85459A09}" destId="{10827C84-EC3C-4F70-8303-B6757234650E}" srcOrd="1" destOrd="0" parTransId="{3179B3C3-43B0-496E-9B0A-42B39A09E046}" sibTransId="{F2D74361-7BE4-4271-84B8-ED34FC84FEF9}"/>
    <dgm:cxn modelId="{8DF130EB-EBE7-456C-B96C-325108CF1844}" type="presOf" srcId="{2226C2F0-23E9-4209-80EC-5D05A0B5B0C1}" destId="{A7528A50-0753-4B3E-8A49-E501D72A0FB5}" srcOrd="0" destOrd="3" presId="urn:microsoft.com/office/officeart/2005/8/layout/vList5"/>
    <dgm:cxn modelId="{3A401FF1-FFED-47FB-9414-7844FFAC1F76}" srcId="{A459257F-3154-4D35-8D2A-205437D49B88}" destId="{5DE2178E-EC46-4AB8-8017-4EB96FDA623E}" srcOrd="2" destOrd="0" parTransId="{F9F085EE-9525-4A0C-9208-BE0020336872}" sibTransId="{8B826FB8-3191-4938-BE62-4CA013D2DCDB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1B20BFFF-680C-4C11-B483-F7F957D53581}" type="presOf" srcId="{C0A45C91-393C-4A33-864E-91C01A92AC72}" destId="{A7528A50-0753-4B3E-8A49-E501D72A0FB5}" srcOrd="0" destOrd="8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 err="1"/>
            <a:t>Sub_category</a:t>
          </a:r>
          <a:endParaRPr lang="en-IN" sz="1600" i="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Sub_Category_ID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/>
            <a:t>Category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Category_ID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373EA0D8-6DC2-4E66-BBA5-AA28B8528B80}">
      <dgm:prSet custT="1"/>
      <dgm:spPr/>
      <dgm:t>
        <a:bodyPr/>
        <a:lstStyle/>
        <a:p>
          <a:r>
            <a:rPr lang="en-US" sz="1200" b="1" i="0" u="none"/>
            <a:t>Sub_Category_Name</a:t>
          </a:r>
          <a:endParaRPr lang="en-US" sz="1200" b="1"/>
        </a:p>
      </dgm:t>
    </dgm:pt>
    <dgm:pt modelId="{76E78D74-680B-45F5-9F4A-590B9A377E0F}" type="parTrans" cxnId="{E193FEB7-3D7F-4073-BD1E-687741C9DD99}">
      <dgm:prSet/>
      <dgm:spPr/>
      <dgm:t>
        <a:bodyPr/>
        <a:lstStyle/>
        <a:p>
          <a:endParaRPr lang="en-US"/>
        </a:p>
      </dgm:t>
    </dgm:pt>
    <dgm:pt modelId="{A3B37355-493F-4CD5-85A8-DA10B315D34A}" type="sibTrans" cxnId="{E193FEB7-3D7F-4073-BD1E-687741C9DD99}">
      <dgm:prSet/>
      <dgm:spPr/>
      <dgm:t>
        <a:bodyPr/>
        <a:lstStyle/>
        <a:p>
          <a:endParaRPr lang="en-US"/>
        </a:p>
      </dgm:t>
    </dgm:pt>
    <dgm:pt modelId="{A86AEE75-B7F5-41CF-9D8A-046B8787674C}">
      <dgm:prSet custT="1"/>
      <dgm:spPr/>
      <dgm:t>
        <a:bodyPr/>
        <a:lstStyle/>
        <a:p>
          <a:r>
            <a:rPr lang="en-US" sz="1200" b="1" i="0" u="none" dirty="0" err="1"/>
            <a:t>fk_Category_ID</a:t>
          </a:r>
          <a:endParaRPr lang="en-US" sz="1200" b="1" dirty="0"/>
        </a:p>
      </dgm:t>
    </dgm:pt>
    <dgm:pt modelId="{90CF2952-84B5-4F1D-B17F-A05C83DE57AE}" type="parTrans" cxnId="{354C4626-7C1F-485E-8C14-FFF89A46CCD0}">
      <dgm:prSet/>
      <dgm:spPr/>
      <dgm:t>
        <a:bodyPr/>
        <a:lstStyle/>
        <a:p>
          <a:endParaRPr lang="en-US"/>
        </a:p>
      </dgm:t>
    </dgm:pt>
    <dgm:pt modelId="{DA10520D-4A9C-4833-8F1E-96B0BEB89C1A}" type="sibTrans" cxnId="{354C4626-7C1F-485E-8C14-FFF89A46CCD0}">
      <dgm:prSet/>
      <dgm:spPr/>
      <dgm:t>
        <a:bodyPr/>
        <a:lstStyle/>
        <a:p>
          <a:endParaRPr lang="en-US"/>
        </a:p>
      </dgm:t>
    </dgm:pt>
    <dgm:pt modelId="{C6AC85DC-7C2E-4A04-BC9F-898AD7FBCD64}">
      <dgm:prSet custT="1"/>
      <dgm:spPr/>
      <dgm:t>
        <a:bodyPr/>
        <a:lstStyle/>
        <a:p>
          <a:r>
            <a:rPr lang="en-US" sz="1200" b="1" i="0" u="none" dirty="0" err="1"/>
            <a:t>Category_Name</a:t>
          </a:r>
          <a:endParaRPr lang="en-US" sz="1200" b="1" dirty="0"/>
        </a:p>
      </dgm:t>
    </dgm:pt>
    <dgm:pt modelId="{374971DE-360E-4B08-834C-A6E4068A7C91}" type="parTrans" cxnId="{B8BDCCD5-02A3-4F94-9693-64D9F4010838}">
      <dgm:prSet/>
      <dgm:spPr/>
      <dgm:t>
        <a:bodyPr/>
        <a:lstStyle/>
        <a:p>
          <a:endParaRPr lang="en-US"/>
        </a:p>
      </dgm:t>
    </dgm:pt>
    <dgm:pt modelId="{7A971B0A-FD2B-4725-AB8A-B4C9D0FC153F}" type="sibTrans" cxnId="{B8BDCCD5-02A3-4F94-9693-64D9F4010838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-942" custLinFactNeighborY="1755">
        <dgm:presLayoutVars>
          <dgm:bulletEnabled val="1"/>
        </dgm:presLayoutVars>
      </dgm:prSet>
      <dgm:spPr/>
    </dgm:pt>
  </dgm:ptLst>
  <dgm:cxnLst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51C0EC20-557D-47D8-A512-F28657B5A77F}" type="presOf" srcId="{373EA0D8-6DC2-4E66-BBA5-AA28B8528B80}" destId="{A7528A50-0753-4B3E-8A49-E501D72A0FB5}" srcOrd="0" destOrd="1" presId="urn:microsoft.com/office/officeart/2005/8/layout/vList5"/>
    <dgm:cxn modelId="{354C4626-7C1F-485E-8C14-FFF89A46CCD0}" srcId="{A459257F-3154-4D35-8D2A-205437D49B88}" destId="{A86AEE75-B7F5-41CF-9D8A-046B8787674C}" srcOrd="2" destOrd="0" parTransId="{90CF2952-84B5-4F1D-B17F-A05C83DE57AE}" sibTransId="{DA10520D-4A9C-4833-8F1E-96B0BEB89C1A}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D2FB3383-3EC0-4F6D-93A7-775ADB444524}" type="presOf" srcId="{C6AC85DC-7C2E-4A04-BC9F-898AD7FBCD64}" destId="{9B9DB52B-756D-4E8F-BBE8-D0CE13B07F93}" srcOrd="0" destOrd="1" presId="urn:microsoft.com/office/officeart/2005/8/layout/vList5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E193FEB7-3D7F-4073-BD1E-687741C9DD99}" srcId="{A459257F-3154-4D35-8D2A-205437D49B88}" destId="{373EA0D8-6DC2-4E66-BBA5-AA28B8528B80}" srcOrd="1" destOrd="0" parTransId="{76E78D74-680B-45F5-9F4A-590B9A377E0F}" sibTransId="{A3B37355-493F-4CD5-85A8-DA10B315D34A}"/>
    <dgm:cxn modelId="{B8BDCCD5-02A3-4F94-9693-64D9F4010838}" srcId="{B08D2620-1085-47B0-AEA3-308E85459A09}" destId="{C6AC85DC-7C2E-4A04-BC9F-898AD7FBCD64}" srcOrd="1" destOrd="0" parTransId="{374971DE-360E-4B08-834C-A6E4068A7C91}" sibTransId="{7A971B0A-FD2B-4725-AB8A-B4C9D0FC153F}"/>
    <dgm:cxn modelId="{33FACCD5-025B-494C-AAE2-8D33822C315F}" type="presOf" srcId="{A86AEE75-B7F5-41CF-9D8A-046B8787674C}" destId="{A7528A50-0753-4B3E-8A49-E501D72A0FB5}" srcOrd="0" destOrd="2" presId="urn:microsoft.com/office/officeart/2005/8/layout/vList5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2975DC-1547-471C-B58C-9DA48A1801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9257F-3154-4D35-8D2A-205437D49B88}">
      <dgm:prSet phldrT="[Text]" custT="1"/>
      <dgm:spPr/>
      <dgm:t>
        <a:bodyPr/>
        <a:lstStyle/>
        <a:p>
          <a:r>
            <a:rPr lang="en-US" sz="1600" b="0" i="0" u="none" dirty="0"/>
            <a:t>Order info</a:t>
          </a:r>
          <a:endParaRPr lang="en-IN" sz="1600" dirty="0"/>
        </a:p>
      </dgm:t>
    </dgm:pt>
    <dgm:pt modelId="{393E0DE3-F9C5-4B1A-96C0-FBE973A7C91A}" type="parTrans" cxnId="{DE4BEE56-280F-4AF9-A690-84FD0505A482}">
      <dgm:prSet/>
      <dgm:spPr/>
      <dgm:t>
        <a:bodyPr/>
        <a:lstStyle/>
        <a:p>
          <a:endParaRPr lang="en-IN" sz="1000"/>
        </a:p>
      </dgm:t>
    </dgm:pt>
    <dgm:pt modelId="{3DE3C4FE-9DEF-4B43-9881-F6F20E8D832A}" type="sibTrans" cxnId="{DE4BEE56-280F-4AF9-A690-84FD0505A482}">
      <dgm:prSet/>
      <dgm:spPr/>
      <dgm:t>
        <a:bodyPr/>
        <a:lstStyle/>
        <a:p>
          <a:endParaRPr lang="en-IN" sz="1000"/>
        </a:p>
      </dgm:t>
    </dgm:pt>
    <dgm:pt modelId="{AE5E737F-616D-4BC8-8FD4-585158B78615}">
      <dgm:prSet phldrT="[Text]" custT="1"/>
      <dgm:spPr/>
      <dgm:t>
        <a:bodyPr/>
        <a:lstStyle/>
        <a:p>
          <a:r>
            <a:rPr lang="en-US" sz="1200" b="1" i="0" u="none" dirty="0" err="1"/>
            <a:t>Order_id</a:t>
          </a:r>
          <a:endParaRPr lang="en-IN" sz="1200" b="1" dirty="0"/>
        </a:p>
      </dgm:t>
    </dgm:pt>
    <dgm:pt modelId="{82C52E5F-4F14-4669-A3CB-0D1A3CC2443F}" type="parTrans" cxnId="{E16FA645-2AA2-4B73-B1DF-3380F9485742}">
      <dgm:prSet/>
      <dgm:spPr/>
      <dgm:t>
        <a:bodyPr/>
        <a:lstStyle/>
        <a:p>
          <a:endParaRPr lang="en-IN" sz="1000"/>
        </a:p>
      </dgm:t>
    </dgm:pt>
    <dgm:pt modelId="{293CE965-FCE5-4368-9107-569152C35DE5}" type="sibTrans" cxnId="{E16FA645-2AA2-4B73-B1DF-3380F9485742}">
      <dgm:prSet/>
      <dgm:spPr/>
      <dgm:t>
        <a:bodyPr/>
        <a:lstStyle/>
        <a:p>
          <a:endParaRPr lang="en-IN" sz="1000"/>
        </a:p>
      </dgm:t>
    </dgm:pt>
    <dgm:pt modelId="{B08D2620-1085-47B0-AEA3-308E85459A09}">
      <dgm:prSet phldrT="[Text]" custT="1"/>
      <dgm:spPr/>
      <dgm:t>
        <a:bodyPr/>
        <a:lstStyle/>
        <a:p>
          <a:r>
            <a:rPr lang="en-US" sz="1600" b="0" i="0" u="none" dirty="0" err="1"/>
            <a:t>Product_order</a:t>
          </a:r>
          <a:r>
            <a:rPr lang="en-US" sz="1600" b="0" i="0" u="none" dirty="0"/>
            <a:t> 1</a:t>
          </a:r>
          <a:endParaRPr lang="en-IN" sz="1600" dirty="0"/>
        </a:p>
      </dgm:t>
    </dgm:pt>
    <dgm:pt modelId="{2F2895F8-799A-46CC-BD8B-811C8C6B3613}" type="parTrans" cxnId="{B42482B5-EF58-4000-BE1B-989AC7F25D75}">
      <dgm:prSet/>
      <dgm:spPr/>
      <dgm:t>
        <a:bodyPr/>
        <a:lstStyle/>
        <a:p>
          <a:endParaRPr lang="en-IN" sz="1000"/>
        </a:p>
      </dgm:t>
    </dgm:pt>
    <dgm:pt modelId="{D09DE374-02A0-4F75-A38D-D3D57D988004}" type="sibTrans" cxnId="{B42482B5-EF58-4000-BE1B-989AC7F25D75}">
      <dgm:prSet/>
      <dgm:spPr/>
      <dgm:t>
        <a:bodyPr/>
        <a:lstStyle/>
        <a:p>
          <a:endParaRPr lang="en-IN" sz="1000"/>
        </a:p>
      </dgm:t>
    </dgm:pt>
    <dgm:pt modelId="{518B49A6-910E-4AA6-A296-0AF792E8475D}">
      <dgm:prSet phldrT="[Text]" custT="1"/>
      <dgm:spPr/>
      <dgm:t>
        <a:bodyPr/>
        <a:lstStyle/>
        <a:p>
          <a:r>
            <a:rPr lang="en-US" sz="1200" b="1" i="0" u="none" dirty="0" err="1"/>
            <a:t>product_order_ID</a:t>
          </a:r>
          <a:endParaRPr lang="en-IN" sz="1200" b="1" dirty="0"/>
        </a:p>
      </dgm:t>
    </dgm:pt>
    <dgm:pt modelId="{5CB503D6-C0A6-4E87-8E5D-BAA9BB3370F7}" type="parTrans" cxnId="{40503AD8-A26F-4110-9AD4-50D4E0D831A9}">
      <dgm:prSet/>
      <dgm:spPr/>
      <dgm:t>
        <a:bodyPr/>
        <a:lstStyle/>
        <a:p>
          <a:endParaRPr lang="en-IN" sz="1000"/>
        </a:p>
      </dgm:t>
    </dgm:pt>
    <dgm:pt modelId="{4195F2FC-9740-49AB-A660-23CFEBCF9912}" type="sibTrans" cxnId="{40503AD8-A26F-4110-9AD4-50D4E0D831A9}">
      <dgm:prSet/>
      <dgm:spPr/>
      <dgm:t>
        <a:bodyPr/>
        <a:lstStyle/>
        <a:p>
          <a:endParaRPr lang="en-IN" sz="1000"/>
        </a:p>
      </dgm:t>
    </dgm:pt>
    <dgm:pt modelId="{3F100090-E969-4C01-A23B-46F404DBC83E}">
      <dgm:prSet custT="1"/>
      <dgm:spPr/>
      <dgm:t>
        <a:bodyPr/>
        <a:lstStyle/>
        <a:p>
          <a:r>
            <a:rPr lang="en-US" sz="1200" b="1" i="0" u="none"/>
            <a:t>fk_Customer_id</a:t>
          </a:r>
          <a:endParaRPr lang="en-US" sz="1200" b="1"/>
        </a:p>
      </dgm:t>
    </dgm:pt>
    <dgm:pt modelId="{E903C135-C254-4AB2-BB98-FE2F96B15698}" type="parTrans" cxnId="{483CE673-3B32-4C1B-9BCC-745FA99B4A4B}">
      <dgm:prSet/>
      <dgm:spPr/>
      <dgm:t>
        <a:bodyPr/>
        <a:lstStyle/>
        <a:p>
          <a:endParaRPr lang="en-US"/>
        </a:p>
      </dgm:t>
    </dgm:pt>
    <dgm:pt modelId="{6ED5BBCF-EEEA-42BA-8087-2EA53404D646}" type="sibTrans" cxnId="{483CE673-3B32-4C1B-9BCC-745FA99B4A4B}">
      <dgm:prSet/>
      <dgm:spPr/>
      <dgm:t>
        <a:bodyPr/>
        <a:lstStyle/>
        <a:p>
          <a:endParaRPr lang="en-US"/>
        </a:p>
      </dgm:t>
    </dgm:pt>
    <dgm:pt modelId="{656B5F40-A3E7-4DF4-AA60-80B522E0EBF9}">
      <dgm:prSet custT="1"/>
      <dgm:spPr/>
      <dgm:t>
        <a:bodyPr/>
        <a:lstStyle/>
        <a:p>
          <a:r>
            <a:rPr lang="en-US" sz="1200" b="1" i="0" u="none"/>
            <a:t>Order_date</a:t>
          </a:r>
          <a:endParaRPr lang="en-US" sz="1200" b="1"/>
        </a:p>
      </dgm:t>
    </dgm:pt>
    <dgm:pt modelId="{6911E815-6BDF-49CA-A371-A373325FEB53}" type="parTrans" cxnId="{BC2F70B1-0F94-454C-AF8E-7DB17309F667}">
      <dgm:prSet/>
      <dgm:spPr/>
      <dgm:t>
        <a:bodyPr/>
        <a:lstStyle/>
        <a:p>
          <a:endParaRPr lang="en-US"/>
        </a:p>
      </dgm:t>
    </dgm:pt>
    <dgm:pt modelId="{2637D84E-0304-4782-96D2-E27934F8D35F}" type="sibTrans" cxnId="{BC2F70B1-0F94-454C-AF8E-7DB17309F667}">
      <dgm:prSet/>
      <dgm:spPr/>
      <dgm:t>
        <a:bodyPr/>
        <a:lstStyle/>
        <a:p>
          <a:endParaRPr lang="en-US"/>
        </a:p>
      </dgm:t>
    </dgm:pt>
    <dgm:pt modelId="{8ABCA108-E5E2-4072-A412-47DAF11578DE}">
      <dgm:prSet custT="1"/>
      <dgm:spPr/>
      <dgm:t>
        <a:bodyPr/>
        <a:lstStyle/>
        <a:p>
          <a:r>
            <a:rPr lang="en-US" sz="1200" b="1" i="0" u="none"/>
            <a:t>Required_date</a:t>
          </a:r>
          <a:endParaRPr lang="en-US" sz="1200" b="1"/>
        </a:p>
      </dgm:t>
    </dgm:pt>
    <dgm:pt modelId="{FA9E7FB4-1E91-4793-A4C7-933693875957}" type="parTrans" cxnId="{02DCC847-973A-42A7-A125-3BD74528263B}">
      <dgm:prSet/>
      <dgm:spPr/>
      <dgm:t>
        <a:bodyPr/>
        <a:lstStyle/>
        <a:p>
          <a:endParaRPr lang="en-US"/>
        </a:p>
      </dgm:t>
    </dgm:pt>
    <dgm:pt modelId="{BEA14FCA-D54F-44DB-8A23-6827573EC35F}" type="sibTrans" cxnId="{02DCC847-973A-42A7-A125-3BD74528263B}">
      <dgm:prSet/>
      <dgm:spPr/>
      <dgm:t>
        <a:bodyPr/>
        <a:lstStyle/>
        <a:p>
          <a:endParaRPr lang="en-US"/>
        </a:p>
      </dgm:t>
    </dgm:pt>
    <dgm:pt modelId="{C1398B24-5A9B-451D-A945-0533F16374B2}">
      <dgm:prSet custT="1"/>
      <dgm:spPr/>
      <dgm:t>
        <a:bodyPr/>
        <a:lstStyle/>
        <a:p>
          <a:r>
            <a:rPr lang="en-US" sz="1200" b="1" i="0" u="none"/>
            <a:t>Shipment_ID</a:t>
          </a:r>
          <a:endParaRPr lang="en-US" sz="1200" b="1"/>
        </a:p>
      </dgm:t>
    </dgm:pt>
    <dgm:pt modelId="{967A4E75-0017-419C-9DE2-5C95EE0B8745}" type="parTrans" cxnId="{6D2F3512-685A-476F-9387-528BFD34B2D8}">
      <dgm:prSet/>
      <dgm:spPr/>
      <dgm:t>
        <a:bodyPr/>
        <a:lstStyle/>
        <a:p>
          <a:endParaRPr lang="en-US"/>
        </a:p>
      </dgm:t>
    </dgm:pt>
    <dgm:pt modelId="{B938C57D-C878-4CAA-990A-487D40540FF2}" type="sibTrans" cxnId="{6D2F3512-685A-476F-9387-528BFD34B2D8}">
      <dgm:prSet/>
      <dgm:spPr/>
      <dgm:t>
        <a:bodyPr/>
        <a:lstStyle/>
        <a:p>
          <a:endParaRPr lang="en-US"/>
        </a:p>
      </dgm:t>
    </dgm:pt>
    <dgm:pt modelId="{DD66624A-64E5-4273-A367-CC09F3794D48}">
      <dgm:prSet custT="1"/>
      <dgm:spPr/>
      <dgm:t>
        <a:bodyPr/>
        <a:lstStyle/>
        <a:p>
          <a:r>
            <a:rPr lang="en-US" sz="1200" b="1" i="0" u="none"/>
            <a:t>Amount</a:t>
          </a:r>
          <a:endParaRPr lang="en-US" sz="1200" b="1"/>
        </a:p>
      </dgm:t>
    </dgm:pt>
    <dgm:pt modelId="{8F55D552-542B-4459-9FE4-7EC61644B134}" type="parTrans" cxnId="{86E05237-4794-4234-89FA-6AFF25BB279A}">
      <dgm:prSet/>
      <dgm:spPr/>
      <dgm:t>
        <a:bodyPr/>
        <a:lstStyle/>
        <a:p>
          <a:endParaRPr lang="en-US"/>
        </a:p>
      </dgm:t>
    </dgm:pt>
    <dgm:pt modelId="{C11545AC-5628-4AC4-9EF0-7DBC83EA5AF9}" type="sibTrans" cxnId="{86E05237-4794-4234-89FA-6AFF25BB279A}">
      <dgm:prSet/>
      <dgm:spPr/>
      <dgm:t>
        <a:bodyPr/>
        <a:lstStyle/>
        <a:p>
          <a:endParaRPr lang="en-US"/>
        </a:p>
      </dgm:t>
    </dgm:pt>
    <dgm:pt modelId="{E3D3F061-A37C-46A4-939D-BBEEC36BAA3B}">
      <dgm:prSet custT="1"/>
      <dgm:spPr/>
      <dgm:t>
        <a:bodyPr/>
        <a:lstStyle/>
        <a:p>
          <a:r>
            <a:rPr lang="en-US" sz="1200" b="1" i="0" u="none"/>
            <a:t>payment_Date</a:t>
          </a:r>
          <a:endParaRPr lang="en-US" sz="1200" b="1"/>
        </a:p>
      </dgm:t>
    </dgm:pt>
    <dgm:pt modelId="{9F4AD044-83E0-4514-8E0D-395CEE339B28}" type="parTrans" cxnId="{4DF76B90-5E82-40C4-BEFD-F8733BACD0C3}">
      <dgm:prSet/>
      <dgm:spPr/>
      <dgm:t>
        <a:bodyPr/>
        <a:lstStyle/>
        <a:p>
          <a:endParaRPr lang="en-US"/>
        </a:p>
      </dgm:t>
    </dgm:pt>
    <dgm:pt modelId="{3174FF6A-9602-465D-83F6-5155206DF73F}" type="sibTrans" cxnId="{4DF76B90-5E82-40C4-BEFD-F8733BACD0C3}">
      <dgm:prSet/>
      <dgm:spPr/>
      <dgm:t>
        <a:bodyPr/>
        <a:lstStyle/>
        <a:p>
          <a:endParaRPr lang="en-US"/>
        </a:p>
      </dgm:t>
    </dgm:pt>
    <dgm:pt modelId="{2B37998D-E04A-4AFD-8E0F-AA835AC1EF07}">
      <dgm:prSet custT="1"/>
      <dgm:spPr/>
      <dgm:t>
        <a:bodyPr/>
        <a:lstStyle/>
        <a:p>
          <a:r>
            <a:rPr lang="en-US" sz="1200" b="1" i="0" u="none" dirty="0" err="1"/>
            <a:t>Transaction_status</a:t>
          </a:r>
          <a:endParaRPr lang="en-US" sz="1200" b="1" dirty="0"/>
        </a:p>
      </dgm:t>
    </dgm:pt>
    <dgm:pt modelId="{FC2FC092-420E-4CB6-A56C-5C5E0D9E0045}" type="parTrans" cxnId="{74CC890D-2798-4588-8B50-C4B75CA12001}">
      <dgm:prSet/>
      <dgm:spPr/>
      <dgm:t>
        <a:bodyPr/>
        <a:lstStyle/>
        <a:p>
          <a:endParaRPr lang="en-US"/>
        </a:p>
      </dgm:t>
    </dgm:pt>
    <dgm:pt modelId="{3AA2B652-2D08-48A1-9FA3-799E00856125}" type="sibTrans" cxnId="{74CC890D-2798-4588-8B50-C4B75CA12001}">
      <dgm:prSet/>
      <dgm:spPr/>
      <dgm:t>
        <a:bodyPr/>
        <a:lstStyle/>
        <a:p>
          <a:endParaRPr lang="en-US"/>
        </a:p>
      </dgm:t>
    </dgm:pt>
    <dgm:pt modelId="{ED338D2B-DCB5-45D5-BE57-9093A12911CE}">
      <dgm:prSet custT="1"/>
      <dgm:spPr/>
      <dgm:t>
        <a:bodyPr/>
        <a:lstStyle/>
        <a:p>
          <a:r>
            <a:rPr lang="en-US" sz="1200" b="1" i="0" u="none"/>
            <a:t>fk_supplier_add_ID</a:t>
          </a:r>
          <a:endParaRPr lang="en-US" sz="1200" b="1"/>
        </a:p>
      </dgm:t>
    </dgm:pt>
    <dgm:pt modelId="{BB4DFAC4-EF9F-4886-94C7-206DE24355D5}" type="parTrans" cxnId="{E9F63CD0-7367-4364-8CEA-6ACAA056CBA2}">
      <dgm:prSet/>
      <dgm:spPr/>
      <dgm:t>
        <a:bodyPr/>
        <a:lstStyle/>
        <a:p>
          <a:endParaRPr lang="en-US"/>
        </a:p>
      </dgm:t>
    </dgm:pt>
    <dgm:pt modelId="{88BD28E3-DCF4-4E16-A535-C31DE9632A18}" type="sibTrans" cxnId="{E9F63CD0-7367-4364-8CEA-6ACAA056CBA2}">
      <dgm:prSet/>
      <dgm:spPr/>
      <dgm:t>
        <a:bodyPr/>
        <a:lstStyle/>
        <a:p>
          <a:endParaRPr lang="en-US"/>
        </a:p>
      </dgm:t>
    </dgm:pt>
    <dgm:pt modelId="{F4ED7F97-599B-4A3B-B9EC-79BCCA43E711}">
      <dgm:prSet custT="1"/>
      <dgm:spPr/>
      <dgm:t>
        <a:bodyPr/>
        <a:lstStyle/>
        <a:p>
          <a:r>
            <a:rPr lang="en-US" sz="1200" b="1" i="0" u="none"/>
            <a:t>Product_Id</a:t>
          </a:r>
          <a:endParaRPr lang="en-US" sz="1200" b="1"/>
        </a:p>
      </dgm:t>
    </dgm:pt>
    <dgm:pt modelId="{12D8C52B-4BFE-45A5-8CD5-FFEC7B5008B3}" type="parTrans" cxnId="{BEEF885E-1A88-4ADB-8DF7-5AC1F79C5FF0}">
      <dgm:prSet/>
      <dgm:spPr/>
      <dgm:t>
        <a:bodyPr/>
        <a:lstStyle/>
        <a:p>
          <a:endParaRPr lang="en-US"/>
        </a:p>
      </dgm:t>
    </dgm:pt>
    <dgm:pt modelId="{391DD5EA-0B20-46DF-952E-BAA6F9765E0C}" type="sibTrans" cxnId="{BEEF885E-1A88-4ADB-8DF7-5AC1F79C5FF0}">
      <dgm:prSet/>
      <dgm:spPr/>
      <dgm:t>
        <a:bodyPr/>
        <a:lstStyle/>
        <a:p>
          <a:endParaRPr lang="en-US"/>
        </a:p>
      </dgm:t>
    </dgm:pt>
    <dgm:pt modelId="{BFE10E07-859C-48CE-BEA7-32BA8651C675}">
      <dgm:prSet custT="1"/>
      <dgm:spPr/>
      <dgm:t>
        <a:bodyPr/>
        <a:lstStyle/>
        <a:p>
          <a:r>
            <a:rPr lang="en-US" sz="1200" b="1" i="0" u="none" dirty="0"/>
            <a:t>Qty</a:t>
          </a:r>
          <a:endParaRPr lang="en-US" sz="1200" b="1" dirty="0"/>
        </a:p>
      </dgm:t>
    </dgm:pt>
    <dgm:pt modelId="{6DBBB9CE-3AAE-4D13-84CD-1493F394D1AC}" type="parTrans" cxnId="{36987642-CE38-4D89-B48C-D786E213AAF7}">
      <dgm:prSet/>
      <dgm:spPr/>
      <dgm:t>
        <a:bodyPr/>
        <a:lstStyle/>
        <a:p>
          <a:endParaRPr lang="en-US"/>
        </a:p>
      </dgm:t>
    </dgm:pt>
    <dgm:pt modelId="{2436B656-FA85-44D4-852B-CE416E2BF7FB}" type="sibTrans" cxnId="{36987642-CE38-4D89-B48C-D786E213AAF7}">
      <dgm:prSet/>
      <dgm:spPr/>
      <dgm:t>
        <a:bodyPr/>
        <a:lstStyle/>
        <a:p>
          <a:endParaRPr lang="en-US"/>
        </a:p>
      </dgm:t>
    </dgm:pt>
    <dgm:pt modelId="{21414651-2D52-48C3-9F56-0EC3321039D9}">
      <dgm:prSet custT="1"/>
      <dgm:spPr/>
      <dgm:t>
        <a:bodyPr/>
        <a:lstStyle/>
        <a:p>
          <a:r>
            <a:rPr lang="en-US" sz="1200" b="1" i="0" u="none"/>
            <a:t>fk_Discount_coupon_id</a:t>
          </a:r>
          <a:endParaRPr lang="en-US" sz="1200" b="1"/>
        </a:p>
      </dgm:t>
    </dgm:pt>
    <dgm:pt modelId="{90219651-AE93-4F76-AE1A-91AA0787F678}" type="parTrans" cxnId="{BB9724BC-ED52-488F-A0D8-042F0C637728}">
      <dgm:prSet/>
      <dgm:spPr/>
      <dgm:t>
        <a:bodyPr/>
        <a:lstStyle/>
        <a:p>
          <a:endParaRPr lang="en-US"/>
        </a:p>
      </dgm:t>
    </dgm:pt>
    <dgm:pt modelId="{5277F290-2BAD-44E8-A766-26171F2E9304}" type="sibTrans" cxnId="{BB9724BC-ED52-488F-A0D8-042F0C637728}">
      <dgm:prSet/>
      <dgm:spPr/>
      <dgm:t>
        <a:bodyPr/>
        <a:lstStyle/>
        <a:p>
          <a:endParaRPr lang="en-US"/>
        </a:p>
      </dgm:t>
    </dgm:pt>
    <dgm:pt modelId="{FD325114-E247-4AD0-AB81-224931E02A04}">
      <dgm:prSet custT="1"/>
      <dgm:spPr/>
      <dgm:t>
        <a:bodyPr/>
        <a:lstStyle/>
        <a:p>
          <a:r>
            <a:rPr lang="en-US" sz="1200" b="1" i="0" u="none"/>
            <a:t>Total_price</a:t>
          </a:r>
          <a:endParaRPr lang="en-US" sz="1200" b="1"/>
        </a:p>
      </dgm:t>
    </dgm:pt>
    <dgm:pt modelId="{283E5F28-34D2-45F9-AB13-27A9771C677B}" type="parTrans" cxnId="{A176DDAA-068D-4D2D-8DB5-BB74C12B3E8B}">
      <dgm:prSet/>
      <dgm:spPr/>
      <dgm:t>
        <a:bodyPr/>
        <a:lstStyle/>
        <a:p>
          <a:endParaRPr lang="en-US"/>
        </a:p>
      </dgm:t>
    </dgm:pt>
    <dgm:pt modelId="{1B7C581D-422E-444F-A456-CFDE108E973E}" type="sibTrans" cxnId="{A176DDAA-068D-4D2D-8DB5-BB74C12B3E8B}">
      <dgm:prSet/>
      <dgm:spPr/>
      <dgm:t>
        <a:bodyPr/>
        <a:lstStyle/>
        <a:p>
          <a:endParaRPr lang="en-US"/>
        </a:p>
      </dgm:t>
    </dgm:pt>
    <dgm:pt modelId="{3F2372A3-5FAD-43E6-A7F9-8C95D7F6DB6A}">
      <dgm:prSet custT="1"/>
      <dgm:spPr/>
      <dgm:t>
        <a:bodyPr/>
        <a:lstStyle/>
        <a:p>
          <a:r>
            <a:rPr lang="en-US" sz="1200" b="1" i="0" u="none"/>
            <a:t>Order_Id</a:t>
          </a:r>
          <a:endParaRPr lang="en-US" sz="1200" b="1"/>
        </a:p>
      </dgm:t>
    </dgm:pt>
    <dgm:pt modelId="{53AD1675-B97C-4355-B310-72F6C963F256}" type="parTrans" cxnId="{4A9FE813-59A4-4FA1-8CBB-0EECC2889249}">
      <dgm:prSet/>
      <dgm:spPr/>
      <dgm:t>
        <a:bodyPr/>
        <a:lstStyle/>
        <a:p>
          <a:endParaRPr lang="en-US"/>
        </a:p>
      </dgm:t>
    </dgm:pt>
    <dgm:pt modelId="{97A8E071-58FC-4C85-8359-9A138C83778F}" type="sibTrans" cxnId="{4A9FE813-59A4-4FA1-8CBB-0EECC2889249}">
      <dgm:prSet/>
      <dgm:spPr/>
      <dgm:t>
        <a:bodyPr/>
        <a:lstStyle/>
        <a:p>
          <a:endParaRPr lang="en-US"/>
        </a:p>
      </dgm:t>
    </dgm:pt>
    <dgm:pt modelId="{0551632C-0AAA-42E0-9B13-0F6051776035}">
      <dgm:prSet custT="1"/>
      <dgm:spPr/>
      <dgm:t>
        <a:bodyPr/>
        <a:lstStyle/>
        <a:p>
          <a:r>
            <a:rPr lang="en-US" sz="1200" b="1" i="0" u="none" dirty="0" err="1"/>
            <a:t>Gift_msg</a:t>
          </a:r>
          <a:endParaRPr lang="en-US" sz="1200" b="1" dirty="0"/>
        </a:p>
      </dgm:t>
    </dgm:pt>
    <dgm:pt modelId="{9BA01FB0-FC72-47C3-9CDB-6C7E26460A95}" type="parTrans" cxnId="{FD837FA3-1A9A-4D86-9615-EE5C6C842203}">
      <dgm:prSet/>
      <dgm:spPr/>
      <dgm:t>
        <a:bodyPr/>
        <a:lstStyle/>
        <a:p>
          <a:endParaRPr lang="en-US"/>
        </a:p>
      </dgm:t>
    </dgm:pt>
    <dgm:pt modelId="{F3820373-2BD5-4052-BF92-FEA1ADDB8E24}" type="sibTrans" cxnId="{FD837FA3-1A9A-4D86-9615-EE5C6C842203}">
      <dgm:prSet/>
      <dgm:spPr/>
      <dgm:t>
        <a:bodyPr/>
        <a:lstStyle/>
        <a:p>
          <a:endParaRPr lang="en-US"/>
        </a:p>
      </dgm:t>
    </dgm:pt>
    <dgm:pt modelId="{F39FEE15-9653-4891-9533-2C1A838A4C2D}" type="pres">
      <dgm:prSet presAssocID="{AC2975DC-1547-471C-B58C-9DA48A18016C}" presName="Name0" presStyleCnt="0">
        <dgm:presLayoutVars>
          <dgm:dir/>
          <dgm:animLvl val="lvl"/>
          <dgm:resizeHandles val="exact"/>
        </dgm:presLayoutVars>
      </dgm:prSet>
      <dgm:spPr/>
    </dgm:pt>
    <dgm:pt modelId="{8759CA31-BB52-4B4D-9EBD-0DCF59207A52}" type="pres">
      <dgm:prSet presAssocID="{A459257F-3154-4D35-8D2A-205437D49B88}" presName="linNode" presStyleCnt="0"/>
      <dgm:spPr/>
    </dgm:pt>
    <dgm:pt modelId="{EB01B164-5F21-467A-BCA4-0E45C3A15885}" type="pres">
      <dgm:prSet presAssocID="{A459257F-3154-4D35-8D2A-205437D49B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528A50-0753-4B3E-8A49-E501D72A0FB5}" type="pres">
      <dgm:prSet presAssocID="{A459257F-3154-4D35-8D2A-205437D49B88}" presName="descendantText" presStyleLbl="alignAccFollowNode1" presStyleIdx="0" presStyleCnt="2" custScaleY="91967">
        <dgm:presLayoutVars>
          <dgm:bulletEnabled val="1"/>
        </dgm:presLayoutVars>
      </dgm:prSet>
      <dgm:spPr/>
    </dgm:pt>
    <dgm:pt modelId="{FCCC2C20-5305-4B92-861A-93ED3958C32F}" type="pres">
      <dgm:prSet presAssocID="{3DE3C4FE-9DEF-4B43-9881-F6F20E8D832A}" presName="sp" presStyleCnt="0"/>
      <dgm:spPr/>
    </dgm:pt>
    <dgm:pt modelId="{25D32A49-3176-414C-9D44-2282404D053F}" type="pres">
      <dgm:prSet presAssocID="{B08D2620-1085-47B0-AEA3-308E85459A09}" presName="linNode" presStyleCnt="0"/>
      <dgm:spPr/>
    </dgm:pt>
    <dgm:pt modelId="{6E4F4A14-0809-4D1E-9F40-54CA29D793A5}" type="pres">
      <dgm:prSet presAssocID="{B08D2620-1085-47B0-AEA3-308E85459A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9DB52B-756D-4E8F-BBE8-D0CE13B07F93}" type="pres">
      <dgm:prSet presAssocID="{B08D2620-1085-47B0-AEA3-308E85459A09}" presName="descendantText" presStyleLbl="alignAccFollowNode1" presStyleIdx="1" presStyleCnt="2" custLinFactNeighborX="1796" custLinFactNeighborY="1755">
        <dgm:presLayoutVars>
          <dgm:bulletEnabled val="1"/>
        </dgm:presLayoutVars>
      </dgm:prSet>
      <dgm:spPr/>
    </dgm:pt>
  </dgm:ptLst>
  <dgm:cxnLst>
    <dgm:cxn modelId="{8C26E604-B822-441B-BAA1-3BFCEDB0AB2C}" type="presOf" srcId="{C1398B24-5A9B-451D-A945-0533F16374B2}" destId="{A7528A50-0753-4B3E-8A49-E501D72A0FB5}" srcOrd="0" destOrd="4" presId="urn:microsoft.com/office/officeart/2005/8/layout/vList5"/>
    <dgm:cxn modelId="{02961208-8C5B-44D4-B788-7D5A37683409}" type="presOf" srcId="{B08D2620-1085-47B0-AEA3-308E85459A09}" destId="{6E4F4A14-0809-4D1E-9F40-54CA29D793A5}" srcOrd="0" destOrd="0" presId="urn:microsoft.com/office/officeart/2005/8/layout/vList5"/>
    <dgm:cxn modelId="{2A16030B-E81E-4F13-A927-F22EE7AB8DF3}" type="presOf" srcId="{8ABCA108-E5E2-4072-A412-47DAF11578DE}" destId="{A7528A50-0753-4B3E-8A49-E501D72A0FB5}" srcOrd="0" destOrd="3" presId="urn:microsoft.com/office/officeart/2005/8/layout/vList5"/>
    <dgm:cxn modelId="{74CC890D-2798-4588-8B50-C4B75CA12001}" srcId="{A459257F-3154-4D35-8D2A-205437D49B88}" destId="{2B37998D-E04A-4AFD-8E0F-AA835AC1EF07}" srcOrd="7" destOrd="0" parTransId="{FC2FC092-420E-4CB6-A56C-5C5E0D9E0045}" sibTransId="{3AA2B652-2D08-48A1-9FA3-799E00856125}"/>
    <dgm:cxn modelId="{6D2F3512-685A-476F-9387-528BFD34B2D8}" srcId="{A459257F-3154-4D35-8D2A-205437D49B88}" destId="{C1398B24-5A9B-451D-A945-0533F16374B2}" srcOrd="4" destOrd="0" parTransId="{967A4E75-0017-419C-9DE2-5C95EE0B8745}" sibTransId="{B938C57D-C878-4CAA-990A-487D40540FF2}"/>
    <dgm:cxn modelId="{4A9FE813-59A4-4FA1-8CBB-0EECC2889249}" srcId="{B08D2620-1085-47B0-AEA3-308E85459A09}" destId="{3F2372A3-5FAD-43E6-A7F9-8C95D7F6DB6A}" srcOrd="6" destOrd="0" parTransId="{53AD1675-B97C-4355-B310-72F6C963F256}" sibTransId="{97A8E071-58FC-4C85-8359-9A138C83778F}"/>
    <dgm:cxn modelId="{2DC0ED20-D2D1-46A6-BB5E-A90D8A9BFD86}" type="presOf" srcId="{0551632C-0AAA-42E0-9B13-0F6051776035}" destId="{9B9DB52B-756D-4E8F-BBE8-D0CE13B07F93}" srcOrd="0" destOrd="7" presId="urn:microsoft.com/office/officeart/2005/8/layout/vList5"/>
    <dgm:cxn modelId="{86E05237-4794-4234-89FA-6AFF25BB279A}" srcId="{A459257F-3154-4D35-8D2A-205437D49B88}" destId="{DD66624A-64E5-4273-A367-CC09F3794D48}" srcOrd="5" destOrd="0" parTransId="{8F55D552-542B-4459-9FE4-7EC61644B134}" sibTransId="{C11545AC-5628-4AC4-9EF0-7DBC83EA5AF9}"/>
    <dgm:cxn modelId="{BEEF885E-1A88-4ADB-8DF7-5AC1F79C5FF0}" srcId="{B08D2620-1085-47B0-AEA3-308E85459A09}" destId="{F4ED7F97-599B-4A3B-B9EC-79BCCA43E711}" srcOrd="2" destOrd="0" parTransId="{12D8C52B-4BFE-45A5-8CD5-FFEC7B5008B3}" sibTransId="{391DD5EA-0B20-46DF-952E-BAA6F9765E0C}"/>
    <dgm:cxn modelId="{AB070562-B014-4C98-A66E-105F717C0B3A}" type="presOf" srcId="{656B5F40-A3E7-4DF4-AA60-80B522E0EBF9}" destId="{A7528A50-0753-4B3E-8A49-E501D72A0FB5}" srcOrd="0" destOrd="2" presId="urn:microsoft.com/office/officeart/2005/8/layout/vList5"/>
    <dgm:cxn modelId="{36987642-CE38-4D89-B48C-D786E213AAF7}" srcId="{B08D2620-1085-47B0-AEA3-308E85459A09}" destId="{BFE10E07-859C-48CE-BEA7-32BA8651C675}" srcOrd="3" destOrd="0" parTransId="{6DBBB9CE-3AAE-4D13-84CD-1493F394D1AC}" sibTransId="{2436B656-FA85-44D4-852B-CE416E2BF7FB}"/>
    <dgm:cxn modelId="{E16FA645-2AA2-4B73-B1DF-3380F9485742}" srcId="{A459257F-3154-4D35-8D2A-205437D49B88}" destId="{AE5E737F-616D-4BC8-8FD4-585158B78615}" srcOrd="0" destOrd="0" parTransId="{82C52E5F-4F14-4669-A3CB-0D1A3CC2443F}" sibTransId="{293CE965-FCE5-4368-9107-569152C35DE5}"/>
    <dgm:cxn modelId="{4757C667-AB0E-4330-AE3F-ABE8FEF7389E}" type="presOf" srcId="{3F100090-E969-4C01-A23B-46F404DBC83E}" destId="{A7528A50-0753-4B3E-8A49-E501D72A0FB5}" srcOrd="0" destOrd="1" presId="urn:microsoft.com/office/officeart/2005/8/layout/vList5"/>
    <dgm:cxn modelId="{02DCC847-973A-42A7-A125-3BD74528263B}" srcId="{A459257F-3154-4D35-8D2A-205437D49B88}" destId="{8ABCA108-E5E2-4072-A412-47DAF11578DE}" srcOrd="3" destOrd="0" parTransId="{FA9E7FB4-1E91-4793-A4C7-933693875957}" sibTransId="{BEA14FCA-D54F-44DB-8A23-6827573EC35F}"/>
    <dgm:cxn modelId="{57B0AC52-260D-44E5-A38A-66D10EC1BCD9}" type="presOf" srcId="{A459257F-3154-4D35-8D2A-205437D49B88}" destId="{EB01B164-5F21-467A-BCA4-0E45C3A15885}" srcOrd="0" destOrd="0" presId="urn:microsoft.com/office/officeart/2005/8/layout/vList5"/>
    <dgm:cxn modelId="{483CE673-3B32-4C1B-9BCC-745FA99B4A4B}" srcId="{A459257F-3154-4D35-8D2A-205437D49B88}" destId="{3F100090-E969-4C01-A23B-46F404DBC83E}" srcOrd="1" destOrd="0" parTransId="{E903C135-C254-4AB2-BB98-FE2F96B15698}" sibTransId="{6ED5BBCF-EEEA-42BA-8087-2EA53404D646}"/>
    <dgm:cxn modelId="{E8ED9256-18A2-42F6-8B95-1A1CA06E825F}" type="presOf" srcId="{AE5E737F-616D-4BC8-8FD4-585158B78615}" destId="{A7528A50-0753-4B3E-8A49-E501D72A0FB5}" srcOrd="0" destOrd="0" presId="urn:microsoft.com/office/officeart/2005/8/layout/vList5"/>
    <dgm:cxn modelId="{DE4BEE56-280F-4AF9-A690-84FD0505A482}" srcId="{AC2975DC-1547-471C-B58C-9DA48A18016C}" destId="{A459257F-3154-4D35-8D2A-205437D49B88}" srcOrd="0" destOrd="0" parTransId="{393E0DE3-F9C5-4B1A-96C0-FBE973A7C91A}" sibTransId="{3DE3C4FE-9DEF-4B43-9881-F6F20E8D832A}"/>
    <dgm:cxn modelId="{C3D3FB7E-5C05-4DC4-8E4B-F2399AF1F663}" type="presOf" srcId="{BFE10E07-859C-48CE-BEA7-32BA8651C675}" destId="{9B9DB52B-756D-4E8F-BBE8-D0CE13B07F93}" srcOrd="0" destOrd="3" presId="urn:microsoft.com/office/officeart/2005/8/layout/vList5"/>
    <dgm:cxn modelId="{73A1DB86-4B78-488B-9D5C-1FB189274D7D}" type="presOf" srcId="{21414651-2D52-48C3-9F56-0EC3321039D9}" destId="{9B9DB52B-756D-4E8F-BBE8-D0CE13B07F93}" srcOrd="0" destOrd="4" presId="urn:microsoft.com/office/officeart/2005/8/layout/vList5"/>
    <dgm:cxn modelId="{D155AA8B-FE57-44DD-AD33-FF20945996EE}" type="presOf" srcId="{F4ED7F97-599B-4A3B-B9EC-79BCCA43E711}" destId="{9B9DB52B-756D-4E8F-BBE8-D0CE13B07F93}" srcOrd="0" destOrd="2" presId="urn:microsoft.com/office/officeart/2005/8/layout/vList5"/>
    <dgm:cxn modelId="{128C4390-3789-4536-ADFC-9602F0C33E49}" type="presOf" srcId="{2B37998D-E04A-4AFD-8E0F-AA835AC1EF07}" destId="{A7528A50-0753-4B3E-8A49-E501D72A0FB5}" srcOrd="0" destOrd="7" presId="urn:microsoft.com/office/officeart/2005/8/layout/vList5"/>
    <dgm:cxn modelId="{4DF76B90-5E82-40C4-BEFD-F8733BACD0C3}" srcId="{A459257F-3154-4D35-8D2A-205437D49B88}" destId="{E3D3F061-A37C-46A4-939D-BBEEC36BAA3B}" srcOrd="6" destOrd="0" parTransId="{9F4AD044-83E0-4514-8E0D-395CEE339B28}" sibTransId="{3174FF6A-9602-465D-83F6-5155206DF73F}"/>
    <dgm:cxn modelId="{55A15299-49E9-4EFF-B638-623AE5B4D6B3}" type="presOf" srcId="{E3D3F061-A37C-46A4-939D-BBEEC36BAA3B}" destId="{A7528A50-0753-4B3E-8A49-E501D72A0FB5}" srcOrd="0" destOrd="6" presId="urn:microsoft.com/office/officeart/2005/8/layout/vList5"/>
    <dgm:cxn modelId="{3667709D-1F88-4665-8C0E-688704A8B89A}" type="presOf" srcId="{3F2372A3-5FAD-43E6-A7F9-8C95D7F6DB6A}" destId="{9B9DB52B-756D-4E8F-BBE8-D0CE13B07F93}" srcOrd="0" destOrd="6" presId="urn:microsoft.com/office/officeart/2005/8/layout/vList5"/>
    <dgm:cxn modelId="{FD837FA3-1A9A-4D86-9615-EE5C6C842203}" srcId="{B08D2620-1085-47B0-AEA3-308E85459A09}" destId="{0551632C-0AAA-42E0-9B13-0F6051776035}" srcOrd="7" destOrd="0" parTransId="{9BA01FB0-FC72-47C3-9CDB-6C7E26460A95}" sibTransId="{F3820373-2BD5-4052-BF92-FEA1ADDB8E24}"/>
    <dgm:cxn modelId="{A176DDAA-068D-4D2D-8DB5-BB74C12B3E8B}" srcId="{B08D2620-1085-47B0-AEA3-308E85459A09}" destId="{FD325114-E247-4AD0-AB81-224931E02A04}" srcOrd="5" destOrd="0" parTransId="{283E5F28-34D2-45F9-AB13-27A9771C677B}" sibTransId="{1B7C581D-422E-444F-A456-CFDE108E973E}"/>
    <dgm:cxn modelId="{BC2F70B1-0F94-454C-AF8E-7DB17309F667}" srcId="{A459257F-3154-4D35-8D2A-205437D49B88}" destId="{656B5F40-A3E7-4DF4-AA60-80B522E0EBF9}" srcOrd="2" destOrd="0" parTransId="{6911E815-6BDF-49CA-A371-A373325FEB53}" sibTransId="{2637D84E-0304-4782-96D2-E27934F8D35F}"/>
    <dgm:cxn modelId="{B42482B5-EF58-4000-BE1B-989AC7F25D75}" srcId="{AC2975DC-1547-471C-B58C-9DA48A18016C}" destId="{B08D2620-1085-47B0-AEA3-308E85459A09}" srcOrd="1" destOrd="0" parTransId="{2F2895F8-799A-46CC-BD8B-811C8C6B3613}" sibTransId="{D09DE374-02A0-4F75-A38D-D3D57D988004}"/>
    <dgm:cxn modelId="{BB9724BC-ED52-488F-A0D8-042F0C637728}" srcId="{B08D2620-1085-47B0-AEA3-308E85459A09}" destId="{21414651-2D52-48C3-9F56-0EC3321039D9}" srcOrd="4" destOrd="0" parTransId="{90219651-AE93-4F76-AE1A-91AA0787F678}" sibTransId="{5277F290-2BAD-44E8-A766-26171F2E9304}"/>
    <dgm:cxn modelId="{A938CFBE-85B0-4403-BF44-CF3B44988CA2}" type="presOf" srcId="{ED338D2B-DCB5-45D5-BE57-9093A12911CE}" destId="{9B9DB52B-756D-4E8F-BBE8-D0CE13B07F93}" srcOrd="0" destOrd="1" presId="urn:microsoft.com/office/officeart/2005/8/layout/vList5"/>
    <dgm:cxn modelId="{E9F63CD0-7367-4364-8CEA-6ACAA056CBA2}" srcId="{B08D2620-1085-47B0-AEA3-308E85459A09}" destId="{ED338D2B-DCB5-45D5-BE57-9093A12911CE}" srcOrd="1" destOrd="0" parTransId="{BB4DFAC4-EF9F-4886-94C7-206DE24355D5}" sibTransId="{88BD28E3-DCF4-4E16-A535-C31DE9632A18}"/>
    <dgm:cxn modelId="{40503AD8-A26F-4110-9AD4-50D4E0D831A9}" srcId="{B08D2620-1085-47B0-AEA3-308E85459A09}" destId="{518B49A6-910E-4AA6-A296-0AF792E8475D}" srcOrd="0" destOrd="0" parTransId="{5CB503D6-C0A6-4E87-8E5D-BAA9BB3370F7}" sibTransId="{4195F2FC-9740-49AB-A660-23CFEBCF9912}"/>
    <dgm:cxn modelId="{5E4DD7DB-3AF9-4A22-A9B9-5CF127F17B82}" type="presOf" srcId="{FD325114-E247-4AD0-AB81-224931E02A04}" destId="{9B9DB52B-756D-4E8F-BBE8-D0CE13B07F93}" srcOrd="0" destOrd="5" presId="urn:microsoft.com/office/officeart/2005/8/layout/vList5"/>
    <dgm:cxn modelId="{C228BAF4-E559-4588-B381-00E10B0F052E}" type="presOf" srcId="{AC2975DC-1547-471C-B58C-9DA48A18016C}" destId="{F39FEE15-9653-4891-9533-2C1A838A4C2D}" srcOrd="0" destOrd="0" presId="urn:microsoft.com/office/officeart/2005/8/layout/vList5"/>
    <dgm:cxn modelId="{49FC02F7-AEAB-4EFC-B484-ED38A1478AE9}" type="presOf" srcId="{518B49A6-910E-4AA6-A296-0AF792E8475D}" destId="{9B9DB52B-756D-4E8F-BBE8-D0CE13B07F93}" srcOrd="0" destOrd="0" presId="urn:microsoft.com/office/officeart/2005/8/layout/vList5"/>
    <dgm:cxn modelId="{C44AB1F8-F1AA-4A2E-B18E-B9D2D15D0A2F}" type="presOf" srcId="{DD66624A-64E5-4273-A367-CC09F3794D48}" destId="{A7528A50-0753-4B3E-8A49-E501D72A0FB5}" srcOrd="0" destOrd="5" presId="urn:microsoft.com/office/officeart/2005/8/layout/vList5"/>
    <dgm:cxn modelId="{48435FAF-CB74-4876-BCD3-6B37DA9DC89B}" type="presParOf" srcId="{F39FEE15-9653-4891-9533-2C1A838A4C2D}" destId="{8759CA31-BB52-4B4D-9EBD-0DCF59207A52}" srcOrd="0" destOrd="0" presId="urn:microsoft.com/office/officeart/2005/8/layout/vList5"/>
    <dgm:cxn modelId="{2A8C067D-5D2F-4E1C-8B93-85E87F95BE56}" type="presParOf" srcId="{8759CA31-BB52-4B4D-9EBD-0DCF59207A52}" destId="{EB01B164-5F21-467A-BCA4-0E45C3A15885}" srcOrd="0" destOrd="0" presId="urn:microsoft.com/office/officeart/2005/8/layout/vList5"/>
    <dgm:cxn modelId="{29B0E4C8-1C9A-452C-A3CF-BB1EC6348F33}" type="presParOf" srcId="{8759CA31-BB52-4B4D-9EBD-0DCF59207A52}" destId="{A7528A50-0753-4B3E-8A49-E501D72A0FB5}" srcOrd="1" destOrd="0" presId="urn:microsoft.com/office/officeart/2005/8/layout/vList5"/>
    <dgm:cxn modelId="{2DAA09D6-536B-40BA-B6BD-6BB60019C917}" type="presParOf" srcId="{F39FEE15-9653-4891-9533-2C1A838A4C2D}" destId="{FCCC2C20-5305-4B92-861A-93ED3958C32F}" srcOrd="1" destOrd="0" presId="urn:microsoft.com/office/officeart/2005/8/layout/vList5"/>
    <dgm:cxn modelId="{9C79A6C4-70FC-4C5F-AFAF-F997D020096B}" type="presParOf" srcId="{F39FEE15-9653-4891-9533-2C1A838A4C2D}" destId="{25D32A49-3176-414C-9D44-2282404D053F}" srcOrd="2" destOrd="0" presId="urn:microsoft.com/office/officeart/2005/8/layout/vList5"/>
    <dgm:cxn modelId="{376DE49D-9C0E-48C0-8775-B9D47DBF00F1}" type="presParOf" srcId="{25D32A49-3176-414C-9D44-2282404D053F}" destId="{6E4F4A14-0809-4D1E-9F40-54CA29D793A5}" srcOrd="0" destOrd="0" presId="urn:microsoft.com/office/officeart/2005/8/layout/vList5"/>
    <dgm:cxn modelId="{F046757D-5019-407E-83E5-9FFC5F987EEE}" type="presParOf" srcId="{25D32A49-3176-414C-9D44-2282404D053F}" destId="{9B9DB52B-756D-4E8F-BBE8-D0CE13B0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02560" y="-113981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u="sng" kern="1200" dirty="0" err="1"/>
            <a:t>customer_id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u="none" kern="1200" dirty="0" err="1"/>
            <a:t>customer_name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u="none" kern="1200" dirty="0" err="1"/>
            <a:t>active_status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u="none" kern="1200" dirty="0" err="1"/>
            <a:t>customer_email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u="none" kern="1200" dirty="0" err="1"/>
            <a:t>customer_birthdate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u="none" kern="1200" dirty="0"/>
            <a:t>gender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u="none" kern="1200" dirty="0" err="1"/>
            <a:t>customer_phone</a:t>
          </a:r>
          <a:endParaRPr lang="en-IN" sz="1200" kern="1200" dirty="0"/>
        </a:p>
      </dsp:txBody>
      <dsp:txXfrm rot="-5400000">
        <a:off x="1283209" y="285553"/>
        <a:ext cx="2201075" cy="1482189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/>
            <a:t>Customer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70699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supplier_id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supplier_name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active_status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supplier_email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supplier_phone</a:t>
          </a:r>
          <a:endParaRPr lang="en-US" sz="1200" kern="1200" dirty="0"/>
        </a:p>
      </dsp:txBody>
      <dsp:txXfrm rot="-5400000">
        <a:off x="1283209" y="2470234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04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/>
            <a:t>Supplier</a:t>
          </a:r>
          <a:endParaRPr lang="en-IN" sz="1600" kern="1200" dirty="0"/>
        </a:p>
      </dsp:txBody>
      <dsp:txXfrm>
        <a:off x="62641" y="2218545"/>
        <a:ext cx="1157926" cy="19279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30881" y="-149384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Order_ID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Payment_id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Payment_Type_ID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Payment Date</a:t>
          </a:r>
          <a:endParaRPr lang="en-US" sz="1200" kern="1200" dirty="0"/>
        </a:p>
      </dsp:txBody>
      <dsp:txXfrm rot="-5400000">
        <a:off x="1283208" y="275707"/>
        <a:ext cx="2203840" cy="1431076"/>
      </dsp:txXfrm>
    </dsp:sp>
    <dsp:sp modelId="{EB01B164-5F21-467A-BCA4-0E45C3A15885}">
      <dsp:nvSpPr>
        <dsp:cNvPr id="0" name=""/>
        <dsp:cNvSpPr/>
      </dsp:nvSpPr>
      <dsp:spPr>
        <a:xfrm>
          <a:off x="0" y="4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Payment</a:t>
          </a:r>
          <a:endParaRPr lang="en-IN" sz="1600" i="0" kern="1200" dirty="0"/>
        </a:p>
      </dsp:txBody>
      <dsp:txXfrm>
        <a:off x="62641" y="62690"/>
        <a:ext cx="1157926" cy="1857108"/>
      </dsp:txXfrm>
    </dsp:sp>
    <dsp:sp modelId="{9B9DB52B-756D-4E8F-BBE8-D0CE13B07F93}">
      <dsp:nvSpPr>
        <dsp:cNvPr id="0" name=""/>
        <dsp:cNvSpPr/>
      </dsp:nvSpPr>
      <dsp:spPr>
        <a:xfrm rot="5400000">
          <a:off x="1618793" y="1959958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Payment_type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Payment_type_ID</a:t>
          </a:r>
          <a:endParaRPr lang="en-US" sz="1200" kern="1200" dirty="0"/>
        </a:p>
      </dsp:txBody>
      <dsp:txXfrm rot="-5400000">
        <a:off x="1271120" y="2385049"/>
        <a:ext cx="2203840" cy="1431076"/>
      </dsp:txXfrm>
    </dsp:sp>
    <dsp:sp modelId="{6E4F4A14-0809-4D1E-9F40-54CA29D793A5}">
      <dsp:nvSpPr>
        <dsp:cNvPr id="0" name=""/>
        <dsp:cNvSpPr/>
      </dsp:nvSpPr>
      <dsp:spPr>
        <a:xfrm>
          <a:off x="0" y="208155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Payment_Type</a:t>
          </a:r>
          <a:endParaRPr lang="en-IN" sz="1600" kern="1200" dirty="0"/>
        </a:p>
      </dsp:txBody>
      <dsp:txXfrm>
        <a:off x="62641" y="2144200"/>
        <a:ext cx="1157926" cy="18571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68533" y="-113981"/>
          <a:ext cx="1510608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Pay_ID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fk_Supplier_ID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fk_Payment_type_ID</a:t>
          </a:r>
          <a:endParaRPr lang="en-US" sz="1200" kern="1200" dirty="0"/>
        </a:p>
      </dsp:txBody>
      <dsp:txXfrm rot="-5400000">
        <a:off x="1283208" y="345086"/>
        <a:ext cx="2207516" cy="1363124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Supplier_PaymentType_details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70699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Shipment_ID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Ship_date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Ship_method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Expected_Delivery_date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Delivery_Status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Order received Date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Order packed Date</a:t>
          </a:r>
          <a:endParaRPr lang="en-US" sz="1200" b="1" kern="1200" dirty="0"/>
        </a:p>
      </dsp:txBody>
      <dsp:txXfrm rot="-5400000">
        <a:off x="1283209" y="2470234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04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Shipment</a:t>
          </a:r>
          <a:endParaRPr lang="en-IN" sz="1600" kern="1200" dirty="0"/>
        </a:p>
      </dsp:txBody>
      <dsp:txXfrm>
        <a:off x="62641" y="2218545"/>
        <a:ext cx="1157926" cy="19279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30881" y="-149384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 err="1"/>
            <a:t>fk_customer_ID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Account no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bank Name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IFSC code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Debit card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Credit card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Account holder name</a:t>
          </a:r>
          <a:endParaRPr lang="en-US" sz="1200" kern="1200" dirty="0"/>
        </a:p>
      </dsp:txBody>
      <dsp:txXfrm rot="-5400000">
        <a:off x="1283208" y="275707"/>
        <a:ext cx="2203840" cy="1431076"/>
      </dsp:txXfrm>
    </dsp:sp>
    <dsp:sp modelId="{EB01B164-5F21-467A-BCA4-0E45C3A15885}">
      <dsp:nvSpPr>
        <dsp:cNvPr id="0" name=""/>
        <dsp:cNvSpPr/>
      </dsp:nvSpPr>
      <dsp:spPr>
        <a:xfrm>
          <a:off x="0" y="4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Customer_bankdetails</a:t>
          </a:r>
          <a:endParaRPr lang="en-IN" sz="1600" i="0" kern="1200" dirty="0"/>
        </a:p>
      </dsp:txBody>
      <dsp:txXfrm>
        <a:off x="62641" y="62690"/>
        <a:ext cx="1157926" cy="1857108"/>
      </dsp:txXfrm>
    </dsp:sp>
    <dsp:sp modelId="{9B9DB52B-756D-4E8F-BBE8-D0CE13B07F93}">
      <dsp:nvSpPr>
        <dsp:cNvPr id="0" name=""/>
        <dsp:cNvSpPr/>
      </dsp:nvSpPr>
      <dsp:spPr>
        <a:xfrm rot="5400000">
          <a:off x="1618793" y="1959958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 err="1"/>
            <a:t>fk_supplier_ID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Account no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bank Name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IFSC code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Debit card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Credit card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Account holder name</a:t>
          </a:r>
          <a:endParaRPr lang="en-US" sz="1200" kern="1200" dirty="0"/>
        </a:p>
      </dsp:txBody>
      <dsp:txXfrm rot="-5400000">
        <a:off x="1271120" y="2385049"/>
        <a:ext cx="2203840" cy="1431076"/>
      </dsp:txXfrm>
    </dsp:sp>
    <dsp:sp modelId="{6E4F4A14-0809-4D1E-9F40-54CA29D793A5}">
      <dsp:nvSpPr>
        <dsp:cNvPr id="0" name=""/>
        <dsp:cNvSpPr/>
      </dsp:nvSpPr>
      <dsp:spPr>
        <a:xfrm>
          <a:off x="0" y="208155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Supplier_bankdetails</a:t>
          </a:r>
          <a:endParaRPr lang="en-IN" sz="1600" kern="1200" dirty="0"/>
        </a:p>
      </dsp:txBody>
      <dsp:txXfrm>
        <a:off x="62641" y="2144200"/>
        <a:ext cx="1157926" cy="18571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68533" y="-113981"/>
          <a:ext cx="1510608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Branch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IFSC code</a:t>
          </a:r>
          <a:endParaRPr lang="en-US" sz="1200" kern="1200" dirty="0"/>
        </a:p>
      </dsp:txBody>
      <dsp:txXfrm rot="-5400000">
        <a:off x="1283208" y="345086"/>
        <a:ext cx="2207516" cy="1363124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Branch_details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70699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 err="1"/>
            <a:t>fk_Cutomer_ID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UPIid</a:t>
          </a:r>
          <a:endParaRPr lang="en-US" sz="1200" b="1" kern="1200" dirty="0"/>
        </a:p>
      </dsp:txBody>
      <dsp:txXfrm rot="-5400000">
        <a:off x="1283209" y="2470234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04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UPI Details</a:t>
          </a:r>
          <a:endParaRPr lang="en-IN" sz="1600" kern="1200" dirty="0"/>
        </a:p>
      </dsp:txBody>
      <dsp:txXfrm>
        <a:off x="62641" y="2218545"/>
        <a:ext cx="1157926" cy="19279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30881" y="-149384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Product_Id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Rating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Review 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Review_DateTime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customer_ID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Review</a:t>
          </a:r>
          <a:endParaRPr lang="en-US" sz="1200" b="1" kern="1200" dirty="0"/>
        </a:p>
      </dsp:txBody>
      <dsp:txXfrm rot="-5400000">
        <a:off x="1283208" y="275707"/>
        <a:ext cx="2203840" cy="1431076"/>
      </dsp:txXfrm>
    </dsp:sp>
    <dsp:sp modelId="{EB01B164-5F21-467A-BCA4-0E45C3A15885}">
      <dsp:nvSpPr>
        <dsp:cNvPr id="0" name=""/>
        <dsp:cNvSpPr/>
      </dsp:nvSpPr>
      <dsp:spPr>
        <a:xfrm>
          <a:off x="0" y="4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Review</a:t>
          </a:r>
          <a:endParaRPr lang="en-IN" sz="1600" i="0" kern="1200" dirty="0"/>
        </a:p>
      </dsp:txBody>
      <dsp:txXfrm>
        <a:off x="62641" y="62690"/>
        <a:ext cx="1157926" cy="1857108"/>
      </dsp:txXfrm>
    </dsp:sp>
    <dsp:sp modelId="{9B9DB52B-756D-4E8F-BBE8-D0CE13B07F93}">
      <dsp:nvSpPr>
        <dsp:cNvPr id="0" name=""/>
        <dsp:cNvSpPr/>
      </dsp:nvSpPr>
      <dsp:spPr>
        <a:xfrm rot="5400000">
          <a:off x="1618793" y="1959958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Description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Start date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End date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Category_ID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Description_details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Description_id</a:t>
          </a:r>
          <a:endParaRPr lang="en-US" sz="1200" kern="1200" dirty="0"/>
        </a:p>
      </dsp:txBody>
      <dsp:txXfrm rot="-5400000">
        <a:off x="1271120" y="2385049"/>
        <a:ext cx="2203840" cy="1431076"/>
      </dsp:txXfrm>
    </dsp:sp>
    <dsp:sp modelId="{6E4F4A14-0809-4D1E-9F40-54CA29D793A5}">
      <dsp:nvSpPr>
        <dsp:cNvPr id="0" name=""/>
        <dsp:cNvSpPr/>
      </dsp:nvSpPr>
      <dsp:spPr>
        <a:xfrm>
          <a:off x="0" y="208155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Announcement</a:t>
          </a:r>
          <a:endParaRPr lang="en-IN" sz="1600" kern="1200" dirty="0"/>
        </a:p>
      </dsp:txBody>
      <dsp:txXfrm>
        <a:off x="62641" y="2144200"/>
        <a:ext cx="1157926" cy="18571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68533" y="-113981"/>
          <a:ext cx="1510608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Product 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Product Name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Like_Date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Customer Id</a:t>
          </a:r>
          <a:endParaRPr lang="en-US" sz="1200" b="1" kern="1200" dirty="0"/>
        </a:p>
      </dsp:txBody>
      <dsp:txXfrm rot="-5400000">
        <a:off x="1283208" y="345086"/>
        <a:ext cx="2207516" cy="1363124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Wishlist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70699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customer_ID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Msg_ID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Order_ID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Message_Rec_Date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Message_Rec_Time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 err="1"/>
            <a:t>notification_ID</a:t>
          </a:r>
          <a:endParaRPr lang="en-US" sz="1200" kern="1200" dirty="0"/>
        </a:p>
      </dsp:txBody>
      <dsp:txXfrm rot="-5400000">
        <a:off x="1283209" y="2470234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56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Notification</a:t>
          </a:r>
          <a:endParaRPr lang="en-IN" sz="1600" kern="1200" dirty="0"/>
        </a:p>
      </dsp:txBody>
      <dsp:txXfrm>
        <a:off x="62641" y="2218597"/>
        <a:ext cx="1157926" cy="19279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30881" y="-149384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Msg_ID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Message Name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Message description</a:t>
          </a:r>
          <a:endParaRPr lang="en-US" sz="1200" b="1" kern="1200" dirty="0"/>
        </a:p>
      </dsp:txBody>
      <dsp:txXfrm rot="-5400000">
        <a:off x="1283208" y="275707"/>
        <a:ext cx="2203840" cy="1431076"/>
      </dsp:txXfrm>
    </dsp:sp>
    <dsp:sp modelId="{EB01B164-5F21-467A-BCA4-0E45C3A15885}">
      <dsp:nvSpPr>
        <dsp:cNvPr id="0" name=""/>
        <dsp:cNvSpPr/>
      </dsp:nvSpPr>
      <dsp:spPr>
        <a:xfrm>
          <a:off x="0" y="4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msg</a:t>
          </a:r>
          <a:endParaRPr lang="en-IN" sz="1600" i="0" kern="1200" dirty="0"/>
        </a:p>
      </dsp:txBody>
      <dsp:txXfrm>
        <a:off x="62641" y="62690"/>
        <a:ext cx="1157926" cy="1857108"/>
      </dsp:txXfrm>
    </dsp:sp>
    <dsp:sp modelId="{9B9DB52B-756D-4E8F-BBE8-D0CE13B07F93}">
      <dsp:nvSpPr>
        <dsp:cNvPr id="0" name=""/>
        <dsp:cNvSpPr/>
      </dsp:nvSpPr>
      <dsp:spPr>
        <a:xfrm rot="5400000">
          <a:off x="1618793" y="1959958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Country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Helpline No</a:t>
          </a:r>
          <a:endParaRPr lang="en-US" sz="1200" kern="1200" dirty="0"/>
        </a:p>
      </dsp:txBody>
      <dsp:txXfrm rot="-5400000">
        <a:off x="1271120" y="2385049"/>
        <a:ext cx="2203840" cy="1431076"/>
      </dsp:txXfrm>
    </dsp:sp>
    <dsp:sp modelId="{6E4F4A14-0809-4D1E-9F40-54CA29D793A5}">
      <dsp:nvSpPr>
        <dsp:cNvPr id="0" name=""/>
        <dsp:cNvSpPr/>
      </dsp:nvSpPr>
      <dsp:spPr>
        <a:xfrm>
          <a:off x="0" y="208155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Helpline</a:t>
          </a:r>
          <a:endParaRPr lang="en-IN" sz="1600" kern="1200" dirty="0"/>
        </a:p>
      </dsp:txBody>
      <dsp:txXfrm>
        <a:off x="62641" y="2144200"/>
        <a:ext cx="1157926" cy="185710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68533" y="-113981"/>
          <a:ext cx="1510608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 err="1"/>
            <a:t>fk_ck_Cart_ID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/>
            <a:t>Product_Id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Qty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cost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Discount_coupon_id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Discount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Total price</a:t>
          </a:r>
          <a:endParaRPr lang="en-US" sz="1200" b="1" kern="1200" dirty="0"/>
        </a:p>
      </dsp:txBody>
      <dsp:txXfrm rot="-5400000">
        <a:off x="1283208" y="345086"/>
        <a:ext cx="2207516" cy="1363124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Cart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89440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 err="1"/>
            <a:t>Cart_ID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Customer_ID</a:t>
          </a:r>
          <a:endParaRPr lang="en-US" sz="1200" b="1" kern="1200" dirty="0"/>
        </a:p>
      </dsp:txBody>
      <dsp:txXfrm rot="-5400000">
        <a:off x="1283209" y="2488975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56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Cart_customer</a:t>
          </a:r>
          <a:endParaRPr lang="en-IN" sz="1600" kern="1200" dirty="0"/>
        </a:p>
      </dsp:txBody>
      <dsp:txXfrm>
        <a:off x="62641" y="2218597"/>
        <a:ext cx="1157926" cy="192791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30881" y="-149384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Discount_coupon_id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Discount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Discount_description</a:t>
          </a:r>
          <a:endParaRPr lang="en-US" sz="1200" b="1" kern="1200" dirty="0"/>
        </a:p>
      </dsp:txBody>
      <dsp:txXfrm rot="-5400000">
        <a:off x="1283208" y="275707"/>
        <a:ext cx="2203840" cy="1431076"/>
      </dsp:txXfrm>
    </dsp:sp>
    <dsp:sp modelId="{EB01B164-5F21-467A-BCA4-0E45C3A15885}">
      <dsp:nvSpPr>
        <dsp:cNvPr id="0" name=""/>
        <dsp:cNvSpPr/>
      </dsp:nvSpPr>
      <dsp:spPr>
        <a:xfrm>
          <a:off x="0" y="4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Discount</a:t>
          </a:r>
          <a:endParaRPr lang="en-IN" sz="1600" i="0" kern="1200" dirty="0"/>
        </a:p>
      </dsp:txBody>
      <dsp:txXfrm>
        <a:off x="62641" y="62690"/>
        <a:ext cx="1157926" cy="1857108"/>
      </dsp:txXfrm>
    </dsp:sp>
    <dsp:sp modelId="{9B9DB52B-756D-4E8F-BBE8-D0CE13B07F93}">
      <dsp:nvSpPr>
        <dsp:cNvPr id="0" name=""/>
        <dsp:cNvSpPr/>
      </dsp:nvSpPr>
      <dsp:spPr>
        <a:xfrm rot="5400000">
          <a:off x="1618793" y="1959958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Faq_id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Question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Answer</a:t>
          </a:r>
          <a:endParaRPr lang="en-US" sz="1200" b="1" kern="1200" dirty="0"/>
        </a:p>
      </dsp:txBody>
      <dsp:txXfrm rot="-5400000">
        <a:off x="1271120" y="2385049"/>
        <a:ext cx="2203840" cy="1431076"/>
      </dsp:txXfrm>
    </dsp:sp>
    <dsp:sp modelId="{6E4F4A14-0809-4D1E-9F40-54CA29D793A5}">
      <dsp:nvSpPr>
        <dsp:cNvPr id="0" name=""/>
        <dsp:cNvSpPr/>
      </dsp:nvSpPr>
      <dsp:spPr>
        <a:xfrm>
          <a:off x="0" y="208155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FAQ</a:t>
          </a:r>
          <a:endParaRPr lang="en-IN" sz="1600" kern="1200" dirty="0"/>
        </a:p>
      </dsp:txBody>
      <dsp:txXfrm>
        <a:off x="62641" y="2144200"/>
        <a:ext cx="1157926" cy="185710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68533" y="-113981"/>
          <a:ext cx="1510608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Amin_id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Admin_name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admin_password</a:t>
          </a:r>
          <a:endParaRPr lang="en-US" sz="1200" b="1" kern="1200" dirty="0"/>
        </a:p>
      </dsp:txBody>
      <dsp:txXfrm rot="-5400000">
        <a:off x="1283208" y="345086"/>
        <a:ext cx="2207516" cy="1363124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Admin_info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89440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Shipper_name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company_name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shipper_helpline</a:t>
          </a:r>
          <a:endParaRPr lang="en-US" sz="1200" b="1" kern="1200" dirty="0"/>
        </a:p>
      </dsp:txBody>
      <dsp:txXfrm rot="-5400000">
        <a:off x="1283209" y="2488975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56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Shipper</a:t>
          </a:r>
          <a:endParaRPr lang="en-IN" sz="1600" kern="1200" dirty="0"/>
        </a:p>
      </dsp:txBody>
      <dsp:txXfrm>
        <a:off x="62641" y="2218597"/>
        <a:ext cx="1157926" cy="1927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30881" y="-149384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login_id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username</a:t>
          </a:r>
          <a:endParaRPr lang="en-US" sz="1200" b="1" kern="1200" dirty="0"/>
        </a:p>
      </dsp:txBody>
      <dsp:txXfrm rot="-5400000">
        <a:off x="1283208" y="275707"/>
        <a:ext cx="2203840" cy="1431076"/>
      </dsp:txXfrm>
    </dsp:sp>
    <dsp:sp modelId="{EB01B164-5F21-467A-BCA4-0E45C3A15885}">
      <dsp:nvSpPr>
        <dsp:cNvPr id="0" name=""/>
        <dsp:cNvSpPr/>
      </dsp:nvSpPr>
      <dsp:spPr>
        <a:xfrm>
          <a:off x="0" y="4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log_in_id</a:t>
          </a:r>
          <a:endParaRPr lang="en-IN" sz="1600" kern="1200" dirty="0"/>
        </a:p>
      </dsp:txBody>
      <dsp:txXfrm>
        <a:off x="62641" y="62690"/>
        <a:ext cx="1157926" cy="1857108"/>
      </dsp:txXfrm>
    </dsp:sp>
    <dsp:sp modelId="{9B9DB52B-756D-4E8F-BBE8-D0CE13B07F93}">
      <dsp:nvSpPr>
        <dsp:cNvPr id="0" name=""/>
        <dsp:cNvSpPr/>
      </dsp:nvSpPr>
      <dsp:spPr>
        <a:xfrm rot="5400000">
          <a:off x="1630881" y="1959958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/>
            <a:t>username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pass_word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shortcode</a:t>
          </a:r>
          <a:endParaRPr lang="en-US" sz="1200" b="1" kern="1200" dirty="0"/>
        </a:p>
      </dsp:txBody>
      <dsp:txXfrm rot="-5400000">
        <a:off x="1283208" y="2385049"/>
        <a:ext cx="2203840" cy="1431076"/>
      </dsp:txXfrm>
    </dsp:sp>
    <dsp:sp modelId="{6E4F4A14-0809-4D1E-9F40-54CA29D793A5}">
      <dsp:nvSpPr>
        <dsp:cNvPr id="0" name=""/>
        <dsp:cNvSpPr/>
      </dsp:nvSpPr>
      <dsp:spPr>
        <a:xfrm>
          <a:off x="0" y="208155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log_in</a:t>
          </a:r>
          <a:endParaRPr lang="en-IN" sz="1600" kern="1200" dirty="0"/>
        </a:p>
      </dsp:txBody>
      <dsp:txXfrm>
        <a:off x="62641" y="2144200"/>
        <a:ext cx="1157926" cy="185710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94266" y="-85892"/>
          <a:ext cx="1585912" cy="21542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Location_name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contact_no</a:t>
          </a:r>
          <a:endParaRPr lang="en-US" sz="1200" b="1" kern="1200" dirty="0"/>
        </a:p>
      </dsp:txBody>
      <dsp:txXfrm rot="-5400000">
        <a:off x="1410085" y="275707"/>
        <a:ext cx="2076856" cy="1431076"/>
      </dsp:txXfrm>
    </dsp:sp>
    <dsp:sp modelId="{EB01B164-5F21-467A-BCA4-0E45C3A15885}">
      <dsp:nvSpPr>
        <dsp:cNvPr id="0" name=""/>
        <dsp:cNvSpPr/>
      </dsp:nvSpPr>
      <dsp:spPr>
        <a:xfrm>
          <a:off x="107" y="49"/>
          <a:ext cx="140997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Service_ center</a:t>
          </a:r>
          <a:endParaRPr lang="en-IN" sz="1600" i="0" kern="1200" dirty="0"/>
        </a:p>
      </dsp:txBody>
      <dsp:txXfrm>
        <a:off x="68936" y="68878"/>
        <a:ext cx="1272320" cy="1844732"/>
      </dsp:txXfrm>
    </dsp:sp>
    <dsp:sp modelId="{9B9DB52B-756D-4E8F-BBE8-D0CE13B07F93}">
      <dsp:nvSpPr>
        <dsp:cNvPr id="0" name=""/>
        <dsp:cNvSpPr/>
      </dsp:nvSpPr>
      <dsp:spPr>
        <a:xfrm rot="5400000">
          <a:off x="1674094" y="2016767"/>
          <a:ext cx="1585912" cy="21676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Warehouse_id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warehouse_name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warehouse_location</a:t>
          </a:r>
          <a:endParaRPr lang="en-US" sz="1200" b="1" kern="1200" dirty="0"/>
        </a:p>
      </dsp:txBody>
      <dsp:txXfrm rot="-5400000">
        <a:off x="1383230" y="2385049"/>
        <a:ext cx="2090223" cy="1431076"/>
      </dsp:txXfrm>
    </dsp:sp>
    <dsp:sp modelId="{6E4F4A14-0809-4D1E-9F40-54CA29D793A5}">
      <dsp:nvSpPr>
        <dsp:cNvPr id="0" name=""/>
        <dsp:cNvSpPr/>
      </dsp:nvSpPr>
      <dsp:spPr>
        <a:xfrm>
          <a:off x="107" y="2081559"/>
          <a:ext cx="1394609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Clearance_warehouse</a:t>
          </a:r>
          <a:endParaRPr lang="en-IN" sz="1600" kern="1200" dirty="0"/>
        </a:p>
      </dsp:txBody>
      <dsp:txXfrm>
        <a:off x="68186" y="2149638"/>
        <a:ext cx="1258451" cy="1846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02560" y="-113981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Type_of_User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Shortcode</a:t>
          </a:r>
          <a:endParaRPr lang="en-US" sz="1200" kern="1200" dirty="0"/>
        </a:p>
      </dsp:txBody>
      <dsp:txXfrm rot="-5400000">
        <a:off x="1283209" y="285553"/>
        <a:ext cx="2201075" cy="1482189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User_type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70699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 err="1"/>
            <a:t>customer_add_ID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fk_Customer_ID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Flat_no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Society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fk_postal_code</a:t>
          </a:r>
          <a:endParaRPr lang="en-US" sz="1200" kern="1200" dirty="0"/>
        </a:p>
      </dsp:txBody>
      <dsp:txXfrm rot="-5400000">
        <a:off x="1283209" y="2470234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04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Customer_Address</a:t>
          </a:r>
          <a:endParaRPr lang="en-IN" sz="1600" kern="1200" dirty="0"/>
        </a:p>
      </dsp:txBody>
      <dsp:txXfrm>
        <a:off x="62641" y="2218545"/>
        <a:ext cx="1157926" cy="1927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30881" y="-149384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 err="1"/>
            <a:t>supplier_add_ID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fk_Supplier_ID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Flat_no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Society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fk_postal_code</a:t>
          </a:r>
          <a:endParaRPr lang="en-US" sz="1200" kern="1200" dirty="0"/>
        </a:p>
      </dsp:txBody>
      <dsp:txXfrm rot="-5400000">
        <a:off x="1283208" y="275707"/>
        <a:ext cx="2203840" cy="1431076"/>
      </dsp:txXfrm>
    </dsp:sp>
    <dsp:sp modelId="{EB01B164-5F21-467A-BCA4-0E45C3A15885}">
      <dsp:nvSpPr>
        <dsp:cNvPr id="0" name=""/>
        <dsp:cNvSpPr/>
      </dsp:nvSpPr>
      <dsp:spPr>
        <a:xfrm>
          <a:off x="0" y="4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Supplier_ Address</a:t>
          </a:r>
          <a:endParaRPr lang="en-IN" sz="1600" i="0" kern="1200" dirty="0"/>
        </a:p>
      </dsp:txBody>
      <dsp:txXfrm>
        <a:off x="62641" y="62690"/>
        <a:ext cx="1157926" cy="1857108"/>
      </dsp:txXfrm>
    </dsp:sp>
    <dsp:sp modelId="{9B9DB52B-756D-4E8F-BBE8-D0CE13B07F93}">
      <dsp:nvSpPr>
        <dsp:cNvPr id="0" name=""/>
        <dsp:cNvSpPr/>
      </dsp:nvSpPr>
      <dsp:spPr>
        <a:xfrm rot="5400000">
          <a:off x="1630881" y="1959958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sng" kern="1200" dirty="0" err="1"/>
            <a:t>Shopping_Session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username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Login_time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Logout_time</a:t>
          </a:r>
          <a:endParaRPr lang="en-US" sz="1200" kern="1200" dirty="0"/>
        </a:p>
      </dsp:txBody>
      <dsp:txXfrm rot="-5400000">
        <a:off x="1283208" y="2385049"/>
        <a:ext cx="2203840" cy="1431076"/>
      </dsp:txXfrm>
    </dsp:sp>
    <dsp:sp modelId="{6E4F4A14-0809-4D1E-9F40-54CA29D793A5}">
      <dsp:nvSpPr>
        <dsp:cNvPr id="0" name=""/>
        <dsp:cNvSpPr/>
      </dsp:nvSpPr>
      <dsp:spPr>
        <a:xfrm>
          <a:off x="0" y="208155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Login_Details</a:t>
          </a:r>
          <a:endParaRPr lang="en-IN" sz="1600" kern="1200" dirty="0"/>
        </a:p>
      </dsp:txBody>
      <dsp:txXfrm>
        <a:off x="62641" y="2144200"/>
        <a:ext cx="1157926" cy="18571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02560" y="-113981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Country_id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Country_name</a:t>
          </a:r>
          <a:endParaRPr lang="en-US" sz="1200" b="1" kern="1200" dirty="0"/>
        </a:p>
      </dsp:txBody>
      <dsp:txXfrm rot="-5400000">
        <a:off x="1283209" y="285553"/>
        <a:ext cx="2201075" cy="1482189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Country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70699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state_id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state_name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fk_Country_Id</a:t>
          </a:r>
          <a:endParaRPr lang="en-US" sz="1200" b="1" kern="1200" dirty="0"/>
        </a:p>
      </dsp:txBody>
      <dsp:txXfrm rot="-5400000">
        <a:off x="1283209" y="2470234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04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States</a:t>
          </a:r>
          <a:endParaRPr lang="en-IN" sz="1600" kern="1200" dirty="0"/>
        </a:p>
      </dsp:txBody>
      <dsp:txXfrm>
        <a:off x="62641" y="2218545"/>
        <a:ext cx="1157926" cy="19279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30881" y="-149384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district_id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district_name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fk_state_id</a:t>
          </a:r>
          <a:endParaRPr lang="en-US" sz="1200" kern="1200" dirty="0"/>
        </a:p>
      </dsp:txBody>
      <dsp:txXfrm rot="-5400000">
        <a:off x="1283208" y="275707"/>
        <a:ext cx="2203840" cy="1431076"/>
      </dsp:txXfrm>
    </dsp:sp>
    <dsp:sp modelId="{EB01B164-5F21-467A-BCA4-0E45C3A15885}">
      <dsp:nvSpPr>
        <dsp:cNvPr id="0" name=""/>
        <dsp:cNvSpPr/>
      </dsp:nvSpPr>
      <dsp:spPr>
        <a:xfrm>
          <a:off x="0" y="4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kern="1200" dirty="0"/>
            <a:t>District</a:t>
          </a:r>
          <a:endParaRPr lang="en-IN" sz="1600" i="0" kern="1200" dirty="0"/>
        </a:p>
      </dsp:txBody>
      <dsp:txXfrm>
        <a:off x="62641" y="62690"/>
        <a:ext cx="1157926" cy="1857108"/>
      </dsp:txXfrm>
    </dsp:sp>
    <dsp:sp modelId="{9B9DB52B-756D-4E8F-BBE8-D0CE13B07F93}">
      <dsp:nvSpPr>
        <dsp:cNvPr id="0" name=""/>
        <dsp:cNvSpPr/>
      </dsp:nvSpPr>
      <dsp:spPr>
        <a:xfrm rot="5400000">
          <a:off x="1618793" y="1959958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postal_code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Area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fk_district_id</a:t>
          </a:r>
          <a:endParaRPr lang="en-US" sz="1200" b="1" kern="1200" dirty="0"/>
        </a:p>
      </dsp:txBody>
      <dsp:txXfrm rot="-5400000">
        <a:off x="1271120" y="2385049"/>
        <a:ext cx="2203840" cy="1431076"/>
      </dsp:txXfrm>
    </dsp:sp>
    <dsp:sp modelId="{6E4F4A14-0809-4D1E-9F40-54CA29D793A5}">
      <dsp:nvSpPr>
        <dsp:cNvPr id="0" name=""/>
        <dsp:cNvSpPr/>
      </dsp:nvSpPr>
      <dsp:spPr>
        <a:xfrm>
          <a:off x="0" y="208155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kern="1200" dirty="0"/>
            <a:t>Area</a:t>
          </a:r>
          <a:endParaRPr lang="en-IN" sz="1600" kern="1200" dirty="0"/>
        </a:p>
      </dsp:txBody>
      <dsp:txXfrm>
        <a:off x="62641" y="2144200"/>
        <a:ext cx="1157926" cy="1857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457916" y="-113981"/>
          <a:ext cx="1931841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Product_id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Product_Name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Size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wght_kg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sku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cost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Brand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Origin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LT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fk_Sub_Category_ID</a:t>
          </a:r>
          <a:endParaRPr lang="en-US" sz="1200" b="1" kern="1200" dirty="0"/>
        </a:p>
      </dsp:txBody>
      <dsp:txXfrm rot="-5400000">
        <a:off x="1283208" y="155032"/>
        <a:ext cx="2186953" cy="1743231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Product_info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70699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ck_Supplier_ID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ck_Product_Id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Product_stock</a:t>
          </a:r>
          <a:endParaRPr lang="en-US" sz="1200" b="1" kern="1200" dirty="0"/>
        </a:p>
      </dsp:txBody>
      <dsp:txXfrm rot="-5400000">
        <a:off x="1283209" y="2470234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04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Stock</a:t>
          </a:r>
          <a:endParaRPr lang="en-IN" sz="1600" kern="1200" dirty="0"/>
        </a:p>
      </dsp:txBody>
      <dsp:txXfrm>
        <a:off x="62641" y="2218545"/>
        <a:ext cx="1157926" cy="19279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30881" y="-149384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Sub_Category_ID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Sub_Category_Name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fk_Category_ID</a:t>
          </a:r>
          <a:endParaRPr lang="en-US" sz="1200" b="1" kern="1200" dirty="0"/>
        </a:p>
      </dsp:txBody>
      <dsp:txXfrm rot="-5400000">
        <a:off x="1283208" y="275707"/>
        <a:ext cx="2203840" cy="1431076"/>
      </dsp:txXfrm>
    </dsp:sp>
    <dsp:sp modelId="{EB01B164-5F21-467A-BCA4-0E45C3A15885}">
      <dsp:nvSpPr>
        <dsp:cNvPr id="0" name=""/>
        <dsp:cNvSpPr/>
      </dsp:nvSpPr>
      <dsp:spPr>
        <a:xfrm>
          <a:off x="0" y="4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Sub_category</a:t>
          </a:r>
          <a:endParaRPr lang="en-IN" sz="1600" i="0" kern="1200" dirty="0"/>
        </a:p>
      </dsp:txBody>
      <dsp:txXfrm>
        <a:off x="62641" y="62690"/>
        <a:ext cx="1157926" cy="1857108"/>
      </dsp:txXfrm>
    </dsp:sp>
    <dsp:sp modelId="{9B9DB52B-756D-4E8F-BBE8-D0CE13B07F93}">
      <dsp:nvSpPr>
        <dsp:cNvPr id="0" name=""/>
        <dsp:cNvSpPr/>
      </dsp:nvSpPr>
      <dsp:spPr>
        <a:xfrm rot="5400000">
          <a:off x="1618793" y="1959958"/>
          <a:ext cx="1585912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Category_ID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Category_Name</a:t>
          </a:r>
          <a:endParaRPr lang="en-US" sz="1200" b="1" kern="1200" dirty="0"/>
        </a:p>
      </dsp:txBody>
      <dsp:txXfrm rot="-5400000">
        <a:off x="1271120" y="2385049"/>
        <a:ext cx="2203840" cy="1431076"/>
      </dsp:txXfrm>
    </dsp:sp>
    <dsp:sp modelId="{6E4F4A14-0809-4D1E-9F40-54CA29D793A5}">
      <dsp:nvSpPr>
        <dsp:cNvPr id="0" name=""/>
        <dsp:cNvSpPr/>
      </dsp:nvSpPr>
      <dsp:spPr>
        <a:xfrm>
          <a:off x="0" y="2081559"/>
          <a:ext cx="1283208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Category</a:t>
          </a:r>
          <a:endParaRPr lang="en-IN" sz="1600" kern="1200" dirty="0"/>
        </a:p>
      </dsp:txBody>
      <dsp:txXfrm>
        <a:off x="62641" y="2144200"/>
        <a:ext cx="1157926" cy="18571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28A50-0753-4B3E-8A49-E501D72A0FB5}">
      <dsp:nvSpPr>
        <dsp:cNvPr id="0" name=""/>
        <dsp:cNvSpPr/>
      </dsp:nvSpPr>
      <dsp:spPr>
        <a:xfrm rot="5400000">
          <a:off x="1668533" y="-113981"/>
          <a:ext cx="1510608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Order_id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fk_Customer_id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Order_date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Required_date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Shipment_ID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Amount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payment_Date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Transaction_status</a:t>
          </a:r>
          <a:endParaRPr lang="en-US" sz="1200" b="1" kern="1200" dirty="0"/>
        </a:p>
      </dsp:txBody>
      <dsp:txXfrm rot="-5400000">
        <a:off x="1283208" y="345086"/>
        <a:ext cx="2207516" cy="1363124"/>
      </dsp:txXfrm>
    </dsp:sp>
    <dsp:sp modelId="{EB01B164-5F21-467A-BCA4-0E45C3A15885}">
      <dsp:nvSpPr>
        <dsp:cNvPr id="0" name=""/>
        <dsp:cNvSpPr/>
      </dsp:nvSpPr>
      <dsp:spPr>
        <a:xfrm>
          <a:off x="0" y="51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Order info</a:t>
          </a:r>
          <a:endParaRPr lang="en-IN" sz="1600" kern="1200" dirty="0"/>
        </a:p>
      </dsp:txBody>
      <dsp:txXfrm>
        <a:off x="62641" y="62692"/>
        <a:ext cx="1157926" cy="1927911"/>
      </dsp:txXfrm>
    </dsp:sp>
    <dsp:sp modelId="{9B9DB52B-756D-4E8F-BBE8-D0CE13B07F93}">
      <dsp:nvSpPr>
        <dsp:cNvPr id="0" name=""/>
        <dsp:cNvSpPr/>
      </dsp:nvSpPr>
      <dsp:spPr>
        <a:xfrm rot="5400000">
          <a:off x="1602560" y="2070699"/>
          <a:ext cx="1642555" cy="2281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product_order_ID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fk_supplier_add_ID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Product_Id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/>
            <a:t>Qty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fk_Discount_coupon_id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Total_price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/>
            <a:t>Order_Id</a:t>
          </a:r>
          <a:endParaRPr lang="en-US" sz="1200" b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 err="1"/>
            <a:t>Gift_msg</a:t>
          </a:r>
          <a:endParaRPr lang="en-US" sz="1200" b="1" kern="1200" dirty="0"/>
        </a:p>
      </dsp:txBody>
      <dsp:txXfrm rot="-5400000">
        <a:off x="1283209" y="2470234"/>
        <a:ext cx="2201075" cy="1482189"/>
      </dsp:txXfrm>
    </dsp:sp>
    <dsp:sp modelId="{6E4F4A14-0809-4D1E-9F40-54CA29D793A5}">
      <dsp:nvSpPr>
        <dsp:cNvPr id="0" name=""/>
        <dsp:cNvSpPr/>
      </dsp:nvSpPr>
      <dsp:spPr>
        <a:xfrm>
          <a:off x="0" y="2155904"/>
          <a:ext cx="1283208" cy="2053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Product_order</a:t>
          </a:r>
          <a:r>
            <a:rPr lang="en-US" sz="1600" b="0" i="0" u="none" kern="1200" dirty="0"/>
            <a:t> 1</a:t>
          </a:r>
          <a:endParaRPr lang="en-IN" sz="1600" kern="1200" dirty="0"/>
        </a:p>
      </dsp:txBody>
      <dsp:txXfrm>
        <a:off x="62641" y="2218545"/>
        <a:ext cx="1157926" cy="1927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57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813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45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09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216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0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751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832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657edcabb3_9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657edcabb3_9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83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56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54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7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4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9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E-COMMERCE PLATFORM DATABASE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A0106-4EB0-1EEB-FB6A-A2FDFC5BC9A4}"/>
              </a:ext>
            </a:extLst>
          </p:cNvPr>
          <p:cNvSpPr txBox="1"/>
          <p:nvPr/>
        </p:nvSpPr>
        <p:spPr>
          <a:xfrm>
            <a:off x="4111083" y="4282068"/>
            <a:ext cx="2921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: Group no.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91400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7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604234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789379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0216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91400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8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053143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888542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7148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91400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9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510080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759589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2683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91400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10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743402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773662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7202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9138920-57BE-63FD-1761-6BF5334B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3" y="1219371"/>
            <a:ext cx="5810250" cy="1562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3A4910-3154-3EDB-AF40-0790BFFCE87F}"/>
              </a:ext>
            </a:extLst>
          </p:cNvPr>
          <p:cNvSpPr/>
          <p:nvPr/>
        </p:nvSpPr>
        <p:spPr>
          <a:xfrm>
            <a:off x="79591" y="704618"/>
            <a:ext cx="59490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Find all the female customers from 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74BE7-BCCE-22D9-64F6-04B95A3BBF6B}"/>
              </a:ext>
            </a:extLst>
          </p:cNvPr>
          <p:cNvSpPr/>
          <p:nvPr/>
        </p:nvSpPr>
        <p:spPr>
          <a:xfrm>
            <a:off x="189223" y="2965218"/>
            <a:ext cx="56396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Find all the supplier emails from the database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FD1FE2A-107F-228C-E759-BF58F0ECE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39"/>
          <a:stretch/>
        </p:blipFill>
        <p:spPr bwMode="auto">
          <a:xfrm>
            <a:off x="189223" y="3405419"/>
            <a:ext cx="4657725" cy="16237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89;p12">
            <a:extLst>
              <a:ext uri="{FF2B5EF4-FFF2-40B4-BE49-F238E27FC236}">
                <a16:creationId xmlns:a16="http://schemas.microsoft.com/office/drawing/2014/main" id="{07F9CAAD-90DB-7B0B-02F3-8611F5F0DC53}"/>
              </a:ext>
            </a:extLst>
          </p:cNvPr>
          <p:cNvSpPr txBox="1">
            <a:spLocks/>
          </p:cNvSpPr>
          <p:nvPr/>
        </p:nvSpPr>
        <p:spPr>
          <a:xfrm>
            <a:off x="379865" y="-24526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QUERIES 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A4910-3154-3EDB-AF40-0790BFFCE87F}"/>
              </a:ext>
            </a:extLst>
          </p:cNvPr>
          <p:cNvSpPr/>
          <p:nvPr/>
        </p:nvSpPr>
        <p:spPr>
          <a:xfrm>
            <a:off x="79590" y="704618"/>
            <a:ext cx="48195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Find all the upcoming announcements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74BE7-BCCE-22D9-64F6-04B95A3BBF6B}"/>
              </a:ext>
            </a:extLst>
          </p:cNvPr>
          <p:cNvSpPr/>
          <p:nvPr/>
        </p:nvSpPr>
        <p:spPr>
          <a:xfrm>
            <a:off x="189223" y="2965218"/>
            <a:ext cx="49391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Find Order created by </a:t>
            </a:r>
            <a:r>
              <a:rPr lang="en-US" sz="20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Customer_ID</a:t>
            </a:r>
            <a:r>
              <a:rPr lang="en-US" sz="2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C1</a:t>
            </a:r>
          </a:p>
        </p:txBody>
      </p:sp>
      <p:sp>
        <p:nvSpPr>
          <p:cNvPr id="4" name="Google Shape;189;p12">
            <a:extLst>
              <a:ext uri="{FF2B5EF4-FFF2-40B4-BE49-F238E27FC236}">
                <a16:creationId xmlns:a16="http://schemas.microsoft.com/office/drawing/2014/main" id="{07F9CAAD-90DB-7B0B-02F3-8611F5F0DC53}"/>
              </a:ext>
            </a:extLst>
          </p:cNvPr>
          <p:cNvSpPr txBox="1">
            <a:spLocks/>
          </p:cNvSpPr>
          <p:nvPr/>
        </p:nvSpPr>
        <p:spPr>
          <a:xfrm>
            <a:off x="379865" y="-24526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QUERIES I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FC167CD6-FEE9-5937-4A80-A3A613F0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3" y="1104728"/>
            <a:ext cx="4709878" cy="18954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B59B092-63D0-6BA2-3CA0-1F13AD64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3" y="3363257"/>
            <a:ext cx="8724900" cy="1685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5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A4910-3154-3EDB-AF40-0790BFFCE87F}"/>
              </a:ext>
            </a:extLst>
          </p:cNvPr>
          <p:cNvSpPr/>
          <p:nvPr/>
        </p:nvSpPr>
        <p:spPr>
          <a:xfrm>
            <a:off x="79590" y="704618"/>
            <a:ext cx="72579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Map all the subcategories to the Category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74BE7-BCCE-22D9-64F6-04B95A3BBF6B}"/>
              </a:ext>
            </a:extLst>
          </p:cNvPr>
          <p:cNvSpPr/>
          <p:nvPr/>
        </p:nvSpPr>
        <p:spPr>
          <a:xfrm>
            <a:off x="189223" y="2965218"/>
            <a:ext cx="64075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Display the name of products in category electronics</a:t>
            </a:r>
          </a:p>
        </p:txBody>
      </p:sp>
      <p:sp>
        <p:nvSpPr>
          <p:cNvPr id="4" name="Google Shape;189;p12">
            <a:extLst>
              <a:ext uri="{FF2B5EF4-FFF2-40B4-BE49-F238E27FC236}">
                <a16:creationId xmlns:a16="http://schemas.microsoft.com/office/drawing/2014/main" id="{07F9CAAD-90DB-7B0B-02F3-8611F5F0DC53}"/>
              </a:ext>
            </a:extLst>
          </p:cNvPr>
          <p:cNvSpPr txBox="1">
            <a:spLocks/>
          </p:cNvSpPr>
          <p:nvPr/>
        </p:nvSpPr>
        <p:spPr>
          <a:xfrm>
            <a:off x="379865" y="-24526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QUERIES I</a:t>
            </a:r>
          </a:p>
        </p:txBody>
      </p:sp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47C6E888-0F2F-77F4-4078-0C4A41FE4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9" r="10813" b="9500"/>
          <a:stretch/>
        </p:blipFill>
        <p:spPr bwMode="auto">
          <a:xfrm>
            <a:off x="287375" y="1098355"/>
            <a:ext cx="7917947" cy="18289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">
            <a:extLst>
              <a:ext uri="{FF2B5EF4-FFF2-40B4-BE49-F238E27FC236}">
                <a16:creationId xmlns:a16="http://schemas.microsoft.com/office/drawing/2014/main" id="{6FEA0B1A-A7DC-4790-5405-928E9F81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5" y="3365328"/>
            <a:ext cx="8155258" cy="16975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A4910-3154-3EDB-AF40-0790BFFCE87F}"/>
              </a:ext>
            </a:extLst>
          </p:cNvPr>
          <p:cNvSpPr/>
          <p:nvPr/>
        </p:nvSpPr>
        <p:spPr>
          <a:xfrm>
            <a:off x="79590" y="704618"/>
            <a:ext cx="89380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Display the name and phone no. of shippers which belong to company </a:t>
            </a:r>
            <a:r>
              <a:rPr lang="en-US" sz="18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p_comp</a:t>
            </a:r>
            <a:endParaRPr lang="en-US" sz="180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74BE7-BCCE-22D9-64F6-04B95A3BBF6B}"/>
              </a:ext>
            </a:extLst>
          </p:cNvPr>
          <p:cNvSpPr/>
          <p:nvPr/>
        </p:nvSpPr>
        <p:spPr>
          <a:xfrm>
            <a:off x="189223" y="2965218"/>
            <a:ext cx="51860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 What is the amount total spend by Ruby Patel</a:t>
            </a:r>
          </a:p>
        </p:txBody>
      </p:sp>
      <p:sp>
        <p:nvSpPr>
          <p:cNvPr id="4" name="Google Shape;189;p12">
            <a:extLst>
              <a:ext uri="{FF2B5EF4-FFF2-40B4-BE49-F238E27FC236}">
                <a16:creationId xmlns:a16="http://schemas.microsoft.com/office/drawing/2014/main" id="{07F9CAAD-90DB-7B0B-02F3-8611F5F0DC53}"/>
              </a:ext>
            </a:extLst>
          </p:cNvPr>
          <p:cNvSpPr txBox="1">
            <a:spLocks/>
          </p:cNvSpPr>
          <p:nvPr/>
        </p:nvSpPr>
        <p:spPr>
          <a:xfrm>
            <a:off x="379865" y="-54263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QUERIES 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39A51-50E1-9F4B-D06E-A13BCBCA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3" y="1052124"/>
            <a:ext cx="5991225" cy="1934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303BCA62-685B-BA51-4938-D2A09190A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3" y="3422700"/>
            <a:ext cx="6330523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1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A4910-3154-3EDB-AF40-0790BFFCE87F}"/>
              </a:ext>
            </a:extLst>
          </p:cNvPr>
          <p:cNvSpPr/>
          <p:nvPr/>
        </p:nvSpPr>
        <p:spPr>
          <a:xfrm>
            <a:off x="79590" y="704618"/>
            <a:ext cx="725791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Display products liked by customer ID C3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74BE7-BCCE-22D9-64F6-04B95A3BBF6B}"/>
              </a:ext>
            </a:extLst>
          </p:cNvPr>
          <p:cNvSpPr/>
          <p:nvPr/>
        </p:nvSpPr>
        <p:spPr>
          <a:xfrm>
            <a:off x="189223" y="2965218"/>
            <a:ext cx="65710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 Extract the data of all customer’s payment ID for all orders</a:t>
            </a:r>
          </a:p>
        </p:txBody>
      </p:sp>
      <p:sp>
        <p:nvSpPr>
          <p:cNvPr id="4" name="Google Shape;189;p12">
            <a:extLst>
              <a:ext uri="{FF2B5EF4-FFF2-40B4-BE49-F238E27FC236}">
                <a16:creationId xmlns:a16="http://schemas.microsoft.com/office/drawing/2014/main" id="{07F9CAAD-90DB-7B0B-02F3-8611F5F0DC53}"/>
              </a:ext>
            </a:extLst>
          </p:cNvPr>
          <p:cNvSpPr txBox="1">
            <a:spLocks/>
          </p:cNvSpPr>
          <p:nvPr/>
        </p:nvSpPr>
        <p:spPr>
          <a:xfrm>
            <a:off x="379865" y="-24526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QUERIES 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627631-0913-1C38-3837-D767E044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5" y="1104728"/>
            <a:ext cx="6843479" cy="1860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">
            <a:extLst>
              <a:ext uri="{FF2B5EF4-FFF2-40B4-BE49-F238E27FC236}">
                <a16:creationId xmlns:a16="http://schemas.microsoft.com/office/drawing/2014/main" id="{32F56AD4-9017-BA4A-A060-797191019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94" b="33039"/>
          <a:stretch/>
        </p:blipFill>
        <p:spPr bwMode="auto">
          <a:xfrm>
            <a:off x="379865" y="3283010"/>
            <a:ext cx="5258400" cy="176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01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69326" y="1418162"/>
            <a:ext cx="4392606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</a:pPr>
            <a:r>
              <a:rPr lang="en-IN" b="1" dirty="0">
                <a:solidFill>
                  <a:schemeClr val="accent2"/>
                </a:solidFill>
                <a:latin typeface="+mj-lt"/>
              </a:rPr>
              <a:t>TEAM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N" sz="1400" b="1" dirty="0">
                <a:solidFill>
                  <a:srgbClr val="FF9800"/>
                </a:solidFill>
                <a:latin typeface="+mn-lt"/>
              </a:rPr>
              <a:t>MANASI GHODAKE -  H22010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N" sz="1400" b="1" dirty="0">
                <a:solidFill>
                  <a:srgbClr val="FF9800"/>
                </a:solidFill>
                <a:latin typeface="+mn-lt"/>
              </a:rPr>
              <a:t>RIDDHI RAJU CHOPDEKAR -  H22020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N" sz="1400" b="1" dirty="0">
                <a:solidFill>
                  <a:srgbClr val="FF9800"/>
                </a:solidFill>
                <a:latin typeface="+mn-lt"/>
              </a:rPr>
              <a:t>PRATIKSHA GOPAL BHAWAR – H22013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N" sz="1400" b="1" dirty="0">
                <a:solidFill>
                  <a:srgbClr val="FF9800"/>
                </a:solidFill>
                <a:latin typeface="+mn-lt"/>
              </a:rPr>
              <a:t>AJINKYA </a:t>
            </a:r>
            <a:endParaRPr sz="14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" name="Google Shape;193;p12">
            <a:extLst>
              <a:ext uri="{FF2B5EF4-FFF2-40B4-BE49-F238E27FC236}">
                <a16:creationId xmlns:a16="http://schemas.microsoft.com/office/drawing/2014/main" id="{1461BD57-40E7-0FEB-CC51-CC4648853602}"/>
              </a:ext>
            </a:extLst>
          </p:cNvPr>
          <p:cNvSpPr txBox="1">
            <a:spLocks/>
          </p:cNvSpPr>
          <p:nvPr/>
        </p:nvSpPr>
        <p:spPr>
          <a:xfrm>
            <a:off x="469326" y="3284133"/>
            <a:ext cx="7425738" cy="1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28600" indent="-228600">
              <a:buClr>
                <a:schemeClr val="dk1"/>
              </a:buClr>
              <a:buSzPts val="1100"/>
            </a:pPr>
            <a:r>
              <a:rPr lang="en-IN" b="1" dirty="0">
                <a:solidFill>
                  <a:schemeClr val="accent2"/>
                </a:solidFill>
                <a:latin typeface="+mj-lt"/>
              </a:rPr>
              <a:t>Scope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sz="1400" dirty="0">
                <a:solidFill>
                  <a:schemeClr val="accent2"/>
                </a:solidFill>
                <a:latin typeface="+mj-lt"/>
              </a:rPr>
              <a:t>Supplier to customer one way shipping process including product details and financial details of both supplier and customer.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sz="1400" dirty="0">
                <a:solidFill>
                  <a:schemeClr val="accent2"/>
                </a:solidFill>
                <a:latin typeface="+mj-lt"/>
              </a:rPr>
              <a:t>Customer reviews Wishlist and cart data stored where an actual order may or may not have been placed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92FAA87-3F4F-9EF6-1D9A-C941A319F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92174"/>
              </p:ext>
            </p:extLst>
          </p:nvPr>
        </p:nvGraphicFramePr>
        <p:xfrm>
          <a:off x="7983251" y="26846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525" progId="Word.Document.12">
                  <p:embed/>
                </p:oleObj>
              </mc:Choice>
              <mc:Fallback>
                <p:oleObj name="Document" showAsIcon="1" r:id="rId3" imgW="914400" imgH="771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3251" y="26846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500136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77797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312B83-207A-087A-EB22-2DAFFBDB3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" y="52039"/>
            <a:ext cx="8935844" cy="49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8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77797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1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125432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926854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15624A-AFCC-937E-8408-A6BFFEA3AE07}"/>
              </a:ext>
            </a:extLst>
          </p:cNvPr>
          <p:cNvSpPr txBox="1"/>
          <p:nvPr/>
        </p:nvSpPr>
        <p:spPr>
          <a:xfrm>
            <a:off x="2492010" y="25697"/>
            <a:ext cx="592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total 40 tables for Database - RAMP</a:t>
            </a:r>
          </a:p>
        </p:txBody>
      </p:sp>
    </p:spTree>
    <p:extLst>
      <p:ext uri="{BB962C8B-B14F-4D97-AF65-F5344CB8AC3E}">
        <p14:creationId xmlns:p14="http://schemas.microsoft.com/office/powerpoint/2010/main" val="74174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91400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2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161729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731045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4673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91400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778149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843526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2038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91400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4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915051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366823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938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91400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5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339396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568205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523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CF35-6312-93E1-D910-B59571EF02DE}"/>
              </a:ext>
            </a:extLst>
          </p:cNvPr>
          <p:cNvSpPr/>
          <p:nvPr/>
        </p:nvSpPr>
        <p:spPr>
          <a:xfrm>
            <a:off x="6951133" y="4470400"/>
            <a:ext cx="2192867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2C19-6988-6A97-782E-1679F35D2012}"/>
              </a:ext>
            </a:extLst>
          </p:cNvPr>
          <p:cNvSpPr txBox="1"/>
          <p:nvPr/>
        </p:nvSpPr>
        <p:spPr>
          <a:xfrm>
            <a:off x="228600" y="191400"/>
            <a:ext cx="141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Tables 6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EE83C9-D336-FFB9-46F5-8724E864D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831003"/>
              </p:ext>
            </p:extLst>
          </p:nvPr>
        </p:nvGraphicFramePr>
        <p:xfrm>
          <a:off x="125434" y="742950"/>
          <a:ext cx="3564467" cy="420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12393A-E035-4BA3-AF7B-D1B54E5A6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449329"/>
              </p:ext>
            </p:extLst>
          </p:nvPr>
        </p:nvGraphicFramePr>
        <p:xfrm>
          <a:off x="4539378" y="742950"/>
          <a:ext cx="35644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1465141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806</Words>
  <Application>Microsoft Office PowerPoint</Application>
  <PresentationFormat>On-screen Show (16:9)</PresentationFormat>
  <Paragraphs>261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Montserrat</vt:lpstr>
      <vt:lpstr>Roboto Condensed Light</vt:lpstr>
      <vt:lpstr>Roboto Condensed</vt:lpstr>
      <vt:lpstr>Arvo</vt:lpstr>
      <vt:lpstr>Salerio template</vt:lpstr>
      <vt:lpstr>Microsoft Word Document</vt:lpstr>
      <vt:lpstr>E-COMMERCE PLATFORM DATABASE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Manasi Ghodake</dc:creator>
  <cp:lastModifiedBy>Manasi Ghodake</cp:lastModifiedBy>
  <cp:revision>18</cp:revision>
  <dcterms:modified xsi:type="dcterms:W3CDTF">2022-08-14T09:20:42Z</dcterms:modified>
</cp:coreProperties>
</file>