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69" r:id="rId6"/>
    <p:sldId id="268" r:id="rId7"/>
    <p:sldId id="270" r:id="rId8"/>
    <p:sldId id="273" r:id="rId9"/>
    <p:sldId id="277" r:id="rId10"/>
    <p:sldId id="278" r:id="rId11"/>
    <p:sldId id="27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5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currency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Convert Easily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pPr lvl="1"/>
            <a:r>
              <a:rPr lang="en-US" sz="3200" dirty="0"/>
              <a:t>Introduction</a:t>
            </a:r>
          </a:p>
          <a:p>
            <a:pPr lvl="1"/>
            <a:r>
              <a:rPr lang="en-US" sz="3200" dirty="0"/>
              <a:t>Algorithm</a:t>
            </a:r>
          </a:p>
          <a:p>
            <a:pPr lvl="1"/>
            <a:r>
              <a:rPr lang="en-US" sz="3200" dirty="0"/>
              <a:t>Flowchart</a:t>
            </a:r>
          </a:p>
          <a:p>
            <a:pPr lvl="1"/>
            <a:r>
              <a:rPr lang="en-US" sz="3200" dirty="0"/>
              <a:t>Designing</a:t>
            </a:r>
          </a:p>
          <a:p>
            <a:pPr lvl="1"/>
            <a:r>
              <a:rPr lang="en-US" sz="3200" dirty="0"/>
              <a:t>Outputs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A3107-D2C3-4AE6-8A35-E4B4A9D49285}"/>
              </a:ext>
            </a:extLst>
          </p:cNvPr>
          <p:cNvSpPr txBox="1"/>
          <p:nvPr/>
        </p:nvSpPr>
        <p:spPr>
          <a:xfrm>
            <a:off x="538961" y="581891"/>
            <a:ext cx="3388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Table of contents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converter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Currency converter is a tool used to convert one country’s currency to another.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Step1: Start</a:t>
            </a:r>
          </a:p>
          <a:p>
            <a:pPr marL="0" indent="0">
              <a:buNone/>
            </a:pPr>
            <a:r>
              <a:rPr lang="en-US" dirty="0"/>
              <a:t>Step2: Enter the amount value</a:t>
            </a:r>
          </a:p>
          <a:p>
            <a:pPr marL="0" indent="0">
              <a:buNone/>
            </a:pPr>
            <a:r>
              <a:rPr lang="en-US" dirty="0"/>
              <a:t>Step3: Select the currency from and to</a:t>
            </a:r>
          </a:p>
          <a:p>
            <a:pPr marL="0" indent="0">
              <a:buNone/>
            </a:pPr>
            <a:r>
              <a:rPr lang="en-US" dirty="0"/>
              <a:t>Step4: Click on the covert button</a:t>
            </a:r>
          </a:p>
          <a:p>
            <a:pPr marL="0" indent="0">
              <a:buNone/>
            </a:pPr>
            <a:r>
              <a:rPr lang="en-US" dirty="0"/>
              <a:t>Step5: The value will be displayed</a:t>
            </a:r>
          </a:p>
          <a:p>
            <a:pPr marL="0" indent="0">
              <a:buNone/>
            </a:pPr>
            <a:r>
              <a:rPr lang="en-US" dirty="0"/>
              <a:t>Step6: Exit</a:t>
            </a:r>
          </a:p>
        </p:txBody>
      </p:sp>
      <p:pic>
        <p:nvPicPr>
          <p:cNvPr id="7" name="Picture Placeholder 6" descr="skyscrapers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CF599-B3CE-413F-95FA-8F905FB5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27" y="1404936"/>
            <a:ext cx="5888181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/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AD46-205F-43CE-A55B-93A8194F591E}"/>
              </a:ext>
            </a:extLst>
          </p:cNvPr>
          <p:cNvSpPr txBox="1"/>
          <p:nvPr/>
        </p:nvSpPr>
        <p:spPr>
          <a:xfrm>
            <a:off x="1551709" y="1898073"/>
            <a:ext cx="98828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are using different concept like</a:t>
            </a:r>
          </a:p>
          <a:p>
            <a:endParaRPr lang="en-US" sz="2800" dirty="0"/>
          </a:p>
          <a:p>
            <a:r>
              <a:rPr lang="en-US" sz="2800" dirty="0"/>
              <a:t>	HTML for creating web page</a:t>
            </a:r>
          </a:p>
          <a:p>
            <a:r>
              <a:rPr lang="en-US" sz="2800" dirty="0"/>
              <a:t>	CSS for using 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layout, and fonts.</a:t>
            </a:r>
          </a:p>
          <a:p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	JavaScript for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mainly used for validation purposes. </a:t>
            </a:r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This code is implemented by using browser.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2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/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C48DF-1B4F-4DA2-919B-88861CD4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/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D737A-6F75-4F72-8F4F-65B1A040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21"/>
            <a:ext cx="4540440" cy="503237"/>
          </a:xfrm>
        </p:spPr>
        <p:txBody>
          <a:bodyPr/>
          <a:lstStyle/>
          <a:p>
            <a:r>
              <a:rPr lang="en-US" cap="none" dirty="0"/>
              <a:t>psdoke99@gmail.com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cap="none" dirty="0"/>
              <a:t>https://github.com/pratikshadoke99/currency-convertor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69</TotalTime>
  <Words>142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Corbel</vt:lpstr>
      <vt:lpstr>Office Theme</vt:lpstr>
      <vt:lpstr>currency converter</vt:lpstr>
      <vt:lpstr>PowerPoint Presentation</vt:lpstr>
      <vt:lpstr>Currency converter</vt:lpstr>
      <vt:lpstr>Algorithm </vt:lpstr>
      <vt:lpstr>Flow Chart</vt:lpstr>
      <vt:lpstr>Designing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HP</dc:creator>
  <cp:lastModifiedBy>HP</cp:lastModifiedBy>
  <cp:revision>4</cp:revision>
  <dcterms:created xsi:type="dcterms:W3CDTF">2021-09-12T11:44:21Z</dcterms:created>
  <dcterms:modified xsi:type="dcterms:W3CDTF">2021-09-12T12:53:51Z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