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Staatliches"/>
      <p:regular r:id="rId37"/>
    </p:embeddedFont>
    <p:embeddedFont>
      <p:font typeface="Oxygen"/>
      <p:regular r:id="rId38"/>
      <p:bold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Great Vibes"/>
      <p:regular r:id="rId44"/>
    </p:embeddedFont>
    <p:embeddedFont>
      <p:font typeface="Manrope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9A647C-8175-4363-AE25-686BE9CE6481}">
  <a:tblStyle styleId="{D89A647C-8175-4363-AE25-686BE9CE6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GreatVibes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Manrope-bold.fntdata"/><Relationship Id="rId23" Type="http://schemas.openxmlformats.org/officeDocument/2006/relationships/slide" Target="slides/slide18.xml"/><Relationship Id="rId45" Type="http://schemas.openxmlformats.org/officeDocument/2006/relationships/font" Target="fonts/Manrop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taatliches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xygen-bold.fntdata"/><Relationship Id="rId16" Type="http://schemas.openxmlformats.org/officeDocument/2006/relationships/slide" Target="slides/slide11.xml"/><Relationship Id="rId38" Type="http://schemas.openxmlformats.org/officeDocument/2006/relationships/font" Target="fonts/Oxygen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3b918b35e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3b918b35e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3b918b35e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3b918b35e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3b918b35e7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3b918b35e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3b918b35e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3b918b35e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3b918b35e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3b918b35e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e24bbbaa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e24bbba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3b918b35e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3b918b35e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3c9a0e129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3c9a0e129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3c9a0e12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3c9a0e12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bb7be621e_0_30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bb7be621e_0_30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24bbbaa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24bbbaa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bb7be621e_0_30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bb7be621e_0_30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3c9a0e129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3c9a0e12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L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east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A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bsolute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hrinkage and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election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O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perator ; regularisation of data models and feature selection;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varImp()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ranks the predictors by the absolute value of the coefficients in the tuned model.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3c9a0e12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3c9a0e12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3c9a0e1298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3c9a0e1298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3c9a0e1298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3c9a0e1298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3c9a0e1298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3c9a0e1298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3c9a0e129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3c9a0e129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3e18302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3e18302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3c9a0e129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3c9a0e129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e24bbbaa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e24bbbaa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24bbb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24bbb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e24bbbaaa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6e24bbbaaa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6e24bbbaa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6e24bbbaa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e24bbbaaa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e24bbbaaa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e24bbba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e24bbba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e24bbbaaa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e24bbbaaa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3b918b35e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3b918b35e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bb7be62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bb7be62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3b918b35e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3b918b35e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example, we can see from the scatter plot matrix that there is a positive correlation between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charges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as we observed in the previous scatter plot. We can also see that there is a positive correlation between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charges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bmi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as well as a slight positive correlation between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charges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and the number of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Additionally, we can see that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smoker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is a binary factor (with values of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), and that there is a clear difference in charges between smokers and non-smokers. Similarly, we can see that </a:t>
            </a:r>
            <a:r>
              <a:rPr lang="en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region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is a categorical factor with four levels, and that charges vary somewhat between the different regions.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Overall, the scatter plot matrix allows us to explore the relationships between all the factors in the dataset and to identify any interesting patterns or trends.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77900" y="2088950"/>
            <a:ext cx="3432000" cy="16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177900" y="3719525"/>
            <a:ext cx="34320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xygen"/>
              <a:buNone/>
              <a:defRPr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9" y="-295722"/>
            <a:ext cx="9143928" cy="5591433"/>
          </a:xfrm>
          <a:custGeom>
            <a:rect b="b" l="l" r="r" t="t"/>
            <a:pathLst>
              <a:path extrusionOk="0" h="56032" w="91634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1933200" y="1290425"/>
            <a:ext cx="5277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197950" y="3076825"/>
            <a:ext cx="4748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title"/>
          </p:nvPr>
        </p:nvSpPr>
        <p:spPr>
          <a:xfrm>
            <a:off x="691525" y="1707933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691525" y="2128393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3" type="title"/>
          </p:nvPr>
        </p:nvSpPr>
        <p:spPr>
          <a:xfrm>
            <a:off x="1134613" y="34090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4" type="title"/>
          </p:nvPr>
        </p:nvSpPr>
        <p:spPr>
          <a:xfrm>
            <a:off x="2679810" y="1707933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idx="5" type="subTitle"/>
          </p:nvPr>
        </p:nvSpPr>
        <p:spPr>
          <a:xfrm>
            <a:off x="2679810" y="2128393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6" type="title"/>
          </p:nvPr>
        </p:nvSpPr>
        <p:spPr>
          <a:xfrm>
            <a:off x="3122760" y="34090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7" type="title"/>
          </p:nvPr>
        </p:nvSpPr>
        <p:spPr>
          <a:xfrm>
            <a:off x="4668094" y="1707933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8" type="subTitle"/>
          </p:nvPr>
        </p:nvSpPr>
        <p:spPr>
          <a:xfrm>
            <a:off x="4668094" y="2128393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9" type="title"/>
          </p:nvPr>
        </p:nvSpPr>
        <p:spPr>
          <a:xfrm>
            <a:off x="5111182" y="34090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3" type="title"/>
          </p:nvPr>
        </p:nvSpPr>
        <p:spPr>
          <a:xfrm>
            <a:off x="6656379" y="1701708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14" type="subTitle"/>
          </p:nvPr>
        </p:nvSpPr>
        <p:spPr>
          <a:xfrm>
            <a:off x="6656379" y="2122168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5" type="title"/>
          </p:nvPr>
        </p:nvSpPr>
        <p:spPr>
          <a:xfrm>
            <a:off x="7099467" y="3402835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 rot="10800000">
            <a:off x="89" y="4100866"/>
            <a:ext cx="9161582" cy="1042651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bg>
      <p:bgPr>
        <a:solidFill>
          <a:schemeClr val="accent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91525" y="3155725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91525" y="3576194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title"/>
          </p:nvPr>
        </p:nvSpPr>
        <p:spPr>
          <a:xfrm>
            <a:off x="3530550" y="3155725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3530550" y="3576194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4" type="title"/>
          </p:nvPr>
        </p:nvSpPr>
        <p:spPr>
          <a:xfrm>
            <a:off x="6369575" y="3155725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5" type="subTitle"/>
          </p:nvPr>
        </p:nvSpPr>
        <p:spPr>
          <a:xfrm>
            <a:off x="6369575" y="3576194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 flipH="1">
            <a:off x="4" y="6"/>
            <a:ext cx="2319625" cy="2292057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ONLY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bg>
      <p:bgPr>
        <a:solidFill>
          <a:srgbClr val="F3F3F3">
            <a:alpha val="16860"/>
          </a:srgbClr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1490930" y="3155725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8"/>
          <p:cNvSpPr/>
          <p:nvPr/>
        </p:nvSpPr>
        <p:spPr>
          <a:xfrm flipH="1">
            <a:off x="-670856" y="1498750"/>
            <a:ext cx="12015405" cy="3644728"/>
          </a:xfrm>
          <a:custGeom>
            <a:rect b="b" l="l" r="r" t="t"/>
            <a:pathLst>
              <a:path extrusionOk="0" h="29946" w="69364">
                <a:moveTo>
                  <a:pt x="4950" y="0"/>
                </a:moveTo>
                <a:cubicBezTo>
                  <a:pt x="3797" y="0"/>
                  <a:pt x="0" y="190"/>
                  <a:pt x="0" y="1408"/>
                </a:cubicBezTo>
                <a:lnTo>
                  <a:pt x="0" y="29945"/>
                </a:lnTo>
                <a:lnTo>
                  <a:pt x="69364" y="29945"/>
                </a:lnTo>
                <a:lnTo>
                  <a:pt x="69277" y="16817"/>
                </a:lnTo>
                <a:cubicBezTo>
                  <a:pt x="64458" y="20774"/>
                  <a:pt x="58402" y="23432"/>
                  <a:pt x="52177" y="23432"/>
                </a:cubicBezTo>
                <a:cubicBezTo>
                  <a:pt x="52029" y="23432"/>
                  <a:pt x="51881" y="23430"/>
                  <a:pt x="51733" y="23427"/>
                </a:cubicBezTo>
                <a:cubicBezTo>
                  <a:pt x="45352" y="23297"/>
                  <a:pt x="38910" y="20066"/>
                  <a:pt x="35719" y="14540"/>
                </a:cubicBezTo>
                <a:cubicBezTo>
                  <a:pt x="34511" y="12448"/>
                  <a:pt x="33784" y="10109"/>
                  <a:pt x="32620" y="7993"/>
                </a:cubicBezTo>
                <a:cubicBezTo>
                  <a:pt x="31126" y="5275"/>
                  <a:pt x="28679" y="3208"/>
                  <a:pt x="25600" y="3208"/>
                </a:cubicBezTo>
                <a:cubicBezTo>
                  <a:pt x="25200" y="3208"/>
                  <a:pt x="24790" y="3243"/>
                  <a:pt x="24369" y="3316"/>
                </a:cubicBezTo>
                <a:cubicBezTo>
                  <a:pt x="21390" y="3832"/>
                  <a:pt x="18184" y="5513"/>
                  <a:pt x="15311" y="5513"/>
                </a:cubicBezTo>
                <a:cubicBezTo>
                  <a:pt x="13445" y="5513"/>
                  <a:pt x="11718" y="4804"/>
                  <a:pt x="10286" y="2604"/>
                </a:cubicBezTo>
                <a:cubicBezTo>
                  <a:pt x="9129" y="828"/>
                  <a:pt x="7201" y="59"/>
                  <a:pt x="5142" y="3"/>
                </a:cubicBezTo>
                <a:cubicBezTo>
                  <a:pt x="5091" y="1"/>
                  <a:pt x="5027" y="0"/>
                  <a:pt x="49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490930" y="3576198"/>
            <a:ext cx="2406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18"/>
          <p:cNvSpPr txBox="1"/>
          <p:nvPr>
            <p:ph idx="2" type="title"/>
          </p:nvPr>
        </p:nvSpPr>
        <p:spPr>
          <a:xfrm>
            <a:off x="5246770" y="3155725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5246770" y="3576198"/>
            <a:ext cx="2406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4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ONLY_3">
    <p:bg>
      <p:bgPr>
        <a:solidFill>
          <a:schemeClr val="accent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" name="Google Shape;88;p19"/>
          <p:cNvSpPr/>
          <p:nvPr/>
        </p:nvSpPr>
        <p:spPr>
          <a:xfrm flipH="1">
            <a:off x="0" y="0"/>
            <a:ext cx="2319625" cy="2154582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2">
    <p:bg>
      <p:bgPr>
        <a:solidFill>
          <a:srgbClr val="F3F3F3">
            <a:alpha val="16860"/>
          </a:srgbClr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920125" y="36432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920125" y="393873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0"/>
          <p:cNvSpPr txBox="1"/>
          <p:nvPr>
            <p:ph idx="2" type="title"/>
          </p:nvPr>
        </p:nvSpPr>
        <p:spPr>
          <a:xfrm>
            <a:off x="3530550" y="36432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20"/>
          <p:cNvSpPr txBox="1"/>
          <p:nvPr>
            <p:ph idx="3" type="subTitle"/>
          </p:nvPr>
        </p:nvSpPr>
        <p:spPr>
          <a:xfrm>
            <a:off x="3530550" y="393873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0"/>
          <p:cNvSpPr txBox="1"/>
          <p:nvPr>
            <p:ph idx="4" type="title"/>
          </p:nvPr>
        </p:nvSpPr>
        <p:spPr>
          <a:xfrm>
            <a:off x="6140975" y="36432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5" type="subTitle"/>
          </p:nvPr>
        </p:nvSpPr>
        <p:spPr>
          <a:xfrm>
            <a:off x="6140975" y="393873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0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7" type="title"/>
          </p:nvPr>
        </p:nvSpPr>
        <p:spPr>
          <a:xfrm>
            <a:off x="920125" y="18002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20"/>
          <p:cNvSpPr txBox="1"/>
          <p:nvPr>
            <p:ph idx="8" type="subTitle"/>
          </p:nvPr>
        </p:nvSpPr>
        <p:spPr>
          <a:xfrm>
            <a:off x="920125" y="209578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20"/>
          <p:cNvSpPr txBox="1"/>
          <p:nvPr>
            <p:ph idx="9" type="title"/>
          </p:nvPr>
        </p:nvSpPr>
        <p:spPr>
          <a:xfrm>
            <a:off x="3530550" y="18002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20"/>
          <p:cNvSpPr txBox="1"/>
          <p:nvPr>
            <p:ph idx="13" type="subTitle"/>
          </p:nvPr>
        </p:nvSpPr>
        <p:spPr>
          <a:xfrm>
            <a:off x="3530550" y="209578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0"/>
          <p:cNvSpPr txBox="1"/>
          <p:nvPr>
            <p:ph idx="14" type="title"/>
          </p:nvPr>
        </p:nvSpPr>
        <p:spPr>
          <a:xfrm>
            <a:off x="6140975" y="18002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>
            <p:ph idx="15" type="subTitle"/>
          </p:nvPr>
        </p:nvSpPr>
        <p:spPr>
          <a:xfrm>
            <a:off x="6140975" y="209578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 rot="-5400000">
            <a:off x="-2201688" y="2201857"/>
            <a:ext cx="5151907" cy="748530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05900" y="3571100"/>
            <a:ext cx="27585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xygen"/>
              <a:buNone/>
              <a:defRPr sz="14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7199847">
            <a:off x="6023396" y="745440"/>
            <a:ext cx="5870004" cy="4364167"/>
          </a:xfrm>
          <a:custGeom>
            <a:rect b="b" l="l" r="r" t="t"/>
            <a:pathLst>
              <a:path extrusionOk="0" h="190311" w="255977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2" type="title"/>
          </p:nvPr>
        </p:nvSpPr>
        <p:spPr>
          <a:xfrm>
            <a:off x="691525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691525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title"/>
          </p:nvPr>
        </p:nvSpPr>
        <p:spPr>
          <a:xfrm>
            <a:off x="2679810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21"/>
          <p:cNvSpPr txBox="1"/>
          <p:nvPr>
            <p:ph idx="4" type="subTitle"/>
          </p:nvPr>
        </p:nvSpPr>
        <p:spPr>
          <a:xfrm>
            <a:off x="2679809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title"/>
          </p:nvPr>
        </p:nvSpPr>
        <p:spPr>
          <a:xfrm>
            <a:off x="4668094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21"/>
          <p:cNvSpPr txBox="1"/>
          <p:nvPr>
            <p:ph idx="6" type="subTitle"/>
          </p:nvPr>
        </p:nvSpPr>
        <p:spPr>
          <a:xfrm>
            <a:off x="4668092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title"/>
          </p:nvPr>
        </p:nvSpPr>
        <p:spPr>
          <a:xfrm>
            <a:off x="6656379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21"/>
          <p:cNvSpPr txBox="1"/>
          <p:nvPr>
            <p:ph idx="8" type="subTitle"/>
          </p:nvPr>
        </p:nvSpPr>
        <p:spPr>
          <a:xfrm>
            <a:off x="6656376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/>
          <p:nvPr/>
        </p:nvSpPr>
        <p:spPr>
          <a:xfrm rot="10800000">
            <a:off x="58" y="4100959"/>
            <a:ext cx="9160764" cy="1042558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590217" y="83746"/>
            <a:ext cx="8570537" cy="5143514"/>
          </a:xfrm>
          <a:custGeom>
            <a:rect b="b" l="l" r="r" t="t"/>
            <a:pathLst>
              <a:path extrusionOk="0" h="48322" w="80518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321425" y="2431550"/>
            <a:ext cx="2562300" cy="17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ONE_COLUMN_TEXT_1_1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 flipH="1">
            <a:off x="-79933" y="-4"/>
            <a:ext cx="8570537" cy="5143514"/>
          </a:xfrm>
          <a:custGeom>
            <a:rect b="b" l="l" r="r" t="t"/>
            <a:pathLst>
              <a:path extrusionOk="0" h="48322" w="80518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1105775" y="1902625"/>
            <a:ext cx="39129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1105775" y="989346"/>
            <a:ext cx="5240700" cy="9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1105775" y="3530300"/>
            <a:ext cx="32997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. </a:t>
            </a:r>
            <a:endParaRPr sz="11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1175" y="1163850"/>
            <a:ext cx="7053600" cy="31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rot="-5400000">
            <a:off x="-2287526" y="2287694"/>
            <a:ext cx="5151907" cy="576855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802523" y="1366500"/>
            <a:ext cx="35391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02377" y="1366500"/>
            <a:ext cx="35391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 rot="10800000">
            <a:off x="6" y="3810622"/>
            <a:ext cx="4115099" cy="1332884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 rot="-5400000">
            <a:off x="-2201688" y="2201857"/>
            <a:ext cx="5151907" cy="748530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6824329" y="6"/>
            <a:ext cx="2319625" cy="2292057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25"/>
            <a:ext cx="10330359" cy="5252720"/>
          </a:xfrm>
          <a:custGeom>
            <a:rect b="b" l="l" r="r" t="t"/>
            <a:pathLst>
              <a:path extrusionOk="0" h="56032" w="91634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207500" y="2279175"/>
            <a:ext cx="33576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83375" y="450150"/>
            <a:ext cx="2123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" name="Google Shape;35;p8"/>
          <p:cNvSpPr/>
          <p:nvPr/>
        </p:nvSpPr>
        <p:spPr>
          <a:xfrm flipH="1" rot="10800000">
            <a:off x="3707549" y="3382607"/>
            <a:ext cx="5436470" cy="1760890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4771825" y="1388250"/>
            <a:ext cx="29118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771825" y="1828650"/>
            <a:ext cx="32277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9"/>
          <p:cNvSpPr/>
          <p:nvPr/>
        </p:nvSpPr>
        <p:spPr>
          <a:xfrm rot="5400000">
            <a:off x="6279624" y="2283319"/>
            <a:ext cx="5151907" cy="576855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 flipH="1" rot="10800000">
            <a:off x="5028956" y="3809172"/>
            <a:ext cx="4115099" cy="1332884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>
            <a:alpha val="1696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41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Relationship Id="rId5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Relationship Id="rId5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researchgate.net/post/Akaike_information_criterion#:~:text=But%20to%20answer%20your%20question,above%20answer%2C%20comparing%20AICs).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ode/mariapushkareva/medical-insurance-cost-with-linear-regression/inpu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4549850" y="1157925"/>
            <a:ext cx="4411500" cy="13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highlight>
                  <a:schemeClr val="accent5"/>
                </a:highlight>
                <a:latin typeface="Great Vibes"/>
                <a:ea typeface="Great Vibes"/>
                <a:cs typeface="Great Vibes"/>
                <a:sym typeface="Great Vibes"/>
              </a:rPr>
              <a:t>Predictive Modeling on </a:t>
            </a:r>
            <a:endParaRPr sz="3500">
              <a:solidFill>
                <a:srgbClr val="FFFFFF"/>
              </a:solidFill>
              <a:highlight>
                <a:schemeClr val="accent5"/>
              </a:highlight>
              <a:latin typeface="Great Vibes"/>
              <a:ea typeface="Great Vibes"/>
              <a:cs typeface="Great Vibes"/>
              <a:sym typeface="Great Vib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highlight>
                  <a:schemeClr val="accent5"/>
                </a:highlight>
                <a:latin typeface="Great Vibes"/>
                <a:ea typeface="Great Vibes"/>
                <a:cs typeface="Great Vibes"/>
                <a:sym typeface="Great Vibes"/>
              </a:rPr>
              <a:t>Health Insurance Cost</a:t>
            </a:r>
            <a:endParaRPr sz="3500">
              <a:highlight>
                <a:schemeClr val="accent5"/>
              </a:highlight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4817875" y="3297750"/>
            <a:ext cx="39771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Team:</a:t>
            </a:r>
            <a:endParaRPr sz="2000">
              <a:solidFill>
                <a:srgbClr val="FFFFFF"/>
              </a:solidFill>
              <a:highlight>
                <a:schemeClr val="accent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Insurance Intelligence Squad</a:t>
            </a:r>
            <a:endParaRPr sz="2000">
              <a:solidFill>
                <a:srgbClr val="FFFFFF"/>
              </a:solidFill>
              <a:highlight>
                <a:schemeClr val="accent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Poornima Yedidi</a:t>
            </a:r>
            <a:endParaRPr sz="1200">
              <a:solidFill>
                <a:srgbClr val="FFFFFF"/>
              </a:solidFill>
              <a:highlight>
                <a:schemeClr val="accent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Pratiksha Gadhe</a:t>
            </a:r>
            <a:endParaRPr sz="1200">
              <a:solidFill>
                <a:srgbClr val="FFFFFF"/>
              </a:solidFill>
              <a:highlight>
                <a:schemeClr val="accent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5"/>
                </a:highlight>
                <a:latin typeface="Arial"/>
                <a:ea typeface="Arial"/>
                <a:cs typeface="Arial"/>
                <a:sym typeface="Arial"/>
              </a:rPr>
              <a:t>Yashi Agarwal</a:t>
            </a:r>
            <a:endParaRPr sz="1200">
              <a:solidFill>
                <a:srgbClr val="FFFFFF"/>
              </a:solidFill>
              <a:highlight>
                <a:schemeClr val="accent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4"/>
          <p:cNvGrpSpPr/>
          <p:nvPr/>
        </p:nvGrpSpPr>
        <p:grpSpPr>
          <a:xfrm flipH="1" rot="-915836">
            <a:off x="74530" y="319615"/>
            <a:ext cx="4598065" cy="4053736"/>
            <a:chOff x="1212675" y="238125"/>
            <a:chExt cx="6725077" cy="5237300"/>
          </a:xfrm>
        </p:grpSpPr>
        <p:sp>
          <p:nvSpPr>
            <p:cNvPr id="131" name="Google Shape;131;p24"/>
            <p:cNvSpPr/>
            <p:nvPr/>
          </p:nvSpPr>
          <p:spPr>
            <a:xfrm>
              <a:off x="3480175" y="4608600"/>
              <a:ext cx="848150" cy="702675"/>
            </a:xfrm>
            <a:custGeom>
              <a:rect b="b" l="l" r="r" t="t"/>
              <a:pathLst>
                <a:path extrusionOk="0" h="28107" w="33926">
                  <a:moveTo>
                    <a:pt x="10311" y="1"/>
                  </a:moveTo>
                  <a:lnTo>
                    <a:pt x="0" y="3753"/>
                  </a:lnTo>
                  <a:lnTo>
                    <a:pt x="2918" y="21012"/>
                  </a:lnTo>
                  <a:cubicBezTo>
                    <a:pt x="2918" y="21012"/>
                    <a:pt x="15045" y="24329"/>
                    <a:pt x="17384" y="24915"/>
                  </a:cubicBezTo>
                  <a:cubicBezTo>
                    <a:pt x="18164" y="25110"/>
                    <a:pt x="19110" y="25175"/>
                    <a:pt x="20024" y="25175"/>
                  </a:cubicBezTo>
                  <a:cubicBezTo>
                    <a:pt x="21852" y="25175"/>
                    <a:pt x="23554" y="24915"/>
                    <a:pt x="23554" y="24915"/>
                  </a:cubicBezTo>
                  <a:lnTo>
                    <a:pt x="31107" y="28107"/>
                  </a:lnTo>
                  <a:lnTo>
                    <a:pt x="33926" y="28107"/>
                  </a:lnTo>
                  <a:lnTo>
                    <a:pt x="33533" y="13560"/>
                  </a:lnTo>
                  <a:lnTo>
                    <a:pt x="10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3118550" y="880925"/>
              <a:ext cx="659425" cy="4560550"/>
            </a:xfrm>
            <a:custGeom>
              <a:rect b="b" l="l" r="r" t="t"/>
              <a:pathLst>
                <a:path extrusionOk="0" h="182422" w="26377">
                  <a:moveTo>
                    <a:pt x="24052" y="0"/>
                  </a:moveTo>
                  <a:cubicBezTo>
                    <a:pt x="22769" y="0"/>
                    <a:pt x="21729" y="1040"/>
                    <a:pt x="21729" y="2324"/>
                  </a:cubicBezTo>
                  <a:lnTo>
                    <a:pt x="21729" y="173021"/>
                  </a:lnTo>
                  <a:cubicBezTo>
                    <a:pt x="21729" y="175642"/>
                    <a:pt x="19596" y="177775"/>
                    <a:pt x="16973" y="177775"/>
                  </a:cubicBezTo>
                  <a:lnTo>
                    <a:pt x="9402" y="177775"/>
                  </a:lnTo>
                  <a:cubicBezTo>
                    <a:pt x="6824" y="177775"/>
                    <a:pt x="4647" y="176137"/>
                    <a:pt x="4647" y="174201"/>
                  </a:cubicBezTo>
                  <a:lnTo>
                    <a:pt x="4647" y="168301"/>
                  </a:lnTo>
                  <a:cubicBezTo>
                    <a:pt x="4647" y="167017"/>
                    <a:pt x="3607" y="165977"/>
                    <a:pt x="2323" y="165977"/>
                  </a:cubicBezTo>
                  <a:cubicBezTo>
                    <a:pt x="1040" y="165977"/>
                    <a:pt x="0" y="167017"/>
                    <a:pt x="0" y="168301"/>
                  </a:cubicBezTo>
                  <a:lnTo>
                    <a:pt x="0" y="174199"/>
                  </a:lnTo>
                  <a:cubicBezTo>
                    <a:pt x="0" y="178733"/>
                    <a:pt x="4218" y="182421"/>
                    <a:pt x="9402" y="182421"/>
                  </a:cubicBezTo>
                  <a:lnTo>
                    <a:pt x="16973" y="182421"/>
                  </a:lnTo>
                  <a:cubicBezTo>
                    <a:pt x="22157" y="182421"/>
                    <a:pt x="26377" y="178205"/>
                    <a:pt x="26375" y="173021"/>
                  </a:cubicBezTo>
                  <a:lnTo>
                    <a:pt x="26375" y="2324"/>
                  </a:lnTo>
                  <a:cubicBezTo>
                    <a:pt x="26375" y="1040"/>
                    <a:pt x="25335" y="0"/>
                    <a:pt x="24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3461350" y="5006800"/>
              <a:ext cx="276650" cy="127075"/>
            </a:xfrm>
            <a:custGeom>
              <a:rect b="b" l="l" r="r" t="t"/>
              <a:pathLst>
                <a:path extrusionOk="0" h="5083" w="11066">
                  <a:moveTo>
                    <a:pt x="2541" y="1"/>
                  </a:moveTo>
                  <a:cubicBezTo>
                    <a:pt x="1138" y="1"/>
                    <a:pt x="0" y="1138"/>
                    <a:pt x="0" y="2542"/>
                  </a:cubicBezTo>
                  <a:cubicBezTo>
                    <a:pt x="0" y="3945"/>
                    <a:pt x="1138" y="5083"/>
                    <a:pt x="2541" y="5083"/>
                  </a:cubicBezTo>
                  <a:lnTo>
                    <a:pt x="8524" y="5083"/>
                  </a:lnTo>
                  <a:cubicBezTo>
                    <a:pt x="9928" y="5083"/>
                    <a:pt x="11065" y="3945"/>
                    <a:pt x="11065" y="2542"/>
                  </a:cubicBezTo>
                  <a:cubicBezTo>
                    <a:pt x="11065" y="1138"/>
                    <a:pt x="9926" y="1"/>
                    <a:pt x="8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3407525" y="4888400"/>
              <a:ext cx="356375" cy="118425"/>
            </a:xfrm>
            <a:custGeom>
              <a:rect b="b" l="l" r="r" t="t"/>
              <a:pathLst>
                <a:path extrusionOk="0" h="4737" w="14255">
                  <a:moveTo>
                    <a:pt x="2370" y="0"/>
                  </a:moveTo>
                  <a:cubicBezTo>
                    <a:pt x="1060" y="0"/>
                    <a:pt x="0" y="1060"/>
                    <a:pt x="0" y="2370"/>
                  </a:cubicBezTo>
                  <a:cubicBezTo>
                    <a:pt x="0" y="3677"/>
                    <a:pt x="1059" y="4737"/>
                    <a:pt x="2367" y="4737"/>
                  </a:cubicBezTo>
                  <a:cubicBezTo>
                    <a:pt x="2368" y="4737"/>
                    <a:pt x="2369" y="4737"/>
                    <a:pt x="2370" y="4737"/>
                  </a:cubicBezTo>
                  <a:lnTo>
                    <a:pt x="11886" y="4737"/>
                  </a:lnTo>
                  <a:cubicBezTo>
                    <a:pt x="11887" y="4737"/>
                    <a:pt x="11888" y="4737"/>
                    <a:pt x="11889" y="4737"/>
                  </a:cubicBezTo>
                  <a:cubicBezTo>
                    <a:pt x="13195" y="4737"/>
                    <a:pt x="14254" y="3677"/>
                    <a:pt x="14254" y="2370"/>
                  </a:cubicBezTo>
                  <a:cubicBezTo>
                    <a:pt x="14254" y="1060"/>
                    <a:pt x="13194" y="0"/>
                    <a:pt x="11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3405500" y="4748000"/>
              <a:ext cx="343125" cy="140425"/>
            </a:xfrm>
            <a:custGeom>
              <a:rect b="b" l="l" r="r" t="t"/>
              <a:pathLst>
                <a:path extrusionOk="0" h="5617" w="13725">
                  <a:moveTo>
                    <a:pt x="2809" y="1"/>
                  </a:moveTo>
                  <a:cubicBezTo>
                    <a:pt x="1259" y="1"/>
                    <a:pt x="2" y="1258"/>
                    <a:pt x="2" y="2808"/>
                  </a:cubicBezTo>
                  <a:cubicBezTo>
                    <a:pt x="1" y="4359"/>
                    <a:pt x="1259" y="5616"/>
                    <a:pt x="2809" y="5616"/>
                  </a:cubicBezTo>
                  <a:lnTo>
                    <a:pt x="10918" y="5616"/>
                  </a:lnTo>
                  <a:cubicBezTo>
                    <a:pt x="12468" y="5616"/>
                    <a:pt x="13724" y="4359"/>
                    <a:pt x="13724" y="2808"/>
                  </a:cubicBezTo>
                  <a:lnTo>
                    <a:pt x="13723" y="2808"/>
                  </a:lnTo>
                  <a:cubicBezTo>
                    <a:pt x="13723" y="1258"/>
                    <a:pt x="12466" y="1"/>
                    <a:pt x="10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3422800" y="4639725"/>
              <a:ext cx="325825" cy="108300"/>
            </a:xfrm>
            <a:custGeom>
              <a:rect b="b" l="l" r="r" t="t"/>
              <a:pathLst>
                <a:path extrusionOk="0" h="4332" w="13033">
                  <a:moveTo>
                    <a:pt x="2166" y="1"/>
                  </a:moveTo>
                  <a:cubicBezTo>
                    <a:pt x="969" y="1"/>
                    <a:pt x="0" y="971"/>
                    <a:pt x="0" y="2166"/>
                  </a:cubicBezTo>
                  <a:cubicBezTo>
                    <a:pt x="0" y="3363"/>
                    <a:pt x="971" y="4332"/>
                    <a:pt x="2166" y="4332"/>
                  </a:cubicBezTo>
                  <a:lnTo>
                    <a:pt x="10867" y="4332"/>
                  </a:lnTo>
                  <a:cubicBezTo>
                    <a:pt x="12062" y="4332"/>
                    <a:pt x="13032" y="3363"/>
                    <a:pt x="13032" y="2166"/>
                  </a:cubicBezTo>
                  <a:cubicBezTo>
                    <a:pt x="13032" y="971"/>
                    <a:pt x="12063" y="1"/>
                    <a:pt x="10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4420597" y="4864433"/>
              <a:ext cx="3517155" cy="538875"/>
            </a:xfrm>
            <a:custGeom>
              <a:rect b="b" l="l" r="r" t="t"/>
              <a:pathLst>
                <a:path extrusionOk="0" h="21555" w="109637">
                  <a:moveTo>
                    <a:pt x="0" y="0"/>
                  </a:moveTo>
                  <a:lnTo>
                    <a:pt x="0" y="21554"/>
                  </a:lnTo>
                  <a:lnTo>
                    <a:pt x="109637" y="21554"/>
                  </a:lnTo>
                  <a:lnTo>
                    <a:pt x="10963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635875" y="4651275"/>
              <a:ext cx="113650" cy="73950"/>
            </a:xfrm>
            <a:custGeom>
              <a:rect b="b" l="l" r="r" t="t"/>
              <a:pathLst>
                <a:path extrusionOk="0" h="2958" w="4546">
                  <a:moveTo>
                    <a:pt x="2180" y="1"/>
                  </a:moveTo>
                  <a:cubicBezTo>
                    <a:pt x="1101" y="1"/>
                    <a:pt x="0" y="365"/>
                    <a:pt x="0" y="365"/>
                  </a:cubicBezTo>
                  <a:lnTo>
                    <a:pt x="0" y="2679"/>
                  </a:lnTo>
                  <a:cubicBezTo>
                    <a:pt x="0" y="2679"/>
                    <a:pt x="907" y="2958"/>
                    <a:pt x="1856" y="2958"/>
                  </a:cubicBezTo>
                  <a:cubicBezTo>
                    <a:pt x="2440" y="2958"/>
                    <a:pt x="3039" y="2853"/>
                    <a:pt x="3454" y="2513"/>
                  </a:cubicBezTo>
                  <a:cubicBezTo>
                    <a:pt x="4546" y="1620"/>
                    <a:pt x="3646" y="331"/>
                    <a:pt x="3339" y="199"/>
                  </a:cubicBezTo>
                  <a:cubicBezTo>
                    <a:pt x="2997" y="54"/>
                    <a:pt x="2590" y="1"/>
                    <a:pt x="2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3632900" y="4781200"/>
              <a:ext cx="103000" cy="73975"/>
            </a:xfrm>
            <a:custGeom>
              <a:rect b="b" l="l" r="r" t="t"/>
              <a:pathLst>
                <a:path extrusionOk="0" h="2959" w="4120">
                  <a:moveTo>
                    <a:pt x="1976" y="1"/>
                  </a:moveTo>
                  <a:cubicBezTo>
                    <a:pt x="999" y="1"/>
                    <a:pt x="1" y="366"/>
                    <a:pt x="1" y="366"/>
                  </a:cubicBezTo>
                  <a:lnTo>
                    <a:pt x="1" y="2680"/>
                  </a:lnTo>
                  <a:cubicBezTo>
                    <a:pt x="1" y="2680"/>
                    <a:pt x="823" y="2958"/>
                    <a:pt x="1683" y="2958"/>
                  </a:cubicBezTo>
                  <a:cubicBezTo>
                    <a:pt x="2212" y="2958"/>
                    <a:pt x="2755" y="2853"/>
                    <a:pt x="3131" y="2513"/>
                  </a:cubicBezTo>
                  <a:cubicBezTo>
                    <a:pt x="4119" y="1621"/>
                    <a:pt x="3305" y="330"/>
                    <a:pt x="3026" y="200"/>
                  </a:cubicBezTo>
                  <a:cubicBezTo>
                    <a:pt x="2717" y="54"/>
                    <a:pt x="2348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3649075" y="4910625"/>
              <a:ext cx="103925" cy="73975"/>
            </a:xfrm>
            <a:custGeom>
              <a:rect b="b" l="l" r="r" t="t"/>
              <a:pathLst>
                <a:path extrusionOk="0" h="2959" w="4157">
                  <a:moveTo>
                    <a:pt x="1991" y="1"/>
                  </a:moveTo>
                  <a:cubicBezTo>
                    <a:pt x="1006" y="1"/>
                    <a:pt x="0" y="365"/>
                    <a:pt x="0" y="365"/>
                  </a:cubicBezTo>
                  <a:lnTo>
                    <a:pt x="0" y="2678"/>
                  </a:lnTo>
                  <a:cubicBezTo>
                    <a:pt x="0" y="2678"/>
                    <a:pt x="831" y="2958"/>
                    <a:pt x="1700" y="2958"/>
                  </a:cubicBezTo>
                  <a:cubicBezTo>
                    <a:pt x="2233" y="2958"/>
                    <a:pt x="2780" y="2853"/>
                    <a:pt x="3159" y="2514"/>
                  </a:cubicBezTo>
                  <a:cubicBezTo>
                    <a:pt x="4157" y="1621"/>
                    <a:pt x="3335" y="331"/>
                    <a:pt x="3053" y="200"/>
                  </a:cubicBezTo>
                  <a:cubicBezTo>
                    <a:pt x="2740" y="54"/>
                    <a:pt x="2367" y="1"/>
                    <a:pt x="1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3626850" y="5036700"/>
              <a:ext cx="103400" cy="67275"/>
            </a:xfrm>
            <a:custGeom>
              <a:rect b="b" l="l" r="r" t="t"/>
              <a:pathLst>
                <a:path extrusionOk="0" h="2691" w="4136">
                  <a:moveTo>
                    <a:pt x="1981" y="1"/>
                  </a:moveTo>
                  <a:cubicBezTo>
                    <a:pt x="1001" y="1"/>
                    <a:pt x="0" y="332"/>
                    <a:pt x="0" y="332"/>
                  </a:cubicBezTo>
                  <a:lnTo>
                    <a:pt x="0" y="2437"/>
                  </a:lnTo>
                  <a:cubicBezTo>
                    <a:pt x="0" y="2437"/>
                    <a:pt x="825" y="2690"/>
                    <a:pt x="1689" y="2690"/>
                  </a:cubicBezTo>
                  <a:cubicBezTo>
                    <a:pt x="2219" y="2690"/>
                    <a:pt x="2765" y="2595"/>
                    <a:pt x="3143" y="2286"/>
                  </a:cubicBezTo>
                  <a:cubicBezTo>
                    <a:pt x="4135" y="1475"/>
                    <a:pt x="3316" y="302"/>
                    <a:pt x="3037" y="182"/>
                  </a:cubicBezTo>
                  <a:cubicBezTo>
                    <a:pt x="2726" y="49"/>
                    <a:pt x="2355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3366625" y="4501600"/>
              <a:ext cx="961750" cy="490300"/>
            </a:xfrm>
            <a:custGeom>
              <a:rect b="b" l="l" r="r" t="t"/>
              <a:pathLst>
                <a:path extrusionOk="0" h="19612" w="38470">
                  <a:moveTo>
                    <a:pt x="9480" y="0"/>
                  </a:moveTo>
                  <a:cubicBezTo>
                    <a:pt x="9113" y="0"/>
                    <a:pt x="8821" y="32"/>
                    <a:pt x="8631" y="102"/>
                  </a:cubicBezTo>
                  <a:cubicBezTo>
                    <a:pt x="6213" y="995"/>
                    <a:pt x="1099" y="4198"/>
                    <a:pt x="298" y="5210"/>
                  </a:cubicBezTo>
                  <a:cubicBezTo>
                    <a:pt x="0" y="5586"/>
                    <a:pt x="1561" y="7679"/>
                    <a:pt x="4178" y="7679"/>
                  </a:cubicBezTo>
                  <a:cubicBezTo>
                    <a:pt x="4705" y="7679"/>
                    <a:pt x="5275" y="7594"/>
                    <a:pt x="5881" y="7393"/>
                  </a:cubicBezTo>
                  <a:cubicBezTo>
                    <a:pt x="9499" y="6194"/>
                    <a:pt x="10224" y="5741"/>
                    <a:pt x="10224" y="5741"/>
                  </a:cubicBezTo>
                  <a:lnTo>
                    <a:pt x="16688" y="9315"/>
                  </a:lnTo>
                  <a:cubicBezTo>
                    <a:pt x="16688" y="9315"/>
                    <a:pt x="16662" y="17601"/>
                    <a:pt x="21130" y="19035"/>
                  </a:cubicBezTo>
                  <a:cubicBezTo>
                    <a:pt x="22456" y="19462"/>
                    <a:pt x="23866" y="19611"/>
                    <a:pt x="25193" y="19611"/>
                  </a:cubicBezTo>
                  <a:cubicBezTo>
                    <a:pt x="28339" y="19611"/>
                    <a:pt x="31022" y="18770"/>
                    <a:pt x="31022" y="18770"/>
                  </a:cubicBezTo>
                  <a:lnTo>
                    <a:pt x="38469" y="19088"/>
                  </a:lnTo>
                  <a:lnTo>
                    <a:pt x="38468" y="15260"/>
                  </a:lnTo>
                  <a:cubicBezTo>
                    <a:pt x="38454" y="15263"/>
                    <a:pt x="38425" y="15264"/>
                    <a:pt x="38383" y="15264"/>
                  </a:cubicBezTo>
                  <a:cubicBezTo>
                    <a:pt x="37625" y="15264"/>
                    <a:pt x="32565" y="14835"/>
                    <a:pt x="32565" y="14835"/>
                  </a:cubicBezTo>
                  <a:lnTo>
                    <a:pt x="19853" y="1911"/>
                  </a:lnTo>
                  <a:cubicBezTo>
                    <a:pt x="19853" y="1911"/>
                    <a:pt x="12353" y="0"/>
                    <a:pt x="9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3364350" y="4563175"/>
              <a:ext cx="128125" cy="77650"/>
            </a:xfrm>
            <a:custGeom>
              <a:rect b="b" l="l" r="r" t="t"/>
              <a:pathLst>
                <a:path extrusionOk="0" h="3106" w="5125">
                  <a:moveTo>
                    <a:pt x="4191" y="1"/>
                  </a:moveTo>
                  <a:lnTo>
                    <a:pt x="0" y="2385"/>
                  </a:lnTo>
                  <a:cubicBezTo>
                    <a:pt x="0" y="2385"/>
                    <a:pt x="565" y="3105"/>
                    <a:pt x="1673" y="3105"/>
                  </a:cubicBezTo>
                  <a:cubicBezTo>
                    <a:pt x="1822" y="3105"/>
                    <a:pt x="1981" y="3092"/>
                    <a:pt x="2149" y="3063"/>
                  </a:cubicBezTo>
                  <a:cubicBezTo>
                    <a:pt x="3570" y="2814"/>
                    <a:pt x="5124" y="1194"/>
                    <a:pt x="5124" y="1194"/>
                  </a:cubicBez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4188950" y="4792300"/>
              <a:ext cx="269775" cy="683125"/>
            </a:xfrm>
            <a:custGeom>
              <a:rect b="b" l="l" r="r" t="t"/>
              <a:pathLst>
                <a:path extrusionOk="0" h="27325" w="10791">
                  <a:moveTo>
                    <a:pt x="0" y="1"/>
                  </a:moveTo>
                  <a:lnTo>
                    <a:pt x="0" y="27324"/>
                  </a:lnTo>
                  <a:lnTo>
                    <a:pt x="10790" y="27324"/>
                  </a:lnTo>
                  <a:lnTo>
                    <a:pt x="1079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3083450" y="3030450"/>
              <a:ext cx="636400" cy="1036125"/>
            </a:xfrm>
            <a:custGeom>
              <a:rect b="b" l="l" r="r" t="t"/>
              <a:pathLst>
                <a:path extrusionOk="0" h="41445" w="25456">
                  <a:moveTo>
                    <a:pt x="13592" y="0"/>
                  </a:moveTo>
                  <a:cubicBezTo>
                    <a:pt x="7039" y="0"/>
                    <a:pt x="1727" y="5313"/>
                    <a:pt x="1727" y="11865"/>
                  </a:cubicBezTo>
                  <a:cubicBezTo>
                    <a:pt x="1727" y="11865"/>
                    <a:pt x="1" y="26103"/>
                    <a:pt x="25456" y="41444"/>
                  </a:cubicBezTo>
                  <a:lnTo>
                    <a:pt x="25456" y="11865"/>
                  </a:lnTo>
                  <a:cubicBezTo>
                    <a:pt x="25456" y="5313"/>
                    <a:pt x="20144" y="0"/>
                    <a:pt x="135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1225950" y="409400"/>
              <a:ext cx="2477375" cy="2495250"/>
            </a:xfrm>
            <a:custGeom>
              <a:rect b="b" l="l" r="r" t="t"/>
              <a:pathLst>
                <a:path extrusionOk="0" h="99810" w="99095">
                  <a:moveTo>
                    <a:pt x="99095" y="0"/>
                  </a:moveTo>
                  <a:cubicBezTo>
                    <a:pt x="98938" y="0"/>
                    <a:pt x="98790" y="0"/>
                    <a:pt x="98635" y="10"/>
                  </a:cubicBezTo>
                  <a:cubicBezTo>
                    <a:pt x="97807" y="15"/>
                    <a:pt x="96985" y="37"/>
                    <a:pt x="96164" y="66"/>
                  </a:cubicBezTo>
                  <a:cubicBezTo>
                    <a:pt x="44310" y="1892"/>
                    <a:pt x="2528" y="43285"/>
                    <a:pt x="58" y="94969"/>
                  </a:cubicBezTo>
                  <a:cubicBezTo>
                    <a:pt x="51" y="95131"/>
                    <a:pt x="43" y="95286"/>
                    <a:pt x="37" y="95450"/>
                  </a:cubicBezTo>
                  <a:cubicBezTo>
                    <a:pt x="22" y="95827"/>
                    <a:pt x="9" y="96201"/>
                    <a:pt x="0" y="96577"/>
                  </a:cubicBezTo>
                  <a:cubicBezTo>
                    <a:pt x="256" y="96555"/>
                    <a:pt x="461" y="96328"/>
                    <a:pt x="461" y="96066"/>
                  </a:cubicBezTo>
                  <a:lnTo>
                    <a:pt x="461" y="95470"/>
                  </a:lnTo>
                  <a:cubicBezTo>
                    <a:pt x="461" y="95435"/>
                    <a:pt x="454" y="95399"/>
                    <a:pt x="454" y="95364"/>
                  </a:cubicBezTo>
                  <a:cubicBezTo>
                    <a:pt x="5515" y="94423"/>
                    <a:pt x="12205" y="93850"/>
                    <a:pt x="19538" y="93850"/>
                  </a:cubicBezTo>
                  <a:cubicBezTo>
                    <a:pt x="34129" y="93850"/>
                    <a:pt x="46170" y="96115"/>
                    <a:pt x="47961" y="99054"/>
                  </a:cubicBezTo>
                  <a:lnTo>
                    <a:pt x="47961" y="99060"/>
                  </a:lnTo>
                  <a:cubicBezTo>
                    <a:pt x="47791" y="99137"/>
                    <a:pt x="47678" y="99315"/>
                    <a:pt x="47678" y="99512"/>
                  </a:cubicBezTo>
                  <a:lnTo>
                    <a:pt x="47678" y="99809"/>
                  </a:lnTo>
                  <a:lnTo>
                    <a:pt x="48195" y="99809"/>
                  </a:lnTo>
                  <a:cubicBezTo>
                    <a:pt x="48195" y="99542"/>
                    <a:pt x="48195" y="99265"/>
                    <a:pt x="48202" y="98996"/>
                  </a:cubicBezTo>
                  <a:cubicBezTo>
                    <a:pt x="48414" y="46610"/>
                    <a:pt x="69475" y="3845"/>
                    <a:pt x="96114" y="234"/>
                  </a:cubicBezTo>
                  <a:cubicBezTo>
                    <a:pt x="96950" y="128"/>
                    <a:pt x="97791" y="51"/>
                    <a:pt x="98641" y="15"/>
                  </a:cubicBezTo>
                  <a:cubicBezTo>
                    <a:pt x="98790" y="9"/>
                    <a:pt x="98945" y="9"/>
                    <a:pt x="99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2430825" y="409225"/>
              <a:ext cx="3782925" cy="2495450"/>
            </a:xfrm>
            <a:custGeom>
              <a:rect b="b" l="l" r="r" t="t"/>
              <a:pathLst>
                <a:path extrusionOk="0" h="99818" w="151317">
                  <a:moveTo>
                    <a:pt x="51562" y="1"/>
                  </a:moveTo>
                  <a:cubicBezTo>
                    <a:pt x="51343" y="1"/>
                    <a:pt x="51116" y="1"/>
                    <a:pt x="50897" y="7"/>
                  </a:cubicBezTo>
                  <a:cubicBezTo>
                    <a:pt x="50747" y="14"/>
                    <a:pt x="50592" y="14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7" y="56"/>
                  </a:cubicBezTo>
                  <a:cubicBezTo>
                    <a:pt x="49594" y="71"/>
                    <a:pt x="49389" y="85"/>
                    <a:pt x="49177" y="107"/>
                  </a:cubicBezTo>
                  <a:cubicBezTo>
                    <a:pt x="48966" y="120"/>
                    <a:pt x="48753" y="142"/>
                    <a:pt x="48548" y="171"/>
                  </a:cubicBezTo>
                  <a:cubicBezTo>
                    <a:pt x="48344" y="191"/>
                    <a:pt x="48131" y="220"/>
                    <a:pt x="47918" y="241"/>
                  </a:cubicBezTo>
                  <a:cubicBezTo>
                    <a:pt x="47791" y="262"/>
                    <a:pt x="47663" y="284"/>
                    <a:pt x="47535" y="297"/>
                  </a:cubicBezTo>
                  <a:cubicBezTo>
                    <a:pt x="47351" y="326"/>
                    <a:pt x="47161" y="354"/>
                    <a:pt x="46977" y="390"/>
                  </a:cubicBezTo>
                  <a:cubicBezTo>
                    <a:pt x="46758" y="425"/>
                    <a:pt x="46544" y="467"/>
                    <a:pt x="46325" y="510"/>
                  </a:cubicBezTo>
                  <a:cubicBezTo>
                    <a:pt x="46113" y="552"/>
                    <a:pt x="45901" y="595"/>
                    <a:pt x="45681" y="644"/>
                  </a:cubicBezTo>
                  <a:cubicBezTo>
                    <a:pt x="45468" y="686"/>
                    <a:pt x="45255" y="737"/>
                    <a:pt x="45044" y="793"/>
                  </a:cubicBezTo>
                  <a:cubicBezTo>
                    <a:pt x="44832" y="842"/>
                    <a:pt x="44612" y="899"/>
                    <a:pt x="44399" y="956"/>
                  </a:cubicBezTo>
                  <a:cubicBezTo>
                    <a:pt x="44138" y="1027"/>
                    <a:pt x="43869" y="1104"/>
                    <a:pt x="43600" y="1182"/>
                  </a:cubicBezTo>
                  <a:cubicBezTo>
                    <a:pt x="43415" y="1239"/>
                    <a:pt x="43232" y="1296"/>
                    <a:pt x="43048" y="1352"/>
                  </a:cubicBezTo>
                  <a:cubicBezTo>
                    <a:pt x="42864" y="1416"/>
                    <a:pt x="42687" y="1473"/>
                    <a:pt x="42502" y="1537"/>
                  </a:cubicBezTo>
                  <a:cubicBezTo>
                    <a:pt x="42291" y="1607"/>
                    <a:pt x="42079" y="1685"/>
                    <a:pt x="41873" y="1763"/>
                  </a:cubicBezTo>
                  <a:cubicBezTo>
                    <a:pt x="41442" y="1918"/>
                    <a:pt x="41016" y="2088"/>
                    <a:pt x="40584" y="2265"/>
                  </a:cubicBezTo>
                  <a:cubicBezTo>
                    <a:pt x="40188" y="2435"/>
                    <a:pt x="39799" y="2606"/>
                    <a:pt x="39402" y="2789"/>
                  </a:cubicBezTo>
                  <a:cubicBezTo>
                    <a:pt x="38278" y="3323"/>
                    <a:pt x="37181" y="3913"/>
                    <a:pt x="36118" y="4559"/>
                  </a:cubicBezTo>
                  <a:cubicBezTo>
                    <a:pt x="35905" y="4687"/>
                    <a:pt x="35686" y="4820"/>
                    <a:pt x="35474" y="4955"/>
                  </a:cubicBezTo>
                  <a:cubicBezTo>
                    <a:pt x="35262" y="5098"/>
                    <a:pt x="35041" y="5231"/>
                    <a:pt x="34829" y="5381"/>
                  </a:cubicBezTo>
                  <a:cubicBezTo>
                    <a:pt x="34618" y="5522"/>
                    <a:pt x="34404" y="5664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5" y="6343"/>
                    <a:pt x="33250" y="6478"/>
                    <a:pt x="33066" y="6619"/>
                  </a:cubicBezTo>
                  <a:cubicBezTo>
                    <a:pt x="32692" y="6895"/>
                    <a:pt x="32323" y="7179"/>
                    <a:pt x="31954" y="7475"/>
                  </a:cubicBezTo>
                  <a:lnTo>
                    <a:pt x="31949" y="7475"/>
                  </a:lnTo>
                  <a:cubicBezTo>
                    <a:pt x="31580" y="7773"/>
                    <a:pt x="31212" y="8070"/>
                    <a:pt x="30850" y="8382"/>
                  </a:cubicBezTo>
                  <a:cubicBezTo>
                    <a:pt x="30497" y="8678"/>
                    <a:pt x="30150" y="8983"/>
                    <a:pt x="29802" y="9302"/>
                  </a:cubicBezTo>
                  <a:cubicBezTo>
                    <a:pt x="29782" y="9317"/>
                    <a:pt x="29763" y="9333"/>
                    <a:pt x="29747" y="9352"/>
                  </a:cubicBezTo>
                  <a:cubicBezTo>
                    <a:pt x="29391" y="9671"/>
                    <a:pt x="29038" y="10003"/>
                    <a:pt x="28692" y="10336"/>
                  </a:cubicBezTo>
                  <a:cubicBezTo>
                    <a:pt x="28515" y="10505"/>
                    <a:pt x="28337" y="10675"/>
                    <a:pt x="28160" y="10852"/>
                  </a:cubicBezTo>
                  <a:lnTo>
                    <a:pt x="27629" y="11384"/>
                  </a:lnTo>
                  <a:cubicBezTo>
                    <a:pt x="27452" y="11560"/>
                    <a:pt x="27275" y="11738"/>
                    <a:pt x="27105" y="11922"/>
                  </a:cubicBezTo>
                  <a:cubicBezTo>
                    <a:pt x="26759" y="12282"/>
                    <a:pt x="26419" y="12650"/>
                    <a:pt x="26065" y="13032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4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3"/>
                    <a:pt x="21110" y="19262"/>
                  </a:cubicBezTo>
                  <a:cubicBezTo>
                    <a:pt x="20946" y="19490"/>
                    <a:pt x="20791" y="19716"/>
                    <a:pt x="20635" y="19942"/>
                  </a:cubicBezTo>
                  <a:cubicBezTo>
                    <a:pt x="20557" y="20048"/>
                    <a:pt x="20486" y="20156"/>
                    <a:pt x="20416" y="20261"/>
                  </a:cubicBezTo>
                  <a:cubicBezTo>
                    <a:pt x="20176" y="20616"/>
                    <a:pt x="19935" y="20977"/>
                    <a:pt x="19701" y="21337"/>
                  </a:cubicBezTo>
                  <a:cubicBezTo>
                    <a:pt x="19389" y="21811"/>
                    <a:pt x="19086" y="22284"/>
                    <a:pt x="18781" y="22766"/>
                  </a:cubicBezTo>
                  <a:cubicBezTo>
                    <a:pt x="18477" y="23255"/>
                    <a:pt x="18179" y="23743"/>
                    <a:pt x="17881" y="24239"/>
                  </a:cubicBezTo>
                  <a:cubicBezTo>
                    <a:pt x="17436" y="24982"/>
                    <a:pt x="16997" y="25747"/>
                    <a:pt x="16565" y="26519"/>
                  </a:cubicBezTo>
                  <a:cubicBezTo>
                    <a:pt x="16134" y="27298"/>
                    <a:pt x="15701" y="28084"/>
                    <a:pt x="15285" y="28884"/>
                  </a:cubicBezTo>
                  <a:cubicBezTo>
                    <a:pt x="15079" y="29287"/>
                    <a:pt x="14867" y="29690"/>
                    <a:pt x="14668" y="30094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1" y="33577"/>
                    <a:pt x="12729" y="34143"/>
                    <a:pt x="12474" y="34724"/>
                  </a:cubicBezTo>
                  <a:cubicBezTo>
                    <a:pt x="12220" y="35297"/>
                    <a:pt x="11964" y="35878"/>
                    <a:pt x="11716" y="36465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5"/>
                  </a:cubicBezTo>
                  <a:lnTo>
                    <a:pt x="9564" y="41910"/>
                  </a:lnTo>
                  <a:cubicBezTo>
                    <a:pt x="9522" y="42016"/>
                    <a:pt x="9487" y="42123"/>
                    <a:pt x="9444" y="42229"/>
                  </a:cubicBezTo>
                  <a:cubicBezTo>
                    <a:pt x="9259" y="42738"/>
                    <a:pt x="9069" y="43255"/>
                    <a:pt x="8892" y="43779"/>
                  </a:cubicBezTo>
                  <a:cubicBezTo>
                    <a:pt x="8700" y="44323"/>
                    <a:pt x="8509" y="44869"/>
                    <a:pt x="8326" y="45422"/>
                  </a:cubicBezTo>
                  <a:cubicBezTo>
                    <a:pt x="8297" y="45506"/>
                    <a:pt x="8269" y="45592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464" y="51390"/>
                    <a:pt x="6435" y="51488"/>
                    <a:pt x="6407" y="51588"/>
                  </a:cubicBezTo>
                  <a:cubicBezTo>
                    <a:pt x="6237" y="52189"/>
                    <a:pt x="6066" y="52798"/>
                    <a:pt x="5904" y="53407"/>
                  </a:cubicBezTo>
                  <a:cubicBezTo>
                    <a:pt x="5862" y="53563"/>
                    <a:pt x="5819" y="53725"/>
                    <a:pt x="5776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3" y="56352"/>
                    <a:pt x="4963" y="57045"/>
                    <a:pt x="4792" y="57747"/>
                  </a:cubicBezTo>
                  <a:cubicBezTo>
                    <a:pt x="4622" y="58440"/>
                    <a:pt x="4460" y="59141"/>
                    <a:pt x="4304" y="59848"/>
                  </a:cubicBezTo>
                  <a:cubicBezTo>
                    <a:pt x="4141" y="60556"/>
                    <a:pt x="3985" y="61265"/>
                    <a:pt x="3837" y="61980"/>
                  </a:cubicBezTo>
                  <a:cubicBezTo>
                    <a:pt x="3825" y="62021"/>
                    <a:pt x="3815" y="62064"/>
                    <a:pt x="3808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0" y="68521"/>
                  </a:cubicBezTo>
                  <a:cubicBezTo>
                    <a:pt x="2464" y="69257"/>
                    <a:pt x="2343" y="70000"/>
                    <a:pt x="2223" y="70743"/>
                  </a:cubicBezTo>
                  <a:cubicBezTo>
                    <a:pt x="1755" y="73731"/>
                    <a:pt x="1352" y="76775"/>
                    <a:pt x="1033" y="79869"/>
                  </a:cubicBezTo>
                  <a:cubicBezTo>
                    <a:pt x="885" y="81297"/>
                    <a:pt x="750" y="82735"/>
                    <a:pt x="631" y="84187"/>
                  </a:cubicBezTo>
                  <a:cubicBezTo>
                    <a:pt x="616" y="84321"/>
                    <a:pt x="609" y="84456"/>
                    <a:pt x="602" y="84590"/>
                  </a:cubicBezTo>
                  <a:cubicBezTo>
                    <a:pt x="538" y="85362"/>
                    <a:pt x="482" y="86141"/>
                    <a:pt x="432" y="86919"/>
                  </a:cubicBezTo>
                  <a:cubicBezTo>
                    <a:pt x="339" y="88223"/>
                    <a:pt x="263" y="89531"/>
                    <a:pt x="213" y="90841"/>
                  </a:cubicBezTo>
                  <a:cubicBezTo>
                    <a:pt x="199" y="91047"/>
                    <a:pt x="191" y="91258"/>
                    <a:pt x="184" y="91465"/>
                  </a:cubicBezTo>
                  <a:cubicBezTo>
                    <a:pt x="170" y="91585"/>
                    <a:pt x="170" y="91696"/>
                    <a:pt x="162" y="91819"/>
                  </a:cubicBezTo>
                  <a:cubicBezTo>
                    <a:pt x="135" y="92582"/>
                    <a:pt x="113" y="93347"/>
                    <a:pt x="85" y="94119"/>
                  </a:cubicBezTo>
                  <a:cubicBezTo>
                    <a:pt x="33" y="95733"/>
                    <a:pt x="7" y="97361"/>
                    <a:pt x="7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6" y="99817"/>
                  </a:lnTo>
                  <a:lnTo>
                    <a:pt x="516" y="99519"/>
                  </a:lnTo>
                  <a:cubicBezTo>
                    <a:pt x="516" y="99372"/>
                    <a:pt x="455" y="99232"/>
                    <a:pt x="346" y="99131"/>
                  </a:cubicBezTo>
                  <a:cubicBezTo>
                    <a:pt x="3325" y="96158"/>
                    <a:pt x="25115" y="93857"/>
                    <a:pt x="51557" y="93857"/>
                  </a:cubicBezTo>
                  <a:cubicBezTo>
                    <a:pt x="78026" y="93857"/>
                    <a:pt x="99823" y="96164"/>
                    <a:pt x="102775" y="99137"/>
                  </a:cubicBezTo>
                  <a:cubicBezTo>
                    <a:pt x="102667" y="99235"/>
                    <a:pt x="102606" y="99374"/>
                    <a:pt x="102604" y="99519"/>
                  </a:cubicBezTo>
                  <a:lnTo>
                    <a:pt x="102604" y="99816"/>
                  </a:lnTo>
                  <a:lnTo>
                    <a:pt x="103639" y="99816"/>
                  </a:lnTo>
                  <a:lnTo>
                    <a:pt x="103639" y="99519"/>
                  </a:lnTo>
                  <a:cubicBezTo>
                    <a:pt x="103639" y="99322"/>
                    <a:pt x="103525" y="99144"/>
                    <a:pt x="103354" y="99067"/>
                  </a:cubicBezTo>
                  <a:cubicBezTo>
                    <a:pt x="105196" y="96129"/>
                    <a:pt x="117676" y="93856"/>
                    <a:pt x="132799" y="93856"/>
                  </a:cubicBezTo>
                  <a:cubicBezTo>
                    <a:pt x="139593" y="93856"/>
                    <a:pt x="145859" y="94316"/>
                    <a:pt x="150863" y="95088"/>
                  </a:cubicBezTo>
                  <a:lnTo>
                    <a:pt x="150863" y="95627"/>
                  </a:lnTo>
                  <a:cubicBezTo>
                    <a:pt x="150863" y="95896"/>
                    <a:pt x="151055" y="96107"/>
                    <a:pt x="151317" y="96136"/>
                  </a:cubicBezTo>
                  <a:cubicBezTo>
                    <a:pt x="151303" y="95811"/>
                    <a:pt x="151289" y="95477"/>
                    <a:pt x="151272" y="95152"/>
                  </a:cubicBezTo>
                  <a:cubicBezTo>
                    <a:pt x="151266" y="94953"/>
                    <a:pt x="151251" y="94748"/>
                    <a:pt x="151244" y="94542"/>
                  </a:cubicBezTo>
                  <a:lnTo>
                    <a:pt x="151244" y="94535"/>
                  </a:lnTo>
                  <a:cubicBezTo>
                    <a:pt x="148547" y="42907"/>
                    <a:pt x="106625" y="1664"/>
                    <a:pt x="54713" y="56"/>
                  </a:cubicBezTo>
                  <a:cubicBezTo>
                    <a:pt x="54713" y="54"/>
                    <a:pt x="54712" y="53"/>
                    <a:pt x="54711" y="53"/>
                  </a:cubicBezTo>
                  <a:cubicBezTo>
                    <a:pt x="54709" y="53"/>
                    <a:pt x="54705" y="56"/>
                    <a:pt x="54705" y="56"/>
                  </a:cubicBezTo>
                  <a:cubicBezTo>
                    <a:pt x="53905" y="29"/>
                    <a:pt x="53106" y="14"/>
                    <a:pt x="52299" y="7"/>
                  </a:cubicBezTo>
                  <a:lnTo>
                    <a:pt x="52228" y="7"/>
                  </a:lnTo>
                  <a:cubicBezTo>
                    <a:pt x="52009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2430825" y="409225"/>
              <a:ext cx="2578075" cy="2495450"/>
            </a:xfrm>
            <a:custGeom>
              <a:rect b="b" l="l" r="r" t="t"/>
              <a:pathLst>
                <a:path extrusionOk="0" h="99818" w="103123">
                  <a:moveTo>
                    <a:pt x="51562" y="1"/>
                  </a:moveTo>
                  <a:cubicBezTo>
                    <a:pt x="51342" y="1"/>
                    <a:pt x="51116" y="1"/>
                    <a:pt x="50895" y="7"/>
                  </a:cubicBezTo>
                  <a:cubicBezTo>
                    <a:pt x="50747" y="16"/>
                    <a:pt x="50592" y="16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5" y="56"/>
                  </a:cubicBezTo>
                  <a:cubicBezTo>
                    <a:pt x="49594" y="71"/>
                    <a:pt x="49389" y="86"/>
                    <a:pt x="49177" y="107"/>
                  </a:cubicBezTo>
                  <a:cubicBezTo>
                    <a:pt x="48964" y="120"/>
                    <a:pt x="48752" y="142"/>
                    <a:pt x="48546" y="171"/>
                  </a:cubicBezTo>
                  <a:cubicBezTo>
                    <a:pt x="48342" y="192"/>
                    <a:pt x="48130" y="220"/>
                    <a:pt x="47918" y="241"/>
                  </a:cubicBezTo>
                  <a:cubicBezTo>
                    <a:pt x="47790" y="263"/>
                    <a:pt x="47663" y="284"/>
                    <a:pt x="47535" y="297"/>
                  </a:cubicBezTo>
                  <a:cubicBezTo>
                    <a:pt x="47351" y="326"/>
                    <a:pt x="47159" y="354"/>
                    <a:pt x="46976" y="390"/>
                  </a:cubicBezTo>
                  <a:cubicBezTo>
                    <a:pt x="46757" y="425"/>
                    <a:pt x="46544" y="467"/>
                    <a:pt x="46325" y="510"/>
                  </a:cubicBezTo>
                  <a:cubicBezTo>
                    <a:pt x="46113" y="553"/>
                    <a:pt x="45901" y="595"/>
                    <a:pt x="45681" y="644"/>
                  </a:cubicBezTo>
                  <a:cubicBezTo>
                    <a:pt x="45468" y="688"/>
                    <a:pt x="45255" y="737"/>
                    <a:pt x="45043" y="794"/>
                  </a:cubicBezTo>
                  <a:cubicBezTo>
                    <a:pt x="44831" y="843"/>
                    <a:pt x="44612" y="900"/>
                    <a:pt x="44399" y="956"/>
                  </a:cubicBezTo>
                  <a:cubicBezTo>
                    <a:pt x="44137" y="1027"/>
                    <a:pt x="43869" y="1104"/>
                    <a:pt x="43599" y="1183"/>
                  </a:cubicBezTo>
                  <a:cubicBezTo>
                    <a:pt x="43232" y="1296"/>
                    <a:pt x="42863" y="1409"/>
                    <a:pt x="42502" y="1537"/>
                  </a:cubicBezTo>
                  <a:cubicBezTo>
                    <a:pt x="42290" y="1608"/>
                    <a:pt x="42077" y="1685"/>
                    <a:pt x="41872" y="1763"/>
                  </a:cubicBezTo>
                  <a:cubicBezTo>
                    <a:pt x="41441" y="1918"/>
                    <a:pt x="41016" y="2088"/>
                    <a:pt x="40584" y="2265"/>
                  </a:cubicBezTo>
                  <a:cubicBezTo>
                    <a:pt x="40187" y="2435"/>
                    <a:pt x="39798" y="2606"/>
                    <a:pt x="39402" y="2789"/>
                  </a:cubicBezTo>
                  <a:cubicBezTo>
                    <a:pt x="37583" y="3651"/>
                    <a:pt x="35841" y="4662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4" y="6343"/>
                    <a:pt x="33250" y="6478"/>
                    <a:pt x="33066" y="6619"/>
                  </a:cubicBezTo>
                  <a:cubicBezTo>
                    <a:pt x="31572" y="7724"/>
                    <a:pt x="30114" y="8970"/>
                    <a:pt x="28691" y="10336"/>
                  </a:cubicBezTo>
                  <a:cubicBezTo>
                    <a:pt x="28514" y="10506"/>
                    <a:pt x="28337" y="10676"/>
                    <a:pt x="28160" y="10852"/>
                  </a:cubicBezTo>
                  <a:lnTo>
                    <a:pt x="27629" y="11384"/>
                  </a:lnTo>
                  <a:cubicBezTo>
                    <a:pt x="27452" y="11561"/>
                    <a:pt x="27275" y="11738"/>
                    <a:pt x="27105" y="11922"/>
                  </a:cubicBezTo>
                  <a:cubicBezTo>
                    <a:pt x="26751" y="12282"/>
                    <a:pt x="26411" y="12658"/>
                    <a:pt x="26065" y="13034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3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4"/>
                    <a:pt x="21110" y="19263"/>
                  </a:cubicBezTo>
                  <a:cubicBezTo>
                    <a:pt x="20946" y="19490"/>
                    <a:pt x="20791" y="19716"/>
                    <a:pt x="20635" y="19943"/>
                  </a:cubicBezTo>
                  <a:cubicBezTo>
                    <a:pt x="20557" y="20050"/>
                    <a:pt x="20486" y="20156"/>
                    <a:pt x="20416" y="20262"/>
                  </a:cubicBezTo>
                  <a:cubicBezTo>
                    <a:pt x="20176" y="20616"/>
                    <a:pt x="19935" y="20977"/>
                    <a:pt x="19701" y="21339"/>
                  </a:cubicBezTo>
                  <a:cubicBezTo>
                    <a:pt x="19389" y="21811"/>
                    <a:pt x="19086" y="22286"/>
                    <a:pt x="18781" y="22768"/>
                  </a:cubicBezTo>
                  <a:cubicBezTo>
                    <a:pt x="18477" y="23256"/>
                    <a:pt x="18179" y="23743"/>
                    <a:pt x="17881" y="24239"/>
                  </a:cubicBezTo>
                  <a:cubicBezTo>
                    <a:pt x="17436" y="24983"/>
                    <a:pt x="16997" y="25748"/>
                    <a:pt x="16565" y="26519"/>
                  </a:cubicBezTo>
                  <a:cubicBezTo>
                    <a:pt x="16134" y="27298"/>
                    <a:pt x="15701" y="28084"/>
                    <a:pt x="15283" y="28884"/>
                  </a:cubicBezTo>
                  <a:cubicBezTo>
                    <a:pt x="15079" y="29287"/>
                    <a:pt x="14867" y="29691"/>
                    <a:pt x="14668" y="30095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0" y="33578"/>
                    <a:pt x="12729" y="34144"/>
                    <a:pt x="12474" y="34724"/>
                  </a:cubicBezTo>
                  <a:cubicBezTo>
                    <a:pt x="12218" y="35298"/>
                    <a:pt x="11964" y="35878"/>
                    <a:pt x="11716" y="36466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7"/>
                  </a:cubicBezTo>
                  <a:lnTo>
                    <a:pt x="9564" y="41910"/>
                  </a:lnTo>
                  <a:cubicBezTo>
                    <a:pt x="9330" y="42527"/>
                    <a:pt x="9111" y="43150"/>
                    <a:pt x="8892" y="43779"/>
                  </a:cubicBezTo>
                  <a:cubicBezTo>
                    <a:pt x="8666" y="44409"/>
                    <a:pt x="8452" y="45039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245" y="52146"/>
                    <a:pt x="6004" y="53011"/>
                    <a:pt x="5778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4" y="56352"/>
                    <a:pt x="4964" y="57045"/>
                    <a:pt x="4794" y="57747"/>
                  </a:cubicBezTo>
                  <a:cubicBezTo>
                    <a:pt x="4624" y="58440"/>
                    <a:pt x="4460" y="59141"/>
                    <a:pt x="4305" y="59848"/>
                  </a:cubicBezTo>
                  <a:cubicBezTo>
                    <a:pt x="4135" y="60600"/>
                    <a:pt x="3965" y="61350"/>
                    <a:pt x="3810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2" y="68521"/>
                  </a:cubicBezTo>
                  <a:cubicBezTo>
                    <a:pt x="2464" y="69257"/>
                    <a:pt x="2344" y="70000"/>
                    <a:pt x="2224" y="70743"/>
                  </a:cubicBezTo>
                  <a:cubicBezTo>
                    <a:pt x="1756" y="73731"/>
                    <a:pt x="1353" y="76775"/>
                    <a:pt x="1035" y="79869"/>
                  </a:cubicBezTo>
                  <a:cubicBezTo>
                    <a:pt x="885" y="81297"/>
                    <a:pt x="752" y="82735"/>
                    <a:pt x="631" y="84187"/>
                  </a:cubicBezTo>
                  <a:cubicBezTo>
                    <a:pt x="553" y="85094"/>
                    <a:pt x="489" y="86006"/>
                    <a:pt x="432" y="86919"/>
                  </a:cubicBezTo>
                  <a:cubicBezTo>
                    <a:pt x="324" y="88427"/>
                    <a:pt x="241" y="89942"/>
                    <a:pt x="185" y="91465"/>
                  </a:cubicBezTo>
                  <a:cubicBezTo>
                    <a:pt x="170" y="91585"/>
                    <a:pt x="170" y="91696"/>
                    <a:pt x="164" y="91819"/>
                  </a:cubicBezTo>
                  <a:cubicBezTo>
                    <a:pt x="135" y="92582"/>
                    <a:pt x="113" y="93347"/>
                    <a:pt x="86" y="94119"/>
                  </a:cubicBezTo>
                  <a:cubicBezTo>
                    <a:pt x="34" y="95733"/>
                    <a:pt x="9" y="97361"/>
                    <a:pt x="9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8" y="99817"/>
                  </a:lnTo>
                  <a:lnTo>
                    <a:pt x="518" y="99519"/>
                  </a:lnTo>
                  <a:cubicBezTo>
                    <a:pt x="516" y="99372"/>
                    <a:pt x="455" y="99232"/>
                    <a:pt x="347" y="99131"/>
                  </a:cubicBezTo>
                  <a:cubicBezTo>
                    <a:pt x="3327" y="96158"/>
                    <a:pt x="25117" y="93857"/>
                    <a:pt x="51557" y="93857"/>
                  </a:cubicBezTo>
                  <a:cubicBezTo>
                    <a:pt x="78026" y="93857"/>
                    <a:pt x="99824" y="96164"/>
                    <a:pt x="102776" y="99137"/>
                  </a:cubicBezTo>
                  <a:cubicBezTo>
                    <a:pt x="102667" y="99235"/>
                    <a:pt x="102606" y="99374"/>
                    <a:pt x="102606" y="99519"/>
                  </a:cubicBezTo>
                  <a:lnTo>
                    <a:pt x="102606" y="99816"/>
                  </a:lnTo>
                  <a:lnTo>
                    <a:pt x="103123" y="99816"/>
                  </a:lnTo>
                  <a:cubicBezTo>
                    <a:pt x="103123" y="99549"/>
                    <a:pt x="103123" y="99272"/>
                    <a:pt x="103112" y="99002"/>
                  </a:cubicBezTo>
                  <a:cubicBezTo>
                    <a:pt x="102900" y="46362"/>
                    <a:pt x="81634" y="3434"/>
                    <a:pt x="54818" y="192"/>
                  </a:cubicBezTo>
                  <a:cubicBezTo>
                    <a:pt x="53982" y="92"/>
                    <a:pt x="53140" y="36"/>
                    <a:pt x="52299" y="7"/>
                  </a:cubicBezTo>
                  <a:lnTo>
                    <a:pt x="52227" y="7"/>
                  </a:lnTo>
                  <a:cubicBezTo>
                    <a:pt x="52007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1212675" y="2785325"/>
              <a:ext cx="26525" cy="41575"/>
            </a:xfrm>
            <a:custGeom>
              <a:rect b="b" l="l" r="r" t="t"/>
              <a:pathLst>
                <a:path extrusionOk="0" h="1663" w="1061">
                  <a:moveTo>
                    <a:pt x="524" y="0"/>
                  </a:moveTo>
                  <a:cubicBezTo>
                    <a:pt x="236" y="0"/>
                    <a:pt x="1" y="234"/>
                    <a:pt x="2" y="523"/>
                  </a:cubicBezTo>
                  <a:lnTo>
                    <a:pt x="2" y="1133"/>
                  </a:lnTo>
                  <a:cubicBezTo>
                    <a:pt x="1" y="1424"/>
                    <a:pt x="236" y="1662"/>
                    <a:pt x="529" y="1662"/>
                  </a:cubicBezTo>
                  <a:cubicBezTo>
                    <a:pt x="530" y="1662"/>
                    <a:pt x="531" y="1662"/>
                    <a:pt x="531" y="1662"/>
                  </a:cubicBezTo>
                  <a:cubicBezTo>
                    <a:pt x="535" y="1662"/>
                    <a:pt x="538" y="1662"/>
                    <a:pt x="541" y="1662"/>
                  </a:cubicBezTo>
                  <a:cubicBezTo>
                    <a:pt x="557" y="1662"/>
                    <a:pt x="573" y="1660"/>
                    <a:pt x="589" y="1655"/>
                  </a:cubicBezTo>
                  <a:cubicBezTo>
                    <a:pt x="850" y="1634"/>
                    <a:pt x="1061" y="1401"/>
                    <a:pt x="1061" y="1133"/>
                  </a:cubicBezTo>
                  <a:lnTo>
                    <a:pt x="1061" y="523"/>
                  </a:lnTo>
                  <a:cubicBezTo>
                    <a:pt x="1061" y="486"/>
                    <a:pt x="1053" y="451"/>
                    <a:pt x="1053" y="414"/>
                  </a:cubicBezTo>
                  <a:cubicBezTo>
                    <a:pt x="1009" y="219"/>
                    <a:pt x="851" y="59"/>
                    <a:pt x="647" y="8"/>
                  </a:cubicBezTo>
                  <a:cubicBezTo>
                    <a:pt x="610" y="8"/>
                    <a:pt x="567" y="0"/>
                    <a:pt x="531" y="0"/>
                  </a:cubicBezTo>
                  <a:cubicBezTo>
                    <a:pt x="529" y="0"/>
                    <a:pt x="52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2417525" y="2877800"/>
              <a:ext cx="26700" cy="41750"/>
            </a:xfrm>
            <a:custGeom>
              <a:rect b="b" l="l" r="r" t="t"/>
              <a:pathLst>
                <a:path extrusionOk="0" h="1670" w="1068">
                  <a:moveTo>
                    <a:pt x="532" y="1"/>
                  </a:moveTo>
                  <a:cubicBezTo>
                    <a:pt x="449" y="1"/>
                    <a:pt x="368" y="21"/>
                    <a:pt x="293" y="59"/>
                  </a:cubicBezTo>
                  <a:lnTo>
                    <a:pt x="293" y="66"/>
                  </a:lnTo>
                  <a:cubicBezTo>
                    <a:pt x="115" y="150"/>
                    <a:pt x="2" y="331"/>
                    <a:pt x="3" y="530"/>
                  </a:cubicBezTo>
                  <a:lnTo>
                    <a:pt x="3" y="1140"/>
                  </a:lnTo>
                  <a:cubicBezTo>
                    <a:pt x="0" y="1337"/>
                    <a:pt x="115" y="1518"/>
                    <a:pt x="293" y="1604"/>
                  </a:cubicBezTo>
                  <a:lnTo>
                    <a:pt x="293" y="1611"/>
                  </a:lnTo>
                  <a:cubicBezTo>
                    <a:pt x="366" y="1649"/>
                    <a:pt x="449" y="1669"/>
                    <a:pt x="532" y="1669"/>
                  </a:cubicBezTo>
                  <a:cubicBezTo>
                    <a:pt x="536" y="1669"/>
                    <a:pt x="539" y="1669"/>
                    <a:pt x="542" y="1669"/>
                  </a:cubicBezTo>
                  <a:cubicBezTo>
                    <a:pt x="833" y="1669"/>
                    <a:pt x="1067" y="1430"/>
                    <a:pt x="1062" y="1140"/>
                  </a:cubicBezTo>
                  <a:lnTo>
                    <a:pt x="1062" y="530"/>
                  </a:lnTo>
                  <a:cubicBezTo>
                    <a:pt x="1060" y="379"/>
                    <a:pt x="998" y="235"/>
                    <a:pt x="888" y="130"/>
                  </a:cubicBezTo>
                  <a:cubicBezTo>
                    <a:pt x="791" y="47"/>
                    <a:pt x="667" y="1"/>
                    <a:pt x="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4995650" y="2877800"/>
              <a:ext cx="26525" cy="41750"/>
            </a:xfrm>
            <a:custGeom>
              <a:rect b="b" l="l" r="r" t="t"/>
              <a:pathLst>
                <a:path extrusionOk="0" h="1670" w="1061">
                  <a:moveTo>
                    <a:pt x="537" y="0"/>
                  </a:moveTo>
                  <a:cubicBezTo>
                    <a:pt x="535" y="0"/>
                    <a:pt x="532" y="0"/>
                    <a:pt x="530" y="1"/>
                  </a:cubicBezTo>
                  <a:lnTo>
                    <a:pt x="522" y="1"/>
                  </a:lnTo>
                  <a:cubicBezTo>
                    <a:pt x="393" y="2"/>
                    <a:pt x="269" y="51"/>
                    <a:pt x="173" y="138"/>
                  </a:cubicBezTo>
                  <a:cubicBezTo>
                    <a:pt x="63" y="239"/>
                    <a:pt x="1" y="380"/>
                    <a:pt x="1" y="530"/>
                  </a:cubicBezTo>
                  <a:lnTo>
                    <a:pt x="1" y="1140"/>
                  </a:lnTo>
                  <a:cubicBezTo>
                    <a:pt x="1" y="1288"/>
                    <a:pt x="63" y="1430"/>
                    <a:pt x="173" y="1530"/>
                  </a:cubicBezTo>
                  <a:cubicBezTo>
                    <a:pt x="269" y="1619"/>
                    <a:pt x="395" y="1669"/>
                    <a:pt x="525" y="1669"/>
                  </a:cubicBezTo>
                  <a:cubicBezTo>
                    <a:pt x="527" y="1669"/>
                    <a:pt x="528" y="1669"/>
                    <a:pt x="530" y="1669"/>
                  </a:cubicBezTo>
                  <a:cubicBezTo>
                    <a:pt x="532" y="1669"/>
                    <a:pt x="535" y="1669"/>
                    <a:pt x="537" y="1669"/>
                  </a:cubicBezTo>
                  <a:cubicBezTo>
                    <a:pt x="619" y="1669"/>
                    <a:pt x="699" y="1646"/>
                    <a:pt x="770" y="1604"/>
                  </a:cubicBezTo>
                  <a:cubicBezTo>
                    <a:pt x="948" y="1518"/>
                    <a:pt x="1061" y="1337"/>
                    <a:pt x="1058" y="1140"/>
                  </a:cubicBezTo>
                  <a:lnTo>
                    <a:pt x="1058" y="530"/>
                  </a:lnTo>
                  <a:cubicBezTo>
                    <a:pt x="1061" y="333"/>
                    <a:pt x="948" y="152"/>
                    <a:pt x="770" y="66"/>
                  </a:cubicBezTo>
                  <a:cubicBezTo>
                    <a:pt x="699" y="24"/>
                    <a:pt x="619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6194375" y="2783100"/>
              <a:ext cx="26350" cy="41550"/>
            </a:xfrm>
            <a:custGeom>
              <a:rect b="b" l="l" r="r" t="t"/>
              <a:pathLst>
                <a:path extrusionOk="0" h="1662" w="1054">
                  <a:moveTo>
                    <a:pt x="530" y="1"/>
                  </a:moveTo>
                  <a:cubicBezTo>
                    <a:pt x="483" y="2"/>
                    <a:pt x="437" y="6"/>
                    <a:pt x="391" y="14"/>
                  </a:cubicBezTo>
                  <a:lnTo>
                    <a:pt x="391" y="23"/>
                  </a:lnTo>
                  <a:cubicBezTo>
                    <a:pt x="161" y="82"/>
                    <a:pt x="0" y="291"/>
                    <a:pt x="0" y="529"/>
                  </a:cubicBezTo>
                  <a:lnTo>
                    <a:pt x="0" y="1132"/>
                  </a:lnTo>
                  <a:cubicBezTo>
                    <a:pt x="0" y="1408"/>
                    <a:pt x="195" y="1626"/>
                    <a:pt x="464" y="1653"/>
                  </a:cubicBezTo>
                  <a:cubicBezTo>
                    <a:pt x="482" y="1659"/>
                    <a:pt x="500" y="1662"/>
                    <a:pt x="519" y="1662"/>
                  </a:cubicBezTo>
                  <a:cubicBezTo>
                    <a:pt x="522" y="1662"/>
                    <a:pt x="526" y="1661"/>
                    <a:pt x="530" y="1661"/>
                  </a:cubicBezTo>
                  <a:cubicBezTo>
                    <a:pt x="819" y="1661"/>
                    <a:pt x="1052" y="1430"/>
                    <a:pt x="1052" y="1133"/>
                  </a:cubicBezTo>
                  <a:lnTo>
                    <a:pt x="1052" y="530"/>
                  </a:lnTo>
                  <a:cubicBezTo>
                    <a:pt x="1054" y="239"/>
                    <a:pt x="819" y="4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3627900" y="401500"/>
              <a:ext cx="173700" cy="24350"/>
            </a:xfrm>
            <a:custGeom>
              <a:rect b="b" l="l" r="r" t="t"/>
              <a:pathLst>
                <a:path extrusionOk="0" h="974" w="6948">
                  <a:moveTo>
                    <a:pt x="3474" y="1"/>
                  </a:moveTo>
                  <a:cubicBezTo>
                    <a:pt x="1556" y="1"/>
                    <a:pt x="1" y="218"/>
                    <a:pt x="1" y="488"/>
                  </a:cubicBezTo>
                  <a:cubicBezTo>
                    <a:pt x="1" y="756"/>
                    <a:pt x="1556" y="974"/>
                    <a:pt x="3474" y="974"/>
                  </a:cubicBezTo>
                  <a:cubicBezTo>
                    <a:pt x="5392" y="974"/>
                    <a:pt x="6947" y="756"/>
                    <a:pt x="6947" y="488"/>
                  </a:cubicBezTo>
                  <a:cubicBezTo>
                    <a:pt x="6947" y="220"/>
                    <a:pt x="5392" y="1"/>
                    <a:pt x="3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687400" y="238125"/>
              <a:ext cx="54650" cy="179600"/>
            </a:xfrm>
            <a:custGeom>
              <a:rect b="b" l="l" r="r" t="t"/>
              <a:pathLst>
                <a:path extrusionOk="0" h="7184" w="2186">
                  <a:moveTo>
                    <a:pt x="1086" y="0"/>
                  </a:moveTo>
                  <a:cubicBezTo>
                    <a:pt x="646" y="0"/>
                    <a:pt x="289" y="357"/>
                    <a:pt x="289" y="796"/>
                  </a:cubicBezTo>
                  <a:lnTo>
                    <a:pt x="1" y="6492"/>
                  </a:lnTo>
                  <a:cubicBezTo>
                    <a:pt x="1" y="6932"/>
                    <a:pt x="646" y="7183"/>
                    <a:pt x="1086" y="7183"/>
                  </a:cubicBezTo>
                  <a:cubicBezTo>
                    <a:pt x="1525" y="7183"/>
                    <a:pt x="2185" y="6952"/>
                    <a:pt x="2185" y="6512"/>
                  </a:cubicBezTo>
                  <a:lnTo>
                    <a:pt x="1882" y="796"/>
                  </a:lnTo>
                  <a:cubicBezTo>
                    <a:pt x="1882" y="357"/>
                    <a:pt x="1525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719850" y="3030450"/>
              <a:ext cx="636400" cy="1036125"/>
            </a:xfrm>
            <a:custGeom>
              <a:rect b="b" l="l" r="r" t="t"/>
              <a:pathLst>
                <a:path extrusionOk="0" h="41445" w="25456">
                  <a:moveTo>
                    <a:pt x="11864" y="0"/>
                  </a:moveTo>
                  <a:cubicBezTo>
                    <a:pt x="5312" y="0"/>
                    <a:pt x="0" y="5313"/>
                    <a:pt x="0" y="11865"/>
                  </a:cubicBezTo>
                  <a:lnTo>
                    <a:pt x="0" y="41444"/>
                  </a:lnTo>
                  <a:cubicBezTo>
                    <a:pt x="25455" y="26103"/>
                    <a:pt x="23731" y="11865"/>
                    <a:pt x="23731" y="11865"/>
                  </a:cubicBezTo>
                  <a:cubicBezTo>
                    <a:pt x="23731" y="5313"/>
                    <a:pt x="18417" y="0"/>
                    <a:pt x="118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024725" y="3226175"/>
              <a:ext cx="1395925" cy="622100"/>
            </a:xfrm>
            <a:custGeom>
              <a:rect b="b" l="l" r="r" t="t"/>
              <a:pathLst>
                <a:path extrusionOk="0" h="24884" w="55837">
                  <a:moveTo>
                    <a:pt x="35823" y="1"/>
                  </a:moveTo>
                  <a:lnTo>
                    <a:pt x="27712" y="21053"/>
                  </a:lnTo>
                  <a:lnTo>
                    <a:pt x="18664" y="6994"/>
                  </a:lnTo>
                  <a:lnTo>
                    <a:pt x="13146" y="12513"/>
                  </a:lnTo>
                  <a:lnTo>
                    <a:pt x="1" y="12513"/>
                  </a:lnTo>
                  <a:lnTo>
                    <a:pt x="1" y="14255"/>
                  </a:lnTo>
                  <a:lnTo>
                    <a:pt x="13867" y="14255"/>
                  </a:lnTo>
                  <a:lnTo>
                    <a:pt x="18368" y="9754"/>
                  </a:lnTo>
                  <a:lnTo>
                    <a:pt x="28104" y="24883"/>
                  </a:lnTo>
                  <a:lnTo>
                    <a:pt x="35771" y="4985"/>
                  </a:lnTo>
                  <a:lnTo>
                    <a:pt x="39251" y="14618"/>
                  </a:lnTo>
                  <a:lnTo>
                    <a:pt x="55836" y="14618"/>
                  </a:lnTo>
                  <a:lnTo>
                    <a:pt x="55836" y="12876"/>
                  </a:lnTo>
                  <a:lnTo>
                    <a:pt x="40475" y="12876"/>
                  </a:lnTo>
                  <a:lnTo>
                    <a:pt x="35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00" y="212725"/>
            <a:ext cx="8299024" cy="4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725" y="2071875"/>
            <a:ext cx="3959401" cy="28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25" y="205750"/>
            <a:ext cx="4284250" cy="30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4925" y="205750"/>
            <a:ext cx="1087675" cy="17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50" y="2057400"/>
            <a:ext cx="4147179" cy="299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850" y="3559300"/>
            <a:ext cx="905175" cy="11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608576" cy="28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00" y="1896825"/>
            <a:ext cx="4756250" cy="30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425" y="193550"/>
            <a:ext cx="4187575" cy="25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/>
          <p:nvPr/>
        </p:nvSpPr>
        <p:spPr>
          <a:xfrm>
            <a:off x="925825" y="3744475"/>
            <a:ext cx="1491600" cy="1262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 VIF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poly(age, 3)     1.20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sex                  1.01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poly(bmi, 3)     1.14    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children           1.21   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smoker            1.02  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region              1.13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8" name="Google Shape;5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225" y="1769375"/>
            <a:ext cx="4195076" cy="30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475" y="121525"/>
            <a:ext cx="4153925" cy="354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/>
          <p:nvPr>
            <p:ph type="title"/>
          </p:nvPr>
        </p:nvSpPr>
        <p:spPr>
          <a:xfrm>
            <a:off x="0" y="8768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Summary Statistics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5" name="Google Shape;545;p38"/>
          <p:cNvGrpSpPr/>
          <p:nvPr/>
        </p:nvGrpSpPr>
        <p:grpSpPr>
          <a:xfrm>
            <a:off x="712594" y="763213"/>
            <a:ext cx="1428522" cy="1428351"/>
            <a:chOff x="4049800" y="640400"/>
            <a:chExt cx="858900" cy="858900"/>
          </a:xfrm>
        </p:grpSpPr>
        <p:sp>
          <p:nvSpPr>
            <p:cNvPr id="546" name="Google Shape;546;p38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964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0425319" name="adj1"/>
                <a:gd fmla="val 306368" name="adj2"/>
                <a:gd fmla="val 10266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38"/>
          <p:cNvSpPr txBox="1"/>
          <p:nvPr/>
        </p:nvSpPr>
        <p:spPr>
          <a:xfrm>
            <a:off x="846673" y="1250581"/>
            <a:ext cx="1160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sex</a:t>
            </a:r>
            <a:endParaRPr sz="16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750027" y="2355250"/>
            <a:ext cx="12213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Female: 49.5%</a:t>
            </a:r>
            <a:endParaRPr sz="1200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574293" y="2417344"/>
            <a:ext cx="135900" cy="13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8"/>
          <p:cNvSpPr txBox="1"/>
          <p:nvPr/>
        </p:nvSpPr>
        <p:spPr>
          <a:xfrm>
            <a:off x="2049600" y="2355250"/>
            <a:ext cx="10521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Male: 50.5%</a:t>
            </a:r>
            <a:endParaRPr sz="1200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1856293" y="2417344"/>
            <a:ext cx="135900" cy="13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8"/>
          <p:cNvGrpSpPr/>
          <p:nvPr/>
        </p:nvGrpSpPr>
        <p:grpSpPr>
          <a:xfrm>
            <a:off x="3435906" y="763225"/>
            <a:ext cx="1428522" cy="1428351"/>
            <a:chOff x="4049800" y="640400"/>
            <a:chExt cx="858900" cy="858900"/>
          </a:xfrm>
        </p:grpSpPr>
        <p:sp>
          <p:nvSpPr>
            <p:cNvPr id="554" name="Google Shape;554;p38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964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2343236" name="adj2"/>
                <a:gd fmla="val 9705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38"/>
          <p:cNvSpPr txBox="1"/>
          <p:nvPr/>
        </p:nvSpPr>
        <p:spPr>
          <a:xfrm>
            <a:off x="3569960" y="1297994"/>
            <a:ext cx="1160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smoker</a:t>
            </a:r>
            <a:endParaRPr sz="16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4069381" y="2323494"/>
            <a:ext cx="947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No: 79.5%</a:t>
            </a:r>
            <a:endParaRPr sz="1200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3767293" y="2385594"/>
            <a:ext cx="135900" cy="13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8"/>
          <p:cNvSpPr txBox="1"/>
          <p:nvPr/>
        </p:nvSpPr>
        <p:spPr>
          <a:xfrm>
            <a:off x="4051852" y="2682525"/>
            <a:ext cx="947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Yes:20.5%</a:t>
            </a:r>
            <a:endParaRPr sz="1200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0" name="Google Shape;560;p38"/>
          <p:cNvSpPr/>
          <p:nvPr/>
        </p:nvSpPr>
        <p:spPr>
          <a:xfrm>
            <a:off x="3761431" y="2745919"/>
            <a:ext cx="135900" cy="13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1" name="Google Shape;561;p38"/>
          <p:cNvGraphicFramePr/>
          <p:nvPr/>
        </p:nvGraphicFramePr>
        <p:xfrm>
          <a:off x="5785275" y="5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{D89A647C-8175-4363-AE25-686BE9CE6481}</a:tableStyleId>
              </a:tblPr>
              <a:tblGrid>
                <a:gridCol w="1081325"/>
                <a:gridCol w="911125"/>
                <a:gridCol w="1019450"/>
              </a:tblGrid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39.2070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 14.05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BMI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30.6634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</a:t>
                      </a:r>
                      <a:r>
                        <a:rPr lang="en" sz="1200"/>
                        <a:t>6.1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CHARGES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13270.42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12110.01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62" name="Google Shape;562;p38"/>
          <p:cNvSpPr txBox="1"/>
          <p:nvPr/>
        </p:nvSpPr>
        <p:spPr>
          <a:xfrm>
            <a:off x="6458575" y="2670200"/>
            <a:ext cx="1364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Children</a:t>
            </a:r>
            <a:endParaRPr b="0" i="0" sz="1500" u="none" cap="none" strike="noStrike">
              <a:solidFill>
                <a:srgbClr val="157DD9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63" name="Google Shape;563;p38"/>
          <p:cNvSpPr txBox="1"/>
          <p:nvPr/>
        </p:nvSpPr>
        <p:spPr>
          <a:xfrm>
            <a:off x="5274250" y="3009825"/>
            <a:ext cx="464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1" i="0" sz="1100" u="none" cap="none" strike="noStrike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5918100" y="3009825"/>
            <a:ext cx="1787100" cy="198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42.9</a:t>
            </a:r>
            <a:r>
              <a:rPr lang="en" sz="15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%</a:t>
            </a:r>
            <a:endParaRPr b="0" i="0" sz="11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8"/>
          <p:cNvSpPr txBox="1"/>
          <p:nvPr/>
        </p:nvSpPr>
        <p:spPr>
          <a:xfrm>
            <a:off x="5361325" y="3339425"/>
            <a:ext cx="464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1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6" name="Google Shape;566;p38"/>
          <p:cNvSpPr/>
          <p:nvPr/>
        </p:nvSpPr>
        <p:spPr>
          <a:xfrm>
            <a:off x="5918205" y="3319044"/>
            <a:ext cx="1787100" cy="198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24.2</a:t>
            </a:r>
            <a:r>
              <a:rPr lang="en" sz="15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%</a:t>
            </a:r>
            <a:r>
              <a:rPr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1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8"/>
          <p:cNvSpPr/>
          <p:nvPr/>
        </p:nvSpPr>
        <p:spPr>
          <a:xfrm>
            <a:off x="5918097" y="3009813"/>
            <a:ext cx="783300" cy="198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5918100" y="3319050"/>
            <a:ext cx="442200" cy="198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8"/>
          <p:cNvSpPr txBox="1"/>
          <p:nvPr/>
        </p:nvSpPr>
        <p:spPr>
          <a:xfrm>
            <a:off x="5361326" y="3674850"/>
            <a:ext cx="3750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1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0" name="Google Shape;570;p38"/>
          <p:cNvSpPr/>
          <p:nvPr/>
        </p:nvSpPr>
        <p:spPr>
          <a:xfrm>
            <a:off x="5918100" y="3687100"/>
            <a:ext cx="1787100" cy="198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17.91%</a:t>
            </a:r>
            <a:endParaRPr i="0" sz="15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71" name="Google Shape;571;p38"/>
          <p:cNvSpPr/>
          <p:nvPr/>
        </p:nvSpPr>
        <p:spPr>
          <a:xfrm>
            <a:off x="5918199" y="3669038"/>
            <a:ext cx="302100" cy="198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8"/>
          <p:cNvSpPr txBox="1"/>
          <p:nvPr/>
        </p:nvSpPr>
        <p:spPr>
          <a:xfrm>
            <a:off x="6951018" y="4002720"/>
            <a:ext cx="7833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9FC5E8"/>
                </a:solidFill>
                <a:latin typeface="Manrope"/>
                <a:ea typeface="Manrope"/>
                <a:cs typeface="Manrope"/>
                <a:sym typeface="Manrope"/>
              </a:rPr>
              <a:t>14.2</a:t>
            </a:r>
            <a:r>
              <a:rPr b="0" i="0" lang="en" sz="1500" u="none" cap="none" strike="noStrike">
                <a:solidFill>
                  <a:srgbClr val="9FC5E8"/>
                </a:solidFill>
                <a:latin typeface="Manrope"/>
                <a:ea typeface="Manrope"/>
                <a:cs typeface="Manrope"/>
                <a:sym typeface="Manrope"/>
              </a:rPr>
              <a:t>%</a:t>
            </a:r>
            <a:endParaRPr b="0" i="0" sz="1500" u="none" cap="none" strike="noStrike">
              <a:solidFill>
                <a:srgbClr val="9FC5E8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73" name="Google Shape;573;p38"/>
          <p:cNvSpPr txBox="1"/>
          <p:nvPr/>
        </p:nvSpPr>
        <p:spPr>
          <a:xfrm>
            <a:off x="5361326" y="4013175"/>
            <a:ext cx="3750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1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4" name="Google Shape;574;p38"/>
          <p:cNvSpPr/>
          <p:nvPr/>
        </p:nvSpPr>
        <p:spPr>
          <a:xfrm>
            <a:off x="5918155" y="4019030"/>
            <a:ext cx="1787100" cy="198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11.7%</a:t>
            </a:r>
            <a:endParaRPr i="0" sz="15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75" name="Google Shape;575;p38"/>
          <p:cNvSpPr/>
          <p:nvPr/>
        </p:nvSpPr>
        <p:spPr>
          <a:xfrm>
            <a:off x="5918198" y="4023125"/>
            <a:ext cx="205500" cy="198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8"/>
          <p:cNvSpPr txBox="1"/>
          <p:nvPr/>
        </p:nvSpPr>
        <p:spPr>
          <a:xfrm>
            <a:off x="5361325" y="4351500"/>
            <a:ext cx="3750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1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7" name="Google Shape;577;p38"/>
          <p:cNvSpPr/>
          <p:nvPr/>
        </p:nvSpPr>
        <p:spPr>
          <a:xfrm>
            <a:off x="5918105" y="4328280"/>
            <a:ext cx="1787100" cy="198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1.9%</a:t>
            </a:r>
            <a:endParaRPr i="0" sz="15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5918105" y="4633418"/>
            <a:ext cx="1787100" cy="198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1.3%</a:t>
            </a:r>
            <a:endParaRPr i="0" sz="15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79" name="Google Shape;579;p38"/>
          <p:cNvSpPr txBox="1"/>
          <p:nvPr/>
        </p:nvSpPr>
        <p:spPr>
          <a:xfrm>
            <a:off x="5361325" y="4633425"/>
            <a:ext cx="3750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1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0" name="Google Shape;580;p38"/>
          <p:cNvSpPr/>
          <p:nvPr/>
        </p:nvSpPr>
        <p:spPr>
          <a:xfrm>
            <a:off x="5918200" y="4328275"/>
            <a:ext cx="81300" cy="198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8"/>
          <p:cNvSpPr/>
          <p:nvPr/>
        </p:nvSpPr>
        <p:spPr>
          <a:xfrm flipH="1">
            <a:off x="5918102" y="4633425"/>
            <a:ext cx="81300" cy="198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8"/>
          <p:cNvSpPr txBox="1"/>
          <p:nvPr/>
        </p:nvSpPr>
        <p:spPr>
          <a:xfrm>
            <a:off x="8032475" y="87675"/>
            <a:ext cx="464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  </a:t>
            </a:r>
            <a:r>
              <a:rPr b="1" lang="en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SD</a:t>
            </a:r>
            <a:endParaRPr b="1" i="0" sz="11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6951025" y="87675"/>
            <a:ext cx="68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  </a:t>
            </a:r>
            <a:r>
              <a:rPr b="1" lang="en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Mean</a:t>
            </a:r>
            <a:endParaRPr b="1" i="0" sz="11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681663" y="2892279"/>
            <a:ext cx="831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24.2%</a:t>
            </a:r>
            <a:endParaRPr b="0" i="0" sz="16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668036" y="3481938"/>
            <a:ext cx="85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24.3%</a:t>
            </a:r>
            <a:endParaRPr b="0" i="0" sz="16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86" name="Google Shape;586;p38"/>
          <p:cNvSpPr/>
          <p:nvPr/>
        </p:nvSpPr>
        <p:spPr>
          <a:xfrm>
            <a:off x="295650" y="2884700"/>
            <a:ext cx="375000" cy="327900"/>
          </a:xfrm>
          <a:prstGeom prst="ellipse">
            <a:avLst/>
          </a:prstGeom>
          <a:solidFill>
            <a:srgbClr val="157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8"/>
          <p:cNvSpPr txBox="1"/>
          <p:nvPr/>
        </p:nvSpPr>
        <p:spPr>
          <a:xfrm>
            <a:off x="1488340" y="2891530"/>
            <a:ext cx="831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302C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Northeast</a:t>
            </a:r>
            <a:endParaRPr b="0" i="0" sz="1200" u="none" cap="none" strike="noStrike">
              <a:solidFill>
                <a:srgbClr val="302C3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1474696" y="3489500"/>
            <a:ext cx="858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302C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Northwest</a:t>
            </a:r>
            <a:endParaRPr b="0" i="0" sz="1200" u="none" cap="none" strike="noStrike">
              <a:solidFill>
                <a:srgbClr val="302C3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668036" y="4021363"/>
            <a:ext cx="85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27.2%</a:t>
            </a:r>
            <a:endParaRPr b="0" i="0" sz="16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1482746" y="4037687"/>
            <a:ext cx="858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302C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Southeast</a:t>
            </a:r>
            <a:endParaRPr b="0" i="0" sz="1200" u="none" cap="none" strike="noStrike">
              <a:solidFill>
                <a:srgbClr val="302C3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1" name="Google Shape;591;p38"/>
          <p:cNvSpPr/>
          <p:nvPr/>
        </p:nvSpPr>
        <p:spPr>
          <a:xfrm>
            <a:off x="295350" y="3440463"/>
            <a:ext cx="375000" cy="327900"/>
          </a:xfrm>
          <a:prstGeom prst="ellipse">
            <a:avLst/>
          </a:prstGeom>
          <a:solidFill>
            <a:srgbClr val="FFE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8"/>
          <p:cNvSpPr/>
          <p:nvPr/>
        </p:nvSpPr>
        <p:spPr>
          <a:xfrm>
            <a:off x="305625" y="3996250"/>
            <a:ext cx="375000" cy="327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8"/>
          <p:cNvSpPr txBox="1"/>
          <p:nvPr/>
        </p:nvSpPr>
        <p:spPr>
          <a:xfrm>
            <a:off x="668036" y="4523475"/>
            <a:ext cx="858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24.3%</a:t>
            </a:r>
            <a:endParaRPr b="0" i="0" sz="16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94" name="Google Shape;594;p38"/>
          <p:cNvSpPr txBox="1"/>
          <p:nvPr/>
        </p:nvSpPr>
        <p:spPr>
          <a:xfrm>
            <a:off x="1474701" y="4526875"/>
            <a:ext cx="10521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302C3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Southwest</a:t>
            </a:r>
            <a:endParaRPr b="0" i="0" sz="1200" u="none" cap="none" strike="noStrike">
              <a:solidFill>
                <a:srgbClr val="302C3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5" name="Google Shape;595;p38"/>
          <p:cNvSpPr/>
          <p:nvPr/>
        </p:nvSpPr>
        <p:spPr>
          <a:xfrm>
            <a:off x="305625" y="4552025"/>
            <a:ext cx="375000" cy="3279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8"/>
          <p:cNvSpPr txBox="1"/>
          <p:nvPr/>
        </p:nvSpPr>
        <p:spPr>
          <a:xfrm>
            <a:off x="2718538" y="3074550"/>
            <a:ext cx="1364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REGION</a:t>
            </a:r>
            <a:endParaRPr b="0" i="0" sz="1500" u="none" cap="none" strike="noStrike">
              <a:solidFill>
                <a:srgbClr val="157DD9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97" name="Google Shape;597;p38"/>
          <p:cNvGrpSpPr/>
          <p:nvPr/>
        </p:nvGrpSpPr>
        <p:grpSpPr>
          <a:xfrm>
            <a:off x="2600291" y="3319643"/>
            <a:ext cx="1600590" cy="1450643"/>
            <a:chOff x="5080187" y="927900"/>
            <a:chExt cx="961200" cy="961200"/>
          </a:xfrm>
        </p:grpSpPr>
        <p:sp>
          <p:nvSpPr>
            <p:cNvPr id="598" name="Google Shape;598;p38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fmla="val 4716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fmla="val 5814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fmla="val 7648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fmla="val 10182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fmla="val 13958670" name="adj1"/>
                <a:gd fmla="val 18506806" name="adj2"/>
                <a:gd fmla="val 4106" name="adj3"/>
              </a:avLst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 rot="-3906059">
              <a:off x="5269428" y="1117783"/>
              <a:ext cx="581445" cy="581445"/>
            </a:xfrm>
            <a:prstGeom prst="blockArc">
              <a:avLst>
                <a:gd fmla="val 13808138" name="adj1"/>
                <a:gd fmla="val 19166747" name="adj2"/>
                <a:gd fmla="val 4726" name="adj3"/>
              </a:avLst>
            </a:prstGeom>
            <a:solidFill>
              <a:srgbClr val="FFE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8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fmla="val 13638966" name="adj1"/>
                <a:gd fmla="val 56139" name="adj2"/>
                <a:gd fmla="val 8018" name="adj3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8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fmla="val 13179574" name="adj1"/>
                <a:gd fmla="val 20700625" name="adj2"/>
                <a:gd fmla="val 10156" name="adj3"/>
              </a:avLst>
            </a:prstGeom>
            <a:solidFill>
              <a:srgbClr val="157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"/>
          <p:cNvSpPr txBox="1"/>
          <p:nvPr>
            <p:ph type="title"/>
          </p:nvPr>
        </p:nvSpPr>
        <p:spPr>
          <a:xfrm>
            <a:off x="0" y="87275"/>
            <a:ext cx="21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1" name="Google Shape;611;p39"/>
          <p:cNvSpPr txBox="1"/>
          <p:nvPr/>
        </p:nvSpPr>
        <p:spPr>
          <a:xfrm>
            <a:off x="3199275" y="173525"/>
            <a:ext cx="4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Multiple Linear Regression: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12" name="Google Shape;612;p39"/>
          <p:cNvSpPr txBox="1"/>
          <p:nvPr/>
        </p:nvSpPr>
        <p:spPr>
          <a:xfrm>
            <a:off x="1697375" y="659975"/>
            <a:ext cx="212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Full model: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613" name="Google Shape;6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00" y="1042687"/>
            <a:ext cx="821010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50" y="1491275"/>
            <a:ext cx="3910813" cy="349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113" y="1657012"/>
            <a:ext cx="4405636" cy="268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0"/>
          <p:cNvSpPr txBox="1"/>
          <p:nvPr>
            <p:ph type="title"/>
          </p:nvPr>
        </p:nvSpPr>
        <p:spPr>
          <a:xfrm>
            <a:off x="1560725" y="13238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Using selected predictors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1" name="Google Shape;6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50" y="857475"/>
            <a:ext cx="4141776" cy="30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825" y="1157524"/>
            <a:ext cx="4141776" cy="2922662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0"/>
          <p:cNvSpPr/>
          <p:nvPr/>
        </p:nvSpPr>
        <p:spPr>
          <a:xfrm>
            <a:off x="4197100" y="3559325"/>
            <a:ext cx="452700" cy="185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0"/>
          <p:cNvSpPr/>
          <p:nvPr/>
        </p:nvSpPr>
        <p:spPr>
          <a:xfrm>
            <a:off x="8003200" y="3744425"/>
            <a:ext cx="452700" cy="164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0"/>
          <p:cNvSpPr txBox="1"/>
          <p:nvPr/>
        </p:nvSpPr>
        <p:spPr>
          <a:xfrm>
            <a:off x="843550" y="4320550"/>
            <a:ext cx="23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AIC:    26547.634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6" name="Google Shape;626;p40"/>
          <p:cNvSpPr txBox="1"/>
          <p:nvPr/>
        </p:nvSpPr>
        <p:spPr>
          <a:xfrm>
            <a:off x="5431550" y="4312200"/>
            <a:ext cx="16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AIC:    1543.78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>
            <p:ph type="title"/>
          </p:nvPr>
        </p:nvSpPr>
        <p:spPr>
          <a:xfrm>
            <a:off x="1848775" y="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Plots for above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2" name="Google Shape;6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00" y="572700"/>
            <a:ext cx="4126976" cy="235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00" y="2926175"/>
            <a:ext cx="4126974" cy="22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6575" y="572700"/>
            <a:ext cx="4464549" cy="23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6575" y="2926175"/>
            <a:ext cx="4464549" cy="22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2"/>
          <p:cNvSpPr txBox="1"/>
          <p:nvPr>
            <p:ph idx="4294967295" type="title"/>
          </p:nvPr>
        </p:nvSpPr>
        <p:spPr>
          <a:xfrm>
            <a:off x="1056700" y="1782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FinalModel:  AIC-71.8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4741750" y="4557125"/>
            <a:ext cx="288600" cy="226500"/>
          </a:xfrm>
          <a:prstGeom prst="smileyFace">
            <a:avLst>
              <a:gd fmla="val 4653" name="adj"/>
            </a:avLst>
          </a:prstGeom>
          <a:solidFill>
            <a:srgbClr val="FFE4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E400"/>
              </a:solidFill>
            </a:endParaRPr>
          </a:p>
        </p:txBody>
      </p:sp>
      <p:pic>
        <p:nvPicPr>
          <p:cNvPr id="642" name="Google Shape;6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5" y="853825"/>
            <a:ext cx="4214475" cy="417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500" y="650357"/>
            <a:ext cx="3517085" cy="208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2750" y="3138242"/>
            <a:ext cx="3210483" cy="185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grpSp>
        <p:nvGrpSpPr>
          <p:cNvPr id="162" name="Google Shape;162;p25"/>
          <p:cNvGrpSpPr/>
          <p:nvPr/>
        </p:nvGrpSpPr>
        <p:grpSpPr>
          <a:xfrm>
            <a:off x="1285864" y="2047758"/>
            <a:ext cx="6593656" cy="1439381"/>
            <a:chOff x="238125" y="2097525"/>
            <a:chExt cx="7142175" cy="1518975"/>
          </a:xfrm>
        </p:grpSpPr>
        <p:sp>
          <p:nvSpPr>
            <p:cNvPr id="163" name="Google Shape;163;p25"/>
            <p:cNvSpPr/>
            <p:nvPr/>
          </p:nvSpPr>
          <p:spPr>
            <a:xfrm>
              <a:off x="238125" y="2097525"/>
              <a:ext cx="1519000" cy="1518975"/>
            </a:xfrm>
            <a:custGeom>
              <a:rect b="b" l="l" r="r" t="t"/>
              <a:pathLst>
                <a:path extrusionOk="0" h="60759" w="60760">
                  <a:moveTo>
                    <a:pt x="30380" y="5361"/>
                  </a:moveTo>
                  <a:cubicBezTo>
                    <a:pt x="44174" y="5361"/>
                    <a:pt x="55397" y="16584"/>
                    <a:pt x="55397" y="30379"/>
                  </a:cubicBezTo>
                  <a:cubicBezTo>
                    <a:pt x="55397" y="44174"/>
                    <a:pt x="44174" y="55397"/>
                    <a:pt x="30380" y="55397"/>
                  </a:cubicBezTo>
                  <a:cubicBezTo>
                    <a:pt x="16584" y="55397"/>
                    <a:pt x="5361" y="44174"/>
                    <a:pt x="5361" y="30379"/>
                  </a:cubicBezTo>
                  <a:cubicBezTo>
                    <a:pt x="5361" y="16584"/>
                    <a:pt x="16584" y="5361"/>
                    <a:pt x="30380" y="5361"/>
                  </a:cubicBezTo>
                  <a:close/>
                  <a:moveTo>
                    <a:pt x="30380" y="0"/>
                  </a:moveTo>
                  <a:cubicBezTo>
                    <a:pt x="13601" y="0"/>
                    <a:pt x="0" y="13601"/>
                    <a:pt x="0" y="30379"/>
                  </a:cubicBezTo>
                  <a:cubicBezTo>
                    <a:pt x="0" y="47157"/>
                    <a:pt x="13601" y="60759"/>
                    <a:pt x="30380" y="60759"/>
                  </a:cubicBezTo>
                  <a:cubicBezTo>
                    <a:pt x="47157" y="60759"/>
                    <a:pt x="60759" y="47157"/>
                    <a:pt x="60759" y="30379"/>
                  </a:cubicBezTo>
                  <a:cubicBezTo>
                    <a:pt x="60759" y="13602"/>
                    <a:pt x="47157" y="0"/>
                    <a:pt x="30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623000" y="2097525"/>
              <a:ext cx="1518975" cy="1518975"/>
            </a:xfrm>
            <a:custGeom>
              <a:rect b="b" l="l" r="r" t="t"/>
              <a:pathLst>
                <a:path extrusionOk="0" h="60759" w="60759">
                  <a:moveTo>
                    <a:pt x="30380" y="5361"/>
                  </a:moveTo>
                  <a:cubicBezTo>
                    <a:pt x="44174" y="5361"/>
                    <a:pt x="55397" y="16584"/>
                    <a:pt x="55397" y="30379"/>
                  </a:cubicBezTo>
                  <a:cubicBezTo>
                    <a:pt x="55397" y="44174"/>
                    <a:pt x="44174" y="55397"/>
                    <a:pt x="30380" y="55397"/>
                  </a:cubicBezTo>
                  <a:cubicBezTo>
                    <a:pt x="16584" y="55397"/>
                    <a:pt x="5361" y="44174"/>
                    <a:pt x="5361" y="30379"/>
                  </a:cubicBezTo>
                  <a:cubicBezTo>
                    <a:pt x="5361" y="16584"/>
                    <a:pt x="16584" y="5361"/>
                    <a:pt x="30380" y="5361"/>
                  </a:cubicBezTo>
                  <a:close/>
                  <a:moveTo>
                    <a:pt x="30380" y="0"/>
                  </a:moveTo>
                  <a:cubicBezTo>
                    <a:pt x="13601" y="0"/>
                    <a:pt x="0" y="13601"/>
                    <a:pt x="0" y="30379"/>
                  </a:cubicBezTo>
                  <a:cubicBezTo>
                    <a:pt x="0" y="47157"/>
                    <a:pt x="13601" y="60759"/>
                    <a:pt x="30380" y="60759"/>
                  </a:cubicBezTo>
                  <a:cubicBezTo>
                    <a:pt x="47157" y="60759"/>
                    <a:pt x="60758" y="47157"/>
                    <a:pt x="60758" y="30379"/>
                  </a:cubicBezTo>
                  <a:cubicBezTo>
                    <a:pt x="60758" y="13602"/>
                    <a:pt x="47157" y="0"/>
                    <a:pt x="30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3011000" y="2097525"/>
              <a:ext cx="1518975" cy="1518975"/>
            </a:xfrm>
            <a:custGeom>
              <a:rect b="b" l="l" r="r" t="t"/>
              <a:pathLst>
                <a:path extrusionOk="0" h="60759" w="60759">
                  <a:moveTo>
                    <a:pt x="30379" y="5361"/>
                  </a:moveTo>
                  <a:cubicBezTo>
                    <a:pt x="44174" y="5361"/>
                    <a:pt x="55398" y="16584"/>
                    <a:pt x="55398" y="30379"/>
                  </a:cubicBezTo>
                  <a:cubicBezTo>
                    <a:pt x="55398" y="44174"/>
                    <a:pt x="44174" y="55397"/>
                    <a:pt x="30379" y="55397"/>
                  </a:cubicBezTo>
                  <a:cubicBezTo>
                    <a:pt x="16585" y="55397"/>
                    <a:pt x="5361" y="44174"/>
                    <a:pt x="5361" y="30379"/>
                  </a:cubicBezTo>
                  <a:cubicBezTo>
                    <a:pt x="5361" y="16584"/>
                    <a:pt x="16585" y="5361"/>
                    <a:pt x="30379" y="5361"/>
                  </a:cubicBezTo>
                  <a:close/>
                  <a:moveTo>
                    <a:pt x="30379" y="0"/>
                  </a:moveTo>
                  <a:cubicBezTo>
                    <a:pt x="13602" y="0"/>
                    <a:pt x="1" y="13601"/>
                    <a:pt x="1" y="30379"/>
                  </a:cubicBezTo>
                  <a:cubicBezTo>
                    <a:pt x="1" y="47157"/>
                    <a:pt x="13602" y="60759"/>
                    <a:pt x="30379" y="60759"/>
                  </a:cubicBezTo>
                  <a:cubicBezTo>
                    <a:pt x="47157" y="60759"/>
                    <a:pt x="60758" y="47157"/>
                    <a:pt x="60758" y="30379"/>
                  </a:cubicBezTo>
                  <a:cubicBezTo>
                    <a:pt x="60758" y="13602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4397375" y="2097525"/>
              <a:ext cx="1519000" cy="1518975"/>
            </a:xfrm>
            <a:custGeom>
              <a:rect b="b" l="l" r="r" t="t"/>
              <a:pathLst>
                <a:path extrusionOk="0" h="60759" w="60760">
                  <a:moveTo>
                    <a:pt x="30380" y="5361"/>
                  </a:moveTo>
                  <a:cubicBezTo>
                    <a:pt x="44176" y="5361"/>
                    <a:pt x="55399" y="16584"/>
                    <a:pt x="55399" y="30379"/>
                  </a:cubicBezTo>
                  <a:cubicBezTo>
                    <a:pt x="55399" y="44174"/>
                    <a:pt x="44176" y="55397"/>
                    <a:pt x="30380" y="55397"/>
                  </a:cubicBezTo>
                  <a:cubicBezTo>
                    <a:pt x="16584" y="55397"/>
                    <a:pt x="5363" y="44174"/>
                    <a:pt x="5363" y="30379"/>
                  </a:cubicBezTo>
                  <a:cubicBezTo>
                    <a:pt x="5363" y="16584"/>
                    <a:pt x="16584" y="5361"/>
                    <a:pt x="30380" y="5361"/>
                  </a:cubicBezTo>
                  <a:close/>
                  <a:moveTo>
                    <a:pt x="30380" y="0"/>
                  </a:moveTo>
                  <a:cubicBezTo>
                    <a:pt x="13603" y="0"/>
                    <a:pt x="0" y="13601"/>
                    <a:pt x="0" y="30379"/>
                  </a:cubicBezTo>
                  <a:cubicBezTo>
                    <a:pt x="0" y="47157"/>
                    <a:pt x="13603" y="60759"/>
                    <a:pt x="30380" y="60759"/>
                  </a:cubicBezTo>
                  <a:cubicBezTo>
                    <a:pt x="47159" y="60759"/>
                    <a:pt x="60760" y="47157"/>
                    <a:pt x="60760" y="30379"/>
                  </a:cubicBezTo>
                  <a:cubicBezTo>
                    <a:pt x="60760" y="13602"/>
                    <a:pt x="47159" y="0"/>
                    <a:pt x="30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782375" y="2097525"/>
              <a:ext cx="1518925" cy="1518975"/>
            </a:xfrm>
            <a:custGeom>
              <a:rect b="b" l="l" r="r" t="t"/>
              <a:pathLst>
                <a:path extrusionOk="0" h="60759" w="60757">
                  <a:moveTo>
                    <a:pt x="30379" y="5361"/>
                  </a:moveTo>
                  <a:cubicBezTo>
                    <a:pt x="44173" y="5361"/>
                    <a:pt x="55396" y="16584"/>
                    <a:pt x="55396" y="30379"/>
                  </a:cubicBezTo>
                  <a:cubicBezTo>
                    <a:pt x="55396" y="44174"/>
                    <a:pt x="44173" y="55397"/>
                    <a:pt x="30379" y="55397"/>
                  </a:cubicBezTo>
                  <a:cubicBezTo>
                    <a:pt x="16583" y="55397"/>
                    <a:pt x="5360" y="44174"/>
                    <a:pt x="5360" y="30379"/>
                  </a:cubicBezTo>
                  <a:cubicBezTo>
                    <a:pt x="5360" y="16584"/>
                    <a:pt x="16583" y="5361"/>
                    <a:pt x="30379" y="5361"/>
                  </a:cubicBezTo>
                  <a:close/>
                  <a:moveTo>
                    <a:pt x="30379" y="0"/>
                  </a:moveTo>
                  <a:cubicBezTo>
                    <a:pt x="13600" y="0"/>
                    <a:pt x="0" y="13601"/>
                    <a:pt x="0" y="30379"/>
                  </a:cubicBezTo>
                  <a:cubicBezTo>
                    <a:pt x="0" y="47157"/>
                    <a:pt x="13601" y="60759"/>
                    <a:pt x="30379" y="60759"/>
                  </a:cubicBezTo>
                  <a:cubicBezTo>
                    <a:pt x="47157" y="60759"/>
                    <a:pt x="60757" y="47157"/>
                    <a:pt x="60757" y="30379"/>
                  </a:cubicBezTo>
                  <a:cubicBezTo>
                    <a:pt x="60757" y="13602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238125" y="2097525"/>
              <a:ext cx="1519000" cy="772250"/>
            </a:xfrm>
            <a:custGeom>
              <a:rect b="b" l="l" r="r" t="t"/>
              <a:pathLst>
                <a:path extrusionOk="0" h="30890" w="60760">
                  <a:moveTo>
                    <a:pt x="30380" y="0"/>
                  </a:moveTo>
                  <a:cubicBezTo>
                    <a:pt x="13602" y="0"/>
                    <a:pt x="0" y="13601"/>
                    <a:pt x="0" y="30379"/>
                  </a:cubicBezTo>
                  <a:cubicBezTo>
                    <a:pt x="0" y="30550"/>
                    <a:pt x="11" y="30719"/>
                    <a:pt x="14" y="30889"/>
                  </a:cubicBezTo>
                  <a:lnTo>
                    <a:pt x="5374" y="30889"/>
                  </a:lnTo>
                  <a:cubicBezTo>
                    <a:pt x="5371" y="30719"/>
                    <a:pt x="5361" y="30550"/>
                    <a:pt x="5361" y="30379"/>
                  </a:cubicBezTo>
                  <a:cubicBezTo>
                    <a:pt x="5361" y="16584"/>
                    <a:pt x="16584" y="5361"/>
                    <a:pt x="30380" y="5361"/>
                  </a:cubicBezTo>
                  <a:cubicBezTo>
                    <a:pt x="44174" y="5361"/>
                    <a:pt x="55397" y="16584"/>
                    <a:pt x="55397" y="30379"/>
                  </a:cubicBezTo>
                  <a:cubicBezTo>
                    <a:pt x="55397" y="30550"/>
                    <a:pt x="55388" y="30719"/>
                    <a:pt x="55385" y="30889"/>
                  </a:cubicBezTo>
                  <a:lnTo>
                    <a:pt x="60745" y="30889"/>
                  </a:lnTo>
                  <a:cubicBezTo>
                    <a:pt x="60749" y="30719"/>
                    <a:pt x="60759" y="30550"/>
                    <a:pt x="60759" y="30379"/>
                  </a:cubicBezTo>
                  <a:cubicBezTo>
                    <a:pt x="60759" y="13601"/>
                    <a:pt x="47157" y="0"/>
                    <a:pt x="30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623300" y="2869750"/>
              <a:ext cx="1518350" cy="746750"/>
            </a:xfrm>
            <a:custGeom>
              <a:rect b="b" l="l" r="r" t="t"/>
              <a:pathLst>
                <a:path extrusionOk="0" h="29870" w="60734">
                  <a:moveTo>
                    <a:pt x="1" y="0"/>
                  </a:moveTo>
                  <a:cubicBezTo>
                    <a:pt x="274" y="16541"/>
                    <a:pt x="13760" y="29870"/>
                    <a:pt x="30368" y="29870"/>
                  </a:cubicBezTo>
                  <a:cubicBezTo>
                    <a:pt x="46975" y="29870"/>
                    <a:pt x="60460" y="16541"/>
                    <a:pt x="60734" y="0"/>
                  </a:cubicBezTo>
                  <a:lnTo>
                    <a:pt x="55373" y="0"/>
                  </a:lnTo>
                  <a:cubicBezTo>
                    <a:pt x="55099" y="13560"/>
                    <a:pt x="43992" y="24508"/>
                    <a:pt x="30370" y="24508"/>
                  </a:cubicBezTo>
                  <a:cubicBezTo>
                    <a:pt x="16746" y="24508"/>
                    <a:pt x="5637" y="13560"/>
                    <a:pt x="5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3011000" y="2097525"/>
              <a:ext cx="1518975" cy="772250"/>
            </a:xfrm>
            <a:custGeom>
              <a:rect b="b" l="l" r="r" t="t"/>
              <a:pathLst>
                <a:path extrusionOk="0" h="30890" w="60759">
                  <a:moveTo>
                    <a:pt x="30379" y="0"/>
                  </a:moveTo>
                  <a:cubicBezTo>
                    <a:pt x="13602" y="0"/>
                    <a:pt x="1" y="13601"/>
                    <a:pt x="1" y="30379"/>
                  </a:cubicBezTo>
                  <a:cubicBezTo>
                    <a:pt x="1" y="30550"/>
                    <a:pt x="10" y="30719"/>
                    <a:pt x="13" y="30889"/>
                  </a:cubicBezTo>
                  <a:lnTo>
                    <a:pt x="5373" y="30889"/>
                  </a:lnTo>
                  <a:cubicBezTo>
                    <a:pt x="5370" y="30719"/>
                    <a:pt x="5361" y="30550"/>
                    <a:pt x="5361" y="30379"/>
                  </a:cubicBezTo>
                  <a:cubicBezTo>
                    <a:pt x="5361" y="16584"/>
                    <a:pt x="16585" y="5361"/>
                    <a:pt x="30379" y="5361"/>
                  </a:cubicBezTo>
                  <a:cubicBezTo>
                    <a:pt x="44174" y="5361"/>
                    <a:pt x="55398" y="16584"/>
                    <a:pt x="55398" y="30379"/>
                  </a:cubicBezTo>
                  <a:cubicBezTo>
                    <a:pt x="55398" y="30550"/>
                    <a:pt x="55389" y="30719"/>
                    <a:pt x="55384" y="30889"/>
                  </a:cubicBezTo>
                  <a:lnTo>
                    <a:pt x="60746" y="30889"/>
                  </a:lnTo>
                  <a:cubicBezTo>
                    <a:pt x="60748" y="30719"/>
                    <a:pt x="60758" y="30550"/>
                    <a:pt x="60758" y="30379"/>
                  </a:cubicBezTo>
                  <a:cubicBezTo>
                    <a:pt x="60758" y="13601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4397725" y="2869750"/>
              <a:ext cx="1518350" cy="746750"/>
            </a:xfrm>
            <a:custGeom>
              <a:rect b="b" l="l" r="r" t="t"/>
              <a:pathLst>
                <a:path extrusionOk="0" h="29870" w="60734">
                  <a:moveTo>
                    <a:pt x="0" y="0"/>
                  </a:moveTo>
                  <a:cubicBezTo>
                    <a:pt x="272" y="16541"/>
                    <a:pt x="13759" y="29870"/>
                    <a:pt x="30366" y="29870"/>
                  </a:cubicBezTo>
                  <a:cubicBezTo>
                    <a:pt x="46974" y="29870"/>
                    <a:pt x="60460" y="16541"/>
                    <a:pt x="60733" y="0"/>
                  </a:cubicBezTo>
                  <a:lnTo>
                    <a:pt x="55371" y="0"/>
                  </a:lnTo>
                  <a:cubicBezTo>
                    <a:pt x="55097" y="13560"/>
                    <a:pt x="43990" y="24508"/>
                    <a:pt x="30368" y="24508"/>
                  </a:cubicBezTo>
                  <a:cubicBezTo>
                    <a:pt x="16744" y="24508"/>
                    <a:pt x="5635" y="13560"/>
                    <a:pt x="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5782375" y="2097525"/>
              <a:ext cx="1518925" cy="772250"/>
            </a:xfrm>
            <a:custGeom>
              <a:rect b="b" l="l" r="r" t="t"/>
              <a:pathLst>
                <a:path extrusionOk="0" h="30890" w="60757">
                  <a:moveTo>
                    <a:pt x="30379" y="0"/>
                  </a:moveTo>
                  <a:cubicBezTo>
                    <a:pt x="13600" y="0"/>
                    <a:pt x="0" y="13601"/>
                    <a:pt x="0" y="30379"/>
                  </a:cubicBezTo>
                  <a:cubicBezTo>
                    <a:pt x="0" y="30550"/>
                    <a:pt x="10" y="30719"/>
                    <a:pt x="13" y="30889"/>
                  </a:cubicBezTo>
                  <a:lnTo>
                    <a:pt x="5373" y="30889"/>
                  </a:lnTo>
                  <a:cubicBezTo>
                    <a:pt x="5369" y="30719"/>
                    <a:pt x="5360" y="30550"/>
                    <a:pt x="5360" y="30379"/>
                  </a:cubicBezTo>
                  <a:cubicBezTo>
                    <a:pt x="5360" y="16584"/>
                    <a:pt x="16583" y="5361"/>
                    <a:pt x="30379" y="5361"/>
                  </a:cubicBezTo>
                  <a:cubicBezTo>
                    <a:pt x="44173" y="5361"/>
                    <a:pt x="55396" y="16584"/>
                    <a:pt x="55396" y="30379"/>
                  </a:cubicBezTo>
                  <a:cubicBezTo>
                    <a:pt x="55396" y="30550"/>
                    <a:pt x="55387" y="30719"/>
                    <a:pt x="55384" y="30889"/>
                  </a:cubicBezTo>
                  <a:lnTo>
                    <a:pt x="60744" y="30889"/>
                  </a:lnTo>
                  <a:cubicBezTo>
                    <a:pt x="60747" y="30719"/>
                    <a:pt x="60757" y="30550"/>
                    <a:pt x="60757" y="30379"/>
                  </a:cubicBezTo>
                  <a:cubicBezTo>
                    <a:pt x="60757" y="13601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549100" y="2729100"/>
              <a:ext cx="281350" cy="281300"/>
            </a:xfrm>
            <a:custGeom>
              <a:rect b="b" l="l" r="r" t="t"/>
              <a:pathLst>
                <a:path extrusionOk="0" h="11252" w="11254">
                  <a:moveTo>
                    <a:pt x="5628" y="1"/>
                  </a:moveTo>
                  <a:cubicBezTo>
                    <a:pt x="2520" y="1"/>
                    <a:pt x="1" y="2520"/>
                    <a:pt x="1" y="5626"/>
                  </a:cubicBezTo>
                  <a:cubicBezTo>
                    <a:pt x="1" y="8732"/>
                    <a:pt x="2520" y="11251"/>
                    <a:pt x="5628" y="11251"/>
                  </a:cubicBezTo>
                  <a:cubicBezTo>
                    <a:pt x="8734" y="11251"/>
                    <a:pt x="11253" y="8732"/>
                    <a:pt x="11253" y="5626"/>
                  </a:cubicBezTo>
                  <a:cubicBezTo>
                    <a:pt x="11253" y="2520"/>
                    <a:pt x="8734" y="1"/>
                    <a:pt x="5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2936575" y="2729100"/>
              <a:ext cx="281325" cy="281300"/>
            </a:xfrm>
            <a:custGeom>
              <a:rect b="b" l="l" r="r" t="t"/>
              <a:pathLst>
                <a:path extrusionOk="0" h="11252" w="11253">
                  <a:moveTo>
                    <a:pt x="5626" y="1"/>
                  </a:moveTo>
                  <a:cubicBezTo>
                    <a:pt x="2520" y="1"/>
                    <a:pt x="1" y="2520"/>
                    <a:pt x="1" y="5626"/>
                  </a:cubicBezTo>
                  <a:cubicBezTo>
                    <a:pt x="1" y="8732"/>
                    <a:pt x="2520" y="11251"/>
                    <a:pt x="5626" y="11251"/>
                  </a:cubicBezTo>
                  <a:cubicBezTo>
                    <a:pt x="8734" y="11251"/>
                    <a:pt x="11253" y="8732"/>
                    <a:pt x="11253" y="5626"/>
                  </a:cubicBezTo>
                  <a:cubicBezTo>
                    <a:pt x="11253" y="2520"/>
                    <a:pt x="8734" y="1"/>
                    <a:pt x="5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324050" y="2729100"/>
              <a:ext cx="281300" cy="281300"/>
            </a:xfrm>
            <a:custGeom>
              <a:rect b="b" l="l" r="r" t="t"/>
              <a:pathLst>
                <a:path extrusionOk="0" h="11252" w="11252">
                  <a:moveTo>
                    <a:pt x="5626" y="1"/>
                  </a:moveTo>
                  <a:cubicBezTo>
                    <a:pt x="2520" y="1"/>
                    <a:pt x="1" y="2520"/>
                    <a:pt x="1" y="5626"/>
                  </a:cubicBezTo>
                  <a:cubicBezTo>
                    <a:pt x="1" y="8732"/>
                    <a:pt x="2520" y="11251"/>
                    <a:pt x="5626" y="11251"/>
                  </a:cubicBezTo>
                  <a:cubicBezTo>
                    <a:pt x="8734" y="11251"/>
                    <a:pt x="11251" y="8732"/>
                    <a:pt x="11251" y="5626"/>
                  </a:cubicBezTo>
                  <a:cubicBezTo>
                    <a:pt x="11251" y="2520"/>
                    <a:pt x="8734" y="1"/>
                    <a:pt x="5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5711525" y="2729100"/>
              <a:ext cx="281300" cy="281300"/>
            </a:xfrm>
            <a:custGeom>
              <a:rect b="b" l="l" r="r" t="t"/>
              <a:pathLst>
                <a:path extrusionOk="0" h="11252" w="11252">
                  <a:moveTo>
                    <a:pt x="5626" y="1"/>
                  </a:moveTo>
                  <a:cubicBezTo>
                    <a:pt x="2518" y="1"/>
                    <a:pt x="1" y="2520"/>
                    <a:pt x="1" y="5626"/>
                  </a:cubicBezTo>
                  <a:cubicBezTo>
                    <a:pt x="1" y="8732"/>
                    <a:pt x="2518" y="11251"/>
                    <a:pt x="5626" y="11251"/>
                  </a:cubicBezTo>
                  <a:cubicBezTo>
                    <a:pt x="8732" y="11251"/>
                    <a:pt x="11251" y="8732"/>
                    <a:pt x="11251" y="5626"/>
                  </a:cubicBezTo>
                  <a:cubicBezTo>
                    <a:pt x="11251" y="2520"/>
                    <a:pt x="8732" y="1"/>
                    <a:pt x="5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7099000" y="2729100"/>
              <a:ext cx="281300" cy="281300"/>
            </a:xfrm>
            <a:custGeom>
              <a:rect b="b" l="l" r="r" t="t"/>
              <a:pathLst>
                <a:path extrusionOk="0" h="11252" w="11252">
                  <a:moveTo>
                    <a:pt x="5626" y="1"/>
                  </a:moveTo>
                  <a:cubicBezTo>
                    <a:pt x="2518" y="1"/>
                    <a:pt x="0" y="2520"/>
                    <a:pt x="0" y="5626"/>
                  </a:cubicBezTo>
                  <a:cubicBezTo>
                    <a:pt x="0" y="8732"/>
                    <a:pt x="2518" y="11251"/>
                    <a:pt x="5626" y="11251"/>
                  </a:cubicBezTo>
                  <a:cubicBezTo>
                    <a:pt x="8732" y="11251"/>
                    <a:pt x="11251" y="8732"/>
                    <a:pt x="11251" y="5626"/>
                  </a:cubicBezTo>
                  <a:cubicBezTo>
                    <a:pt x="11251" y="2520"/>
                    <a:pt x="8732" y="1"/>
                    <a:pt x="5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608925" y="2788925"/>
              <a:ext cx="161700" cy="161650"/>
            </a:xfrm>
            <a:custGeom>
              <a:rect b="b" l="l" r="r" t="t"/>
              <a:pathLst>
                <a:path extrusionOk="0" h="6466" w="6468">
                  <a:moveTo>
                    <a:pt x="3235" y="1"/>
                  </a:moveTo>
                  <a:cubicBezTo>
                    <a:pt x="1449" y="1"/>
                    <a:pt x="1" y="1447"/>
                    <a:pt x="1" y="3233"/>
                  </a:cubicBezTo>
                  <a:cubicBezTo>
                    <a:pt x="1" y="5019"/>
                    <a:pt x="1449" y="6466"/>
                    <a:pt x="3235" y="6466"/>
                  </a:cubicBezTo>
                  <a:cubicBezTo>
                    <a:pt x="5019" y="6466"/>
                    <a:pt x="6467" y="5019"/>
                    <a:pt x="6467" y="3233"/>
                  </a:cubicBezTo>
                  <a:cubicBezTo>
                    <a:pt x="6467" y="1447"/>
                    <a:pt x="5019" y="1"/>
                    <a:pt x="3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2996400" y="2788925"/>
              <a:ext cx="161700" cy="161650"/>
            </a:xfrm>
            <a:custGeom>
              <a:rect b="b" l="l" r="r" t="t"/>
              <a:pathLst>
                <a:path extrusionOk="0" h="6466" w="6468">
                  <a:moveTo>
                    <a:pt x="3233" y="1"/>
                  </a:moveTo>
                  <a:cubicBezTo>
                    <a:pt x="1449" y="1"/>
                    <a:pt x="1" y="1447"/>
                    <a:pt x="1" y="3233"/>
                  </a:cubicBezTo>
                  <a:cubicBezTo>
                    <a:pt x="1" y="5019"/>
                    <a:pt x="1449" y="6466"/>
                    <a:pt x="3233" y="6466"/>
                  </a:cubicBezTo>
                  <a:cubicBezTo>
                    <a:pt x="5019" y="6466"/>
                    <a:pt x="6467" y="5019"/>
                    <a:pt x="6467" y="3233"/>
                  </a:cubicBezTo>
                  <a:cubicBezTo>
                    <a:pt x="6467" y="1447"/>
                    <a:pt x="5019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383875" y="2788925"/>
              <a:ext cx="161650" cy="161650"/>
            </a:xfrm>
            <a:custGeom>
              <a:rect b="b" l="l" r="r" t="t"/>
              <a:pathLst>
                <a:path extrusionOk="0" h="6466" w="6466">
                  <a:moveTo>
                    <a:pt x="3233" y="1"/>
                  </a:moveTo>
                  <a:cubicBezTo>
                    <a:pt x="1447" y="1"/>
                    <a:pt x="0" y="1447"/>
                    <a:pt x="0" y="3233"/>
                  </a:cubicBezTo>
                  <a:cubicBezTo>
                    <a:pt x="0" y="5019"/>
                    <a:pt x="1447" y="6466"/>
                    <a:pt x="3233" y="6466"/>
                  </a:cubicBezTo>
                  <a:cubicBezTo>
                    <a:pt x="5019" y="6466"/>
                    <a:pt x="6465" y="5019"/>
                    <a:pt x="6465" y="3233"/>
                  </a:cubicBezTo>
                  <a:cubicBezTo>
                    <a:pt x="6465" y="1447"/>
                    <a:pt x="5019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5771350" y="2788925"/>
              <a:ext cx="161650" cy="161650"/>
            </a:xfrm>
            <a:custGeom>
              <a:rect b="b" l="l" r="r" t="t"/>
              <a:pathLst>
                <a:path extrusionOk="0" h="6466" w="6466">
                  <a:moveTo>
                    <a:pt x="3233" y="1"/>
                  </a:moveTo>
                  <a:cubicBezTo>
                    <a:pt x="1447" y="1"/>
                    <a:pt x="0" y="1447"/>
                    <a:pt x="0" y="3233"/>
                  </a:cubicBezTo>
                  <a:cubicBezTo>
                    <a:pt x="0" y="5019"/>
                    <a:pt x="1447" y="6466"/>
                    <a:pt x="3233" y="6466"/>
                  </a:cubicBezTo>
                  <a:cubicBezTo>
                    <a:pt x="5019" y="6466"/>
                    <a:pt x="6465" y="5019"/>
                    <a:pt x="6465" y="3233"/>
                  </a:cubicBezTo>
                  <a:cubicBezTo>
                    <a:pt x="6465" y="1447"/>
                    <a:pt x="5019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7158825" y="2788925"/>
              <a:ext cx="161650" cy="161650"/>
            </a:xfrm>
            <a:custGeom>
              <a:rect b="b" l="l" r="r" t="t"/>
              <a:pathLst>
                <a:path extrusionOk="0" h="6466" w="6466">
                  <a:moveTo>
                    <a:pt x="3233" y="1"/>
                  </a:moveTo>
                  <a:cubicBezTo>
                    <a:pt x="1447" y="1"/>
                    <a:pt x="0" y="1447"/>
                    <a:pt x="0" y="3233"/>
                  </a:cubicBezTo>
                  <a:cubicBezTo>
                    <a:pt x="0" y="5019"/>
                    <a:pt x="1447" y="6466"/>
                    <a:pt x="3233" y="6466"/>
                  </a:cubicBezTo>
                  <a:cubicBezTo>
                    <a:pt x="5017" y="6466"/>
                    <a:pt x="6465" y="5019"/>
                    <a:pt x="6465" y="3233"/>
                  </a:cubicBezTo>
                  <a:cubicBezTo>
                    <a:pt x="6465" y="1447"/>
                    <a:pt x="5017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5"/>
          <p:cNvSpPr txBox="1"/>
          <p:nvPr/>
        </p:nvSpPr>
        <p:spPr>
          <a:xfrm>
            <a:off x="1429900" y="2511975"/>
            <a:ext cx="1080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Objectives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4" name="Google Shape;184;p25"/>
          <p:cNvSpPr txBox="1"/>
          <p:nvPr>
            <p:ph idx="4294967295" type="subTitle"/>
          </p:nvPr>
        </p:nvSpPr>
        <p:spPr>
          <a:xfrm>
            <a:off x="6241228" y="1418029"/>
            <a:ext cx="1638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Findings</a:t>
            </a:r>
            <a:endParaRPr sz="1400"/>
          </a:p>
        </p:txBody>
      </p:sp>
      <p:sp>
        <p:nvSpPr>
          <p:cNvPr id="185" name="Google Shape;185;p25"/>
          <p:cNvSpPr txBox="1"/>
          <p:nvPr>
            <p:ph idx="4294967295" type="subTitle"/>
          </p:nvPr>
        </p:nvSpPr>
        <p:spPr>
          <a:xfrm>
            <a:off x="1879629" y="3487150"/>
            <a:ext cx="1638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>
            <p:ph idx="4294967295" type="subTitle"/>
          </p:nvPr>
        </p:nvSpPr>
        <p:spPr>
          <a:xfrm>
            <a:off x="1610525" y="1418029"/>
            <a:ext cx="1638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Introduction</a:t>
            </a:r>
            <a:endParaRPr b="1" sz="1400"/>
          </a:p>
        </p:txBody>
      </p:sp>
      <p:sp>
        <p:nvSpPr>
          <p:cNvPr id="187" name="Google Shape;187;p25"/>
          <p:cNvSpPr txBox="1"/>
          <p:nvPr>
            <p:ph idx="4294967295" type="subTitle"/>
          </p:nvPr>
        </p:nvSpPr>
        <p:spPr>
          <a:xfrm>
            <a:off x="4192029" y="1418029"/>
            <a:ext cx="1638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Modeling</a:t>
            </a:r>
            <a:endParaRPr sz="1400"/>
          </a:p>
        </p:txBody>
      </p:sp>
      <p:sp>
        <p:nvSpPr>
          <p:cNvPr id="188" name="Google Shape;188;p25"/>
          <p:cNvSpPr txBox="1"/>
          <p:nvPr/>
        </p:nvSpPr>
        <p:spPr>
          <a:xfrm>
            <a:off x="2744725" y="2407450"/>
            <a:ext cx="1080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 Exploration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4002975" y="2458900"/>
            <a:ext cx="1080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Model Selection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302375" y="2458900"/>
            <a:ext cx="1080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Model Evaluation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6576050" y="2458900"/>
            <a:ext cx="1080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Future  Scope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2" name="Google Shape;192;p25"/>
          <p:cNvSpPr txBox="1"/>
          <p:nvPr>
            <p:ph idx="4294967295" type="subTitle"/>
          </p:nvPr>
        </p:nvSpPr>
        <p:spPr>
          <a:xfrm>
            <a:off x="4428904" y="3487150"/>
            <a:ext cx="1638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Model Training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3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Supervised Regression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43"/>
          <p:cNvSpPr/>
          <p:nvPr/>
        </p:nvSpPr>
        <p:spPr>
          <a:xfrm>
            <a:off x="1159125" y="1992450"/>
            <a:ext cx="1259700" cy="115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endParaRPr/>
          </a:p>
        </p:txBody>
      </p:sp>
      <p:sp>
        <p:nvSpPr>
          <p:cNvPr id="651" name="Google Shape;651;p43"/>
          <p:cNvSpPr/>
          <p:nvPr/>
        </p:nvSpPr>
        <p:spPr>
          <a:xfrm>
            <a:off x="3503325" y="1948350"/>
            <a:ext cx="1259700" cy="12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652" name="Google Shape;652;p43"/>
          <p:cNvSpPr/>
          <p:nvPr/>
        </p:nvSpPr>
        <p:spPr>
          <a:xfrm>
            <a:off x="6135250" y="999750"/>
            <a:ext cx="1467000" cy="1246800"/>
          </a:xfrm>
          <a:prstGeom prst="diamon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Random Forest</a:t>
            </a:r>
            <a:endParaRPr sz="1100"/>
          </a:p>
        </p:txBody>
      </p:sp>
      <p:sp>
        <p:nvSpPr>
          <p:cNvPr id="653" name="Google Shape;653;p43"/>
          <p:cNvSpPr/>
          <p:nvPr/>
        </p:nvSpPr>
        <p:spPr>
          <a:xfrm>
            <a:off x="7371125" y="1770375"/>
            <a:ext cx="1511400" cy="1336200"/>
          </a:xfrm>
          <a:prstGeom prst="diamon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Single Regress-ion tree</a:t>
            </a:r>
            <a:endParaRPr sz="1100"/>
          </a:p>
        </p:txBody>
      </p:sp>
      <p:sp>
        <p:nvSpPr>
          <p:cNvPr id="654" name="Google Shape;654;p43"/>
          <p:cNvSpPr/>
          <p:nvPr/>
        </p:nvSpPr>
        <p:spPr>
          <a:xfrm>
            <a:off x="6416150" y="2592475"/>
            <a:ext cx="1400100" cy="1294200"/>
          </a:xfrm>
          <a:prstGeom prst="diamon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Bagging</a:t>
            </a:r>
            <a:endParaRPr/>
          </a:p>
        </p:txBody>
      </p:sp>
      <p:sp>
        <p:nvSpPr>
          <p:cNvPr id="655" name="Google Shape;655;p43"/>
          <p:cNvSpPr/>
          <p:nvPr/>
        </p:nvSpPr>
        <p:spPr>
          <a:xfrm>
            <a:off x="5319775" y="3541200"/>
            <a:ext cx="1511400" cy="1246800"/>
          </a:xfrm>
          <a:prstGeom prst="diamon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Gradient</a:t>
            </a:r>
            <a:r>
              <a:rPr lang="en"/>
              <a:t> </a:t>
            </a:r>
            <a:r>
              <a:rPr lang="en" sz="1100"/>
              <a:t>Boosting</a:t>
            </a:r>
            <a:endParaRPr/>
          </a:p>
        </p:txBody>
      </p:sp>
      <p:cxnSp>
        <p:nvCxnSpPr>
          <p:cNvPr id="656" name="Google Shape;656;p43"/>
          <p:cNvCxnSpPr>
            <a:endCxn id="652" idx="1"/>
          </p:cNvCxnSpPr>
          <p:nvPr/>
        </p:nvCxnSpPr>
        <p:spPr>
          <a:xfrm flipH="1" rot="10800000">
            <a:off x="4815250" y="1623150"/>
            <a:ext cx="1320000" cy="942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43"/>
          <p:cNvCxnSpPr>
            <a:stCxn id="651" idx="6"/>
            <a:endCxn id="655" idx="1"/>
          </p:cNvCxnSpPr>
          <p:nvPr/>
        </p:nvCxnSpPr>
        <p:spPr>
          <a:xfrm>
            <a:off x="4763025" y="2571750"/>
            <a:ext cx="556800" cy="15930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43"/>
          <p:cNvCxnSpPr>
            <a:endCxn id="654" idx="1"/>
          </p:cNvCxnSpPr>
          <p:nvPr/>
        </p:nvCxnSpPr>
        <p:spPr>
          <a:xfrm>
            <a:off x="4763150" y="2595475"/>
            <a:ext cx="1653000" cy="64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43"/>
          <p:cNvCxnSpPr>
            <a:endCxn id="653" idx="1"/>
          </p:cNvCxnSpPr>
          <p:nvPr/>
        </p:nvCxnSpPr>
        <p:spPr>
          <a:xfrm flipH="1" rot="10800000">
            <a:off x="4579325" y="2438475"/>
            <a:ext cx="2791800" cy="18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4"/>
          <p:cNvSpPr txBox="1"/>
          <p:nvPr>
            <p:ph type="title"/>
          </p:nvPr>
        </p:nvSpPr>
        <p:spPr>
          <a:xfrm>
            <a:off x="-113150" y="101525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44"/>
          <p:cNvSpPr txBox="1"/>
          <p:nvPr/>
        </p:nvSpPr>
        <p:spPr>
          <a:xfrm>
            <a:off x="7067175" y="3500725"/>
            <a:ext cx="1738500" cy="1293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Parameters used:</a:t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Method: glmnet</a:t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Alpha </a:t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lambda</a:t>
            </a:r>
            <a:endParaRPr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66" name="Google Shape;666;p44"/>
          <p:cNvSpPr txBox="1"/>
          <p:nvPr/>
        </p:nvSpPr>
        <p:spPr>
          <a:xfrm>
            <a:off x="627525" y="987550"/>
            <a:ext cx="300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❏"/>
            </a:pPr>
            <a:r>
              <a:rPr lang="en" sz="1200">
                <a:solidFill>
                  <a:schemeClr val="accent4"/>
                </a:solidFill>
              </a:rPr>
              <a:t>Least Absolute Shrinkage and Selection Operator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❏"/>
            </a:pPr>
            <a:r>
              <a:rPr lang="en" sz="1200">
                <a:solidFill>
                  <a:schemeClr val="accent4"/>
                </a:solidFill>
              </a:rPr>
              <a:t>Uses L1 regularization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667" name="Google Shape;6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300" y="660863"/>
            <a:ext cx="4708701" cy="27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900" y="101525"/>
            <a:ext cx="3923925" cy="4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85826"/>
            <a:ext cx="4708700" cy="2530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 txBox="1"/>
          <p:nvPr>
            <p:ph type="title"/>
          </p:nvPr>
        </p:nvSpPr>
        <p:spPr>
          <a:xfrm>
            <a:off x="0" y="0"/>
            <a:ext cx="24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5" name="Google Shape;6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925" y="51425"/>
            <a:ext cx="4165074" cy="22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925" y="2304300"/>
            <a:ext cx="4165074" cy="27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425" y="2304300"/>
            <a:ext cx="4355112" cy="2777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5"/>
          <p:cNvSpPr txBox="1"/>
          <p:nvPr/>
        </p:nvSpPr>
        <p:spPr>
          <a:xfrm>
            <a:off x="1903100" y="641025"/>
            <a:ext cx="1738500" cy="1293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Parameters used:</a:t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Method: rf</a:t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ntree</a:t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mtry</a:t>
            </a:r>
            <a:endParaRPr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/>
          <p:nvPr>
            <p:ph type="title"/>
          </p:nvPr>
        </p:nvSpPr>
        <p:spPr>
          <a:xfrm>
            <a:off x="-51450" y="70225"/>
            <a:ext cx="24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Tree</a:t>
            </a:r>
            <a:endParaRPr sz="2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4" name="Google Shape;6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600" y="121675"/>
            <a:ext cx="3993449" cy="21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25" y="2256151"/>
            <a:ext cx="4495875" cy="280505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46"/>
          <p:cNvSpPr txBox="1"/>
          <p:nvPr/>
        </p:nvSpPr>
        <p:spPr>
          <a:xfrm>
            <a:off x="2242575" y="265700"/>
            <a:ext cx="1738500" cy="1108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Parameters used:</a:t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Method: rpart</a:t>
            </a:r>
            <a:endParaRPr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cp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687" name="Google Shape;68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8600" y="2304300"/>
            <a:ext cx="3973000" cy="27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7"/>
          <p:cNvSpPr txBox="1"/>
          <p:nvPr>
            <p:ph type="title"/>
          </p:nvPr>
        </p:nvSpPr>
        <p:spPr>
          <a:xfrm>
            <a:off x="1869375" y="13238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Gradient Boosting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3" name="Google Shape;6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225" y="2108825"/>
            <a:ext cx="3882275" cy="290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50" y="2215326"/>
            <a:ext cx="4396976" cy="25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7"/>
          <p:cNvSpPr txBox="1"/>
          <p:nvPr/>
        </p:nvSpPr>
        <p:spPr>
          <a:xfrm>
            <a:off x="997850" y="987550"/>
            <a:ext cx="67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❏"/>
            </a:pPr>
            <a:r>
              <a:rPr lang="en" sz="1200">
                <a:solidFill>
                  <a:schemeClr val="accent5"/>
                </a:solidFill>
              </a:rPr>
              <a:t>Control interaction depths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❏"/>
            </a:pPr>
            <a:r>
              <a:rPr lang="en" sz="1200">
                <a:solidFill>
                  <a:schemeClr val="accent5"/>
                </a:solidFill>
              </a:rPr>
              <a:t>View partial dependence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8"/>
          <p:cNvSpPr txBox="1"/>
          <p:nvPr>
            <p:ph type="title"/>
          </p:nvPr>
        </p:nvSpPr>
        <p:spPr>
          <a:xfrm>
            <a:off x="1951650" y="13240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Bagging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1" name="Google Shape;7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" y="836459"/>
            <a:ext cx="4666700" cy="2925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70" y="2147400"/>
            <a:ext cx="4246180" cy="29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9"/>
          <p:cNvSpPr txBox="1"/>
          <p:nvPr/>
        </p:nvSpPr>
        <p:spPr>
          <a:xfrm>
            <a:off x="7324325" y="92575"/>
            <a:ext cx="154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RMSE</a:t>
            </a:r>
            <a:endParaRPr sz="170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708" name="Google Shape;7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13" y="92575"/>
            <a:ext cx="5757976" cy="6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451" y="734325"/>
            <a:ext cx="5918276" cy="4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3450" y="1771908"/>
            <a:ext cx="1543200" cy="21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0"/>
          <p:cNvSpPr txBox="1"/>
          <p:nvPr>
            <p:ph idx="4" type="title"/>
          </p:nvPr>
        </p:nvSpPr>
        <p:spPr>
          <a:xfrm>
            <a:off x="113150" y="307275"/>
            <a:ext cx="393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50"/>
          <p:cNvSpPr txBox="1"/>
          <p:nvPr/>
        </p:nvSpPr>
        <p:spPr>
          <a:xfrm>
            <a:off x="1234450" y="1244725"/>
            <a:ext cx="632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from all the above models, w</a:t>
            </a:r>
            <a:r>
              <a:rPr lang="en"/>
              <a:t>e found out that age,bmi and smoking status plays a vital role in determining the health insurance charges.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1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graphicFrame>
        <p:nvGraphicFramePr>
          <p:cNvPr id="722" name="Google Shape;722;p51"/>
          <p:cNvGraphicFramePr/>
          <p:nvPr/>
        </p:nvGraphicFramePr>
        <p:xfrm>
          <a:off x="952500" y="138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{D89A647C-8175-4363-AE25-686BE9CE6481}</a:tableStyleId>
              </a:tblPr>
              <a:tblGrid>
                <a:gridCol w="3619500"/>
                <a:gridCol w="3619500"/>
              </a:tblGrid>
              <a:tr h="79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accent5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 </a:t>
                      </a:r>
                      <a:r>
                        <a:rPr lang="en" sz="28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 sz="2800">
                        <a:solidFill>
                          <a:schemeClr val="accent5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</a:t>
                      </a:r>
                      <a:r>
                        <a:rPr lang="en" sz="28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Future Scope</a:t>
                      </a:r>
                      <a:endParaRPr sz="2800">
                        <a:solidFill>
                          <a:schemeClr val="accent5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/>
                </a:tc>
              </a:tr>
              <a:tr h="48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Confined to US region - can’t generalize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of MARS-Multivariate Adaptive Regression Splines and other supervised learning models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Unbalanced data on factor levels 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Collect more data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8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Limited variables may impact findings. 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Include confounding variables such as food habits, financial history, drinking habits, insurance plan and so on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2"/>
          <p:cNvSpPr txBox="1"/>
          <p:nvPr/>
        </p:nvSpPr>
        <p:spPr>
          <a:xfrm>
            <a:off x="966975" y="956700"/>
            <a:ext cx="5647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https://www.researchgate.net/post/Akaike_information_criterion#:~:text=But%20to%20answer%20your%20question,above%20answer%2C%20comparing%20AICs).</a:t>
            </a:r>
            <a:endParaRPr sz="100"/>
          </a:p>
        </p:txBody>
      </p:sp>
      <p:sp>
        <p:nvSpPr>
          <p:cNvPr id="728" name="Google Shape;728;p52"/>
          <p:cNvSpPr txBox="1"/>
          <p:nvPr/>
        </p:nvSpPr>
        <p:spPr>
          <a:xfrm>
            <a:off x="1121275" y="339475"/>
            <a:ext cx="23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References:</a:t>
            </a:r>
            <a:endParaRPr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29" name="Google Shape;729;p52"/>
          <p:cNvSpPr txBox="1"/>
          <p:nvPr/>
        </p:nvSpPr>
        <p:spPr>
          <a:xfrm>
            <a:off x="966975" y="1958825"/>
            <a:ext cx="553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https://mdsr-book.github.io/mdsr2e/ch-learningI.html#sec:tuning</a:t>
            </a:r>
            <a:endParaRPr/>
          </a:p>
        </p:txBody>
      </p:sp>
      <p:sp>
        <p:nvSpPr>
          <p:cNvPr id="730" name="Google Shape;730;p52"/>
          <p:cNvSpPr txBox="1"/>
          <p:nvPr/>
        </p:nvSpPr>
        <p:spPr>
          <a:xfrm>
            <a:off x="966975" y="2560750"/>
            <a:ext cx="519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https://www.kaggle.com/datasets/mirichoi0218/insurance</a:t>
            </a:r>
            <a:endParaRPr/>
          </a:p>
        </p:txBody>
      </p:sp>
      <p:sp>
        <p:nvSpPr>
          <p:cNvPr id="731" name="Google Shape;731;p52"/>
          <p:cNvSpPr txBox="1"/>
          <p:nvPr/>
        </p:nvSpPr>
        <p:spPr>
          <a:xfrm>
            <a:off x="966975" y="30655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5"/>
                </a:solidFill>
                <a:highlight>
                  <a:srgbClr val="FFFFFF"/>
                </a:highlight>
              </a:rPr>
              <a:t>Machine Learning with R by Brett Lantz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6"/>
          <p:cNvGrpSpPr/>
          <p:nvPr/>
        </p:nvGrpSpPr>
        <p:grpSpPr>
          <a:xfrm>
            <a:off x="4395244" y="1761400"/>
            <a:ext cx="4681914" cy="2901563"/>
            <a:chOff x="238116" y="2315751"/>
            <a:chExt cx="4444996" cy="2754735"/>
          </a:xfrm>
        </p:grpSpPr>
        <p:sp>
          <p:nvSpPr>
            <p:cNvPr id="198" name="Google Shape;198;p26"/>
            <p:cNvSpPr/>
            <p:nvPr/>
          </p:nvSpPr>
          <p:spPr>
            <a:xfrm>
              <a:off x="238116" y="4771860"/>
              <a:ext cx="4444996" cy="298626"/>
            </a:xfrm>
            <a:custGeom>
              <a:rect b="b" l="l" r="r" t="t"/>
              <a:pathLst>
                <a:path extrusionOk="0" h="19195" w="285714">
                  <a:moveTo>
                    <a:pt x="142858" y="0"/>
                  </a:moveTo>
                  <a:cubicBezTo>
                    <a:pt x="104969" y="0"/>
                    <a:pt x="68632" y="1011"/>
                    <a:pt x="41842" y="2812"/>
                  </a:cubicBezTo>
                  <a:cubicBezTo>
                    <a:pt x="15051" y="4610"/>
                    <a:pt x="0" y="7052"/>
                    <a:pt x="0" y="9597"/>
                  </a:cubicBezTo>
                  <a:cubicBezTo>
                    <a:pt x="0" y="12143"/>
                    <a:pt x="15051" y="14584"/>
                    <a:pt x="41842" y="16384"/>
                  </a:cubicBezTo>
                  <a:cubicBezTo>
                    <a:pt x="68632" y="18184"/>
                    <a:pt x="104969" y="19195"/>
                    <a:pt x="142858" y="19195"/>
                  </a:cubicBezTo>
                  <a:cubicBezTo>
                    <a:pt x="180745" y="19195"/>
                    <a:pt x="217082" y="18184"/>
                    <a:pt x="243873" y="16384"/>
                  </a:cubicBezTo>
                  <a:cubicBezTo>
                    <a:pt x="270663" y="14584"/>
                    <a:pt x="285714" y="12143"/>
                    <a:pt x="285714" y="9597"/>
                  </a:cubicBezTo>
                  <a:cubicBezTo>
                    <a:pt x="285714" y="7052"/>
                    <a:pt x="270663" y="4610"/>
                    <a:pt x="243873" y="2812"/>
                  </a:cubicBezTo>
                  <a:cubicBezTo>
                    <a:pt x="217082" y="1011"/>
                    <a:pt x="180745" y="0"/>
                    <a:pt x="142858" y="0"/>
                  </a:cubicBezTo>
                  <a:close/>
                </a:path>
              </a:pathLst>
            </a:custGeom>
            <a:solidFill>
              <a:srgbClr val="1C6274">
                <a:alpha val="2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190017" y="3948215"/>
              <a:ext cx="580248" cy="897808"/>
            </a:xfrm>
            <a:custGeom>
              <a:rect b="b" l="l" r="r" t="t"/>
              <a:pathLst>
                <a:path extrusionOk="0" h="57709" w="37297">
                  <a:moveTo>
                    <a:pt x="0" y="0"/>
                  </a:moveTo>
                  <a:lnTo>
                    <a:pt x="0" y="0"/>
                  </a:lnTo>
                  <a:cubicBezTo>
                    <a:pt x="3492" y="36169"/>
                    <a:pt x="19751" y="57709"/>
                    <a:pt x="19751" y="57709"/>
                  </a:cubicBezTo>
                  <a:lnTo>
                    <a:pt x="37296" y="57709"/>
                  </a:lnTo>
                  <a:lnTo>
                    <a:pt x="36138" y="39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431812" y="4322809"/>
              <a:ext cx="327408" cy="359752"/>
            </a:xfrm>
            <a:custGeom>
              <a:rect b="b" l="l" r="r" t="t"/>
              <a:pathLst>
                <a:path extrusionOk="0" h="23124" w="21045">
                  <a:moveTo>
                    <a:pt x="0" y="1"/>
                  </a:moveTo>
                  <a:cubicBezTo>
                    <a:pt x="0" y="1"/>
                    <a:pt x="2218" y="17350"/>
                    <a:pt x="21045" y="23123"/>
                  </a:cubicBezTo>
                  <a:lnTo>
                    <a:pt x="20596" y="15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1752218" y="4373324"/>
              <a:ext cx="480789" cy="472699"/>
            </a:xfrm>
            <a:custGeom>
              <a:rect b="b" l="l" r="r" t="t"/>
              <a:pathLst>
                <a:path extrusionOk="0" h="30384" w="30904">
                  <a:moveTo>
                    <a:pt x="1" y="1"/>
                  </a:moveTo>
                  <a:cubicBezTo>
                    <a:pt x="1526" y="20159"/>
                    <a:pt x="13358" y="30384"/>
                    <a:pt x="13358" y="30384"/>
                  </a:cubicBezTo>
                  <a:lnTo>
                    <a:pt x="30904" y="30384"/>
                  </a:lnTo>
                  <a:lnTo>
                    <a:pt x="30904" y="1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118742" y="4373324"/>
              <a:ext cx="480789" cy="472699"/>
            </a:xfrm>
            <a:custGeom>
              <a:rect b="b" l="l" r="r" t="t"/>
              <a:pathLst>
                <a:path extrusionOk="0" h="30384" w="30904">
                  <a:moveTo>
                    <a:pt x="30904" y="1"/>
                  </a:moveTo>
                  <a:lnTo>
                    <a:pt x="0" y="12271"/>
                  </a:lnTo>
                  <a:lnTo>
                    <a:pt x="0" y="30384"/>
                  </a:lnTo>
                  <a:lnTo>
                    <a:pt x="17546" y="30384"/>
                  </a:lnTo>
                  <a:cubicBezTo>
                    <a:pt x="17546" y="30384"/>
                    <a:pt x="29378" y="20159"/>
                    <a:pt x="30904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118742" y="4437498"/>
              <a:ext cx="485145" cy="271152"/>
            </a:xfrm>
            <a:custGeom>
              <a:rect b="b" l="l" r="r" t="t"/>
              <a:pathLst>
                <a:path extrusionOk="0" h="17429" w="31184">
                  <a:moveTo>
                    <a:pt x="31183" y="1"/>
                  </a:moveTo>
                  <a:lnTo>
                    <a:pt x="0" y="12698"/>
                  </a:lnTo>
                  <a:lnTo>
                    <a:pt x="0" y="17428"/>
                  </a:lnTo>
                  <a:cubicBezTo>
                    <a:pt x="0" y="17428"/>
                    <a:pt x="9396" y="17428"/>
                    <a:pt x="15012" y="14607"/>
                  </a:cubicBezTo>
                  <a:cubicBezTo>
                    <a:pt x="28266" y="7951"/>
                    <a:pt x="31183" y="1"/>
                    <a:pt x="31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1186812" y="3127650"/>
              <a:ext cx="2624504" cy="1502699"/>
            </a:xfrm>
            <a:custGeom>
              <a:rect b="b" l="l" r="r" t="t"/>
              <a:pathLst>
                <a:path extrusionOk="0" h="96590" w="168697">
                  <a:moveTo>
                    <a:pt x="48295" y="1"/>
                  </a:moveTo>
                  <a:cubicBezTo>
                    <a:pt x="21623" y="1"/>
                    <a:pt x="1" y="21623"/>
                    <a:pt x="1" y="48295"/>
                  </a:cubicBezTo>
                  <a:cubicBezTo>
                    <a:pt x="1" y="74967"/>
                    <a:pt x="21623" y="96589"/>
                    <a:pt x="48295" y="96589"/>
                  </a:cubicBezTo>
                  <a:lnTo>
                    <a:pt x="111164" y="95261"/>
                  </a:lnTo>
                  <a:cubicBezTo>
                    <a:pt x="134598" y="95261"/>
                    <a:pt x="168696" y="77593"/>
                    <a:pt x="168696" y="54161"/>
                  </a:cubicBezTo>
                  <a:lnTo>
                    <a:pt x="168696" y="42431"/>
                  </a:lnTo>
                  <a:cubicBezTo>
                    <a:pt x="168696" y="18997"/>
                    <a:pt x="149700" y="1"/>
                    <a:pt x="126268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839942" y="3209109"/>
              <a:ext cx="494448" cy="527104"/>
            </a:xfrm>
            <a:custGeom>
              <a:rect b="b" l="l" r="r" t="t"/>
              <a:pathLst>
                <a:path extrusionOk="0" h="33881" w="31782">
                  <a:moveTo>
                    <a:pt x="13896" y="4045"/>
                  </a:moveTo>
                  <a:cubicBezTo>
                    <a:pt x="13901" y="4045"/>
                    <a:pt x="13906" y="4045"/>
                    <a:pt x="13911" y="4045"/>
                  </a:cubicBezTo>
                  <a:cubicBezTo>
                    <a:pt x="15224" y="4045"/>
                    <a:pt x="16613" y="4688"/>
                    <a:pt x="17617" y="5822"/>
                  </a:cubicBezTo>
                  <a:cubicBezTo>
                    <a:pt x="19058" y="7450"/>
                    <a:pt x="19309" y="9649"/>
                    <a:pt x="18305" y="11856"/>
                  </a:cubicBezTo>
                  <a:cubicBezTo>
                    <a:pt x="17171" y="14350"/>
                    <a:pt x="15256" y="16928"/>
                    <a:pt x="13107" y="19337"/>
                  </a:cubicBezTo>
                  <a:cubicBezTo>
                    <a:pt x="10255" y="16378"/>
                    <a:pt x="9001" y="13273"/>
                    <a:pt x="9369" y="10057"/>
                  </a:cubicBezTo>
                  <a:cubicBezTo>
                    <a:pt x="9732" y="6870"/>
                    <a:pt x="10949" y="4794"/>
                    <a:pt x="12793" y="4213"/>
                  </a:cubicBezTo>
                  <a:cubicBezTo>
                    <a:pt x="13150" y="4102"/>
                    <a:pt x="13522" y="4045"/>
                    <a:pt x="13896" y="4045"/>
                  </a:cubicBezTo>
                  <a:close/>
                  <a:moveTo>
                    <a:pt x="13874" y="1"/>
                  </a:moveTo>
                  <a:cubicBezTo>
                    <a:pt x="13092" y="1"/>
                    <a:pt x="12316" y="114"/>
                    <a:pt x="11573" y="348"/>
                  </a:cubicBezTo>
                  <a:cubicBezTo>
                    <a:pt x="9569" y="981"/>
                    <a:pt x="6091" y="3023"/>
                    <a:pt x="5341" y="9598"/>
                  </a:cubicBezTo>
                  <a:cubicBezTo>
                    <a:pt x="4763" y="14651"/>
                    <a:pt x="7004" y="18868"/>
                    <a:pt x="10313" y="22261"/>
                  </a:cubicBezTo>
                  <a:cubicBezTo>
                    <a:pt x="5720" y="26784"/>
                    <a:pt x="1090" y="30154"/>
                    <a:pt x="1012" y="30211"/>
                  </a:cubicBezTo>
                  <a:cubicBezTo>
                    <a:pt x="299" y="30725"/>
                    <a:pt x="1" y="31642"/>
                    <a:pt x="272" y="32477"/>
                  </a:cubicBezTo>
                  <a:cubicBezTo>
                    <a:pt x="543" y="33315"/>
                    <a:pt x="1322" y="33881"/>
                    <a:pt x="2201" y="33881"/>
                  </a:cubicBezTo>
                  <a:cubicBezTo>
                    <a:pt x="2627" y="33881"/>
                    <a:pt x="3041" y="33746"/>
                    <a:pt x="3386" y="33497"/>
                  </a:cubicBezTo>
                  <a:cubicBezTo>
                    <a:pt x="3723" y="33252"/>
                    <a:pt x="8542" y="29747"/>
                    <a:pt x="13355" y="24959"/>
                  </a:cubicBezTo>
                  <a:cubicBezTo>
                    <a:pt x="19988" y="30105"/>
                    <a:pt x="28369" y="32724"/>
                    <a:pt x="28969" y="32906"/>
                  </a:cubicBezTo>
                  <a:cubicBezTo>
                    <a:pt x="29153" y="32958"/>
                    <a:pt x="29339" y="32983"/>
                    <a:pt x="29521" y="32983"/>
                  </a:cubicBezTo>
                  <a:cubicBezTo>
                    <a:pt x="30391" y="32983"/>
                    <a:pt x="31193" y="32419"/>
                    <a:pt x="31459" y="31548"/>
                  </a:cubicBezTo>
                  <a:cubicBezTo>
                    <a:pt x="31782" y="30492"/>
                    <a:pt x="31201" y="29374"/>
                    <a:pt x="30152" y="29029"/>
                  </a:cubicBezTo>
                  <a:cubicBezTo>
                    <a:pt x="30096" y="29012"/>
                    <a:pt x="24392" y="27252"/>
                    <a:pt x="18928" y="23877"/>
                  </a:cubicBezTo>
                  <a:cubicBezTo>
                    <a:pt x="17927" y="23260"/>
                    <a:pt x="17004" y="22635"/>
                    <a:pt x="16160" y="22002"/>
                  </a:cubicBezTo>
                  <a:cubicBezTo>
                    <a:pt x="18538" y="19325"/>
                    <a:pt x="20685" y="16416"/>
                    <a:pt x="21995" y="13535"/>
                  </a:cubicBezTo>
                  <a:cubicBezTo>
                    <a:pt x="23667" y="9860"/>
                    <a:pt x="23164" y="5973"/>
                    <a:pt x="20651" y="3136"/>
                  </a:cubicBezTo>
                  <a:cubicBezTo>
                    <a:pt x="18875" y="1128"/>
                    <a:pt x="16343" y="1"/>
                    <a:pt x="13874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835140" y="3202684"/>
              <a:ext cx="637313" cy="67426"/>
            </a:xfrm>
            <a:custGeom>
              <a:rect b="b" l="l" r="r" t="t"/>
              <a:pathLst>
                <a:path extrusionOk="0" h="4334" w="40965">
                  <a:moveTo>
                    <a:pt x="2164" y="0"/>
                  </a:moveTo>
                  <a:cubicBezTo>
                    <a:pt x="969" y="0"/>
                    <a:pt x="0" y="970"/>
                    <a:pt x="0" y="2166"/>
                  </a:cubicBezTo>
                  <a:cubicBezTo>
                    <a:pt x="0" y="3363"/>
                    <a:pt x="971" y="4334"/>
                    <a:pt x="2167" y="4334"/>
                  </a:cubicBezTo>
                  <a:lnTo>
                    <a:pt x="38798" y="4334"/>
                  </a:lnTo>
                  <a:cubicBezTo>
                    <a:pt x="39995" y="4334"/>
                    <a:pt x="40965" y="3363"/>
                    <a:pt x="40965" y="2167"/>
                  </a:cubicBezTo>
                  <a:cubicBezTo>
                    <a:pt x="40965" y="969"/>
                    <a:pt x="39995" y="0"/>
                    <a:pt x="38798" y="0"/>
                  </a:cubicBezTo>
                  <a:lnTo>
                    <a:pt x="2167" y="0"/>
                  </a:lnTo>
                  <a:cubicBezTo>
                    <a:pt x="2166" y="0"/>
                    <a:pt x="2165" y="0"/>
                    <a:pt x="2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2426480" y="4373324"/>
              <a:ext cx="480758" cy="472699"/>
            </a:xfrm>
            <a:custGeom>
              <a:rect b="b" l="l" r="r" t="t"/>
              <a:pathLst>
                <a:path extrusionOk="0" h="30384" w="30902">
                  <a:moveTo>
                    <a:pt x="0" y="1"/>
                  </a:moveTo>
                  <a:lnTo>
                    <a:pt x="0" y="1"/>
                  </a:lnTo>
                  <a:cubicBezTo>
                    <a:pt x="1525" y="20159"/>
                    <a:pt x="13358" y="30384"/>
                    <a:pt x="13358" y="30384"/>
                  </a:cubicBezTo>
                  <a:lnTo>
                    <a:pt x="30902" y="30384"/>
                  </a:lnTo>
                  <a:lnTo>
                    <a:pt x="30902" y="122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2353702" y="3878984"/>
              <a:ext cx="553536" cy="822821"/>
            </a:xfrm>
            <a:custGeom>
              <a:rect b="b" l="l" r="r" t="t"/>
              <a:pathLst>
                <a:path extrusionOk="0" h="52889" w="35580">
                  <a:moveTo>
                    <a:pt x="6949" y="1"/>
                  </a:moveTo>
                  <a:cubicBezTo>
                    <a:pt x="6949" y="2"/>
                    <a:pt x="1" y="39510"/>
                    <a:pt x="35580" y="52888"/>
                  </a:cubicBezTo>
                  <a:lnTo>
                    <a:pt x="35580" y="38216"/>
                  </a:lnTo>
                  <a:lnTo>
                    <a:pt x="69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216832" y="2817543"/>
              <a:ext cx="482765" cy="692542"/>
            </a:xfrm>
            <a:custGeom>
              <a:rect b="b" l="l" r="r" t="t"/>
              <a:pathLst>
                <a:path extrusionOk="0" h="44515" w="31031">
                  <a:moveTo>
                    <a:pt x="31031" y="0"/>
                  </a:moveTo>
                  <a:cubicBezTo>
                    <a:pt x="16699" y="7345"/>
                    <a:pt x="8951" y="16363"/>
                    <a:pt x="4784" y="24360"/>
                  </a:cubicBezTo>
                  <a:cubicBezTo>
                    <a:pt x="0" y="33539"/>
                    <a:pt x="6806" y="44515"/>
                    <a:pt x="17157" y="44515"/>
                  </a:cubicBezTo>
                  <a:cubicBezTo>
                    <a:pt x="24820" y="44515"/>
                    <a:pt x="31031" y="38303"/>
                    <a:pt x="31031" y="30641"/>
                  </a:cubicBezTo>
                  <a:lnTo>
                    <a:pt x="31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362710" y="3122936"/>
              <a:ext cx="1512096" cy="1512127"/>
            </a:xfrm>
            <a:custGeom>
              <a:rect b="b" l="l" r="r" t="t"/>
              <a:pathLst>
                <a:path extrusionOk="0" h="97196" w="97194">
                  <a:moveTo>
                    <a:pt x="48596" y="1"/>
                  </a:moveTo>
                  <a:cubicBezTo>
                    <a:pt x="35708" y="1"/>
                    <a:pt x="23348" y="5122"/>
                    <a:pt x="14233" y="14235"/>
                  </a:cubicBezTo>
                  <a:cubicBezTo>
                    <a:pt x="5120" y="23349"/>
                    <a:pt x="1" y="35709"/>
                    <a:pt x="1" y="48598"/>
                  </a:cubicBezTo>
                  <a:cubicBezTo>
                    <a:pt x="1" y="61487"/>
                    <a:pt x="5120" y="73848"/>
                    <a:pt x="14233" y="82961"/>
                  </a:cubicBezTo>
                  <a:cubicBezTo>
                    <a:pt x="23348" y="92075"/>
                    <a:pt x="35708" y="97195"/>
                    <a:pt x="48596" y="97195"/>
                  </a:cubicBezTo>
                  <a:cubicBezTo>
                    <a:pt x="61485" y="97195"/>
                    <a:pt x="73847" y="92075"/>
                    <a:pt x="82960" y="82961"/>
                  </a:cubicBezTo>
                  <a:cubicBezTo>
                    <a:pt x="92074" y="73848"/>
                    <a:pt x="97194" y="61487"/>
                    <a:pt x="97194" y="48598"/>
                  </a:cubicBezTo>
                  <a:cubicBezTo>
                    <a:pt x="97194" y="35709"/>
                    <a:pt x="92074" y="23349"/>
                    <a:pt x="82960" y="14235"/>
                  </a:cubicBezTo>
                  <a:cubicBezTo>
                    <a:pt x="73847" y="5122"/>
                    <a:pt x="61485" y="1"/>
                    <a:pt x="48596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560913" y="2774900"/>
              <a:ext cx="517100" cy="741782"/>
            </a:xfrm>
            <a:custGeom>
              <a:rect b="b" l="l" r="r" t="t"/>
              <a:pathLst>
                <a:path extrusionOk="0" h="47680" w="33238">
                  <a:moveTo>
                    <a:pt x="33238" y="1"/>
                  </a:moveTo>
                  <a:cubicBezTo>
                    <a:pt x="17888" y="7867"/>
                    <a:pt x="9588" y="17527"/>
                    <a:pt x="5126" y="26091"/>
                  </a:cubicBezTo>
                  <a:cubicBezTo>
                    <a:pt x="0" y="35924"/>
                    <a:pt x="7290" y="47680"/>
                    <a:pt x="18378" y="47680"/>
                  </a:cubicBezTo>
                  <a:cubicBezTo>
                    <a:pt x="26584" y="47680"/>
                    <a:pt x="33238" y="41026"/>
                    <a:pt x="33238" y="32820"/>
                  </a:cubicBezTo>
                  <a:lnTo>
                    <a:pt x="33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3038995" y="3641110"/>
              <a:ext cx="120011" cy="120011"/>
            </a:xfrm>
            <a:custGeom>
              <a:rect b="b" l="l" r="r" t="t"/>
              <a:pathLst>
                <a:path extrusionOk="0" h="7714" w="7714">
                  <a:moveTo>
                    <a:pt x="3858" y="1"/>
                  </a:moveTo>
                  <a:cubicBezTo>
                    <a:pt x="1727" y="1"/>
                    <a:pt x="1" y="1727"/>
                    <a:pt x="1" y="3858"/>
                  </a:cubicBezTo>
                  <a:cubicBezTo>
                    <a:pt x="1" y="5987"/>
                    <a:pt x="1727" y="7713"/>
                    <a:pt x="3858" y="7713"/>
                  </a:cubicBezTo>
                  <a:cubicBezTo>
                    <a:pt x="5987" y="7713"/>
                    <a:pt x="7713" y="5987"/>
                    <a:pt x="7713" y="3858"/>
                  </a:cubicBezTo>
                  <a:cubicBezTo>
                    <a:pt x="7713" y="1727"/>
                    <a:pt x="5987" y="1"/>
                    <a:pt x="3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3673585" y="3641110"/>
              <a:ext cx="120026" cy="120011"/>
            </a:xfrm>
            <a:custGeom>
              <a:rect b="b" l="l" r="r" t="t"/>
              <a:pathLst>
                <a:path extrusionOk="0" h="7714" w="7715">
                  <a:moveTo>
                    <a:pt x="3857" y="1"/>
                  </a:moveTo>
                  <a:cubicBezTo>
                    <a:pt x="1727" y="1"/>
                    <a:pt x="0" y="1727"/>
                    <a:pt x="0" y="3858"/>
                  </a:cubicBezTo>
                  <a:cubicBezTo>
                    <a:pt x="0" y="5987"/>
                    <a:pt x="1727" y="7713"/>
                    <a:pt x="3857" y="7713"/>
                  </a:cubicBezTo>
                  <a:cubicBezTo>
                    <a:pt x="5986" y="7713"/>
                    <a:pt x="7714" y="5987"/>
                    <a:pt x="7714" y="3858"/>
                  </a:cubicBezTo>
                  <a:cubicBezTo>
                    <a:pt x="7714" y="1727"/>
                    <a:pt x="5986" y="1"/>
                    <a:pt x="3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3193076" y="3839499"/>
              <a:ext cx="597439" cy="425218"/>
            </a:xfrm>
            <a:custGeom>
              <a:rect b="b" l="l" r="r" t="t"/>
              <a:pathLst>
                <a:path extrusionOk="0" h="27332" w="38402">
                  <a:moveTo>
                    <a:pt x="19201" y="0"/>
                  </a:moveTo>
                  <a:cubicBezTo>
                    <a:pt x="14109" y="0"/>
                    <a:pt x="9225" y="1440"/>
                    <a:pt x="5624" y="4003"/>
                  </a:cubicBezTo>
                  <a:cubicBezTo>
                    <a:pt x="2024" y="6565"/>
                    <a:pt x="1" y="10041"/>
                    <a:pt x="1" y="13666"/>
                  </a:cubicBezTo>
                  <a:cubicBezTo>
                    <a:pt x="1" y="17290"/>
                    <a:pt x="2024" y="20766"/>
                    <a:pt x="5624" y="23330"/>
                  </a:cubicBezTo>
                  <a:cubicBezTo>
                    <a:pt x="9225" y="25892"/>
                    <a:pt x="14109" y="27331"/>
                    <a:pt x="19201" y="27331"/>
                  </a:cubicBezTo>
                  <a:cubicBezTo>
                    <a:pt x="24293" y="27331"/>
                    <a:pt x="29177" y="25892"/>
                    <a:pt x="32778" y="23330"/>
                  </a:cubicBezTo>
                  <a:cubicBezTo>
                    <a:pt x="36380" y="20766"/>
                    <a:pt x="38402" y="17290"/>
                    <a:pt x="38402" y="13666"/>
                  </a:cubicBezTo>
                  <a:cubicBezTo>
                    <a:pt x="38402" y="10041"/>
                    <a:pt x="36380" y="6565"/>
                    <a:pt x="32778" y="4003"/>
                  </a:cubicBezTo>
                  <a:cubicBezTo>
                    <a:pt x="29177" y="1440"/>
                    <a:pt x="24293" y="0"/>
                    <a:pt x="19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391963" y="3948215"/>
              <a:ext cx="79950" cy="177324"/>
            </a:xfrm>
            <a:custGeom>
              <a:rect b="b" l="l" r="r" t="t"/>
              <a:pathLst>
                <a:path extrusionOk="0" h="11398" w="5139">
                  <a:moveTo>
                    <a:pt x="2569" y="0"/>
                  </a:moveTo>
                  <a:cubicBezTo>
                    <a:pt x="1151" y="0"/>
                    <a:pt x="1" y="2551"/>
                    <a:pt x="1" y="5698"/>
                  </a:cubicBezTo>
                  <a:cubicBezTo>
                    <a:pt x="1" y="8845"/>
                    <a:pt x="1151" y="11397"/>
                    <a:pt x="2569" y="11397"/>
                  </a:cubicBezTo>
                  <a:cubicBezTo>
                    <a:pt x="3988" y="11397"/>
                    <a:pt x="5138" y="8845"/>
                    <a:pt x="5138" y="5698"/>
                  </a:cubicBezTo>
                  <a:cubicBezTo>
                    <a:pt x="5138" y="2551"/>
                    <a:pt x="3988" y="0"/>
                    <a:pt x="2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3599780" y="3948215"/>
              <a:ext cx="79950" cy="177324"/>
            </a:xfrm>
            <a:custGeom>
              <a:rect b="b" l="l" r="r" t="t"/>
              <a:pathLst>
                <a:path extrusionOk="0" h="11398" w="5139">
                  <a:moveTo>
                    <a:pt x="2570" y="0"/>
                  </a:moveTo>
                  <a:cubicBezTo>
                    <a:pt x="1151" y="0"/>
                    <a:pt x="1" y="2551"/>
                    <a:pt x="1" y="5698"/>
                  </a:cubicBezTo>
                  <a:cubicBezTo>
                    <a:pt x="1" y="8845"/>
                    <a:pt x="1151" y="11397"/>
                    <a:pt x="2570" y="11397"/>
                  </a:cubicBezTo>
                  <a:cubicBezTo>
                    <a:pt x="3988" y="11397"/>
                    <a:pt x="5138" y="8845"/>
                    <a:pt x="5138" y="5698"/>
                  </a:cubicBezTo>
                  <a:cubicBezTo>
                    <a:pt x="5138" y="2551"/>
                    <a:pt x="3988" y="0"/>
                    <a:pt x="2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15257" y="4761623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1"/>
                  </a:moveTo>
                  <a:cubicBezTo>
                    <a:pt x="35445" y="1"/>
                    <a:pt x="35443" y="1"/>
                    <a:pt x="35441" y="1"/>
                  </a:cubicBezTo>
                  <a:lnTo>
                    <a:pt x="911" y="1"/>
                  </a:lnTo>
                  <a:cubicBezTo>
                    <a:pt x="910" y="1"/>
                    <a:pt x="909" y="1"/>
                    <a:pt x="908" y="1"/>
                  </a:cubicBezTo>
                  <a:cubicBezTo>
                    <a:pt x="468" y="1"/>
                    <a:pt x="92" y="319"/>
                    <a:pt x="18" y="754"/>
                  </a:cubicBezTo>
                  <a:cubicBezTo>
                    <a:pt x="6" y="805"/>
                    <a:pt x="0" y="857"/>
                    <a:pt x="2" y="910"/>
                  </a:cubicBezTo>
                  <a:lnTo>
                    <a:pt x="2" y="5906"/>
                  </a:lnTo>
                  <a:cubicBezTo>
                    <a:pt x="0" y="5956"/>
                    <a:pt x="6" y="6007"/>
                    <a:pt x="18" y="6058"/>
                  </a:cubicBezTo>
                  <a:cubicBezTo>
                    <a:pt x="27" y="6111"/>
                    <a:pt x="40" y="6163"/>
                    <a:pt x="57" y="6214"/>
                  </a:cubicBezTo>
                  <a:cubicBezTo>
                    <a:pt x="74" y="6263"/>
                    <a:pt x="98" y="6311"/>
                    <a:pt x="124" y="6356"/>
                  </a:cubicBezTo>
                  <a:cubicBezTo>
                    <a:pt x="197" y="6488"/>
                    <a:pt x="305" y="6598"/>
                    <a:pt x="434" y="6678"/>
                  </a:cubicBezTo>
                  <a:cubicBezTo>
                    <a:pt x="445" y="6685"/>
                    <a:pt x="461" y="6693"/>
                    <a:pt x="476" y="6705"/>
                  </a:cubicBezTo>
                  <a:cubicBezTo>
                    <a:pt x="513" y="6724"/>
                    <a:pt x="551" y="6741"/>
                    <a:pt x="590" y="6756"/>
                  </a:cubicBezTo>
                  <a:cubicBezTo>
                    <a:pt x="635" y="6773"/>
                    <a:pt x="680" y="6786"/>
                    <a:pt x="728" y="6795"/>
                  </a:cubicBezTo>
                  <a:cubicBezTo>
                    <a:pt x="736" y="6798"/>
                    <a:pt x="745" y="6799"/>
                    <a:pt x="755" y="6799"/>
                  </a:cubicBezTo>
                  <a:cubicBezTo>
                    <a:pt x="806" y="6811"/>
                    <a:pt x="859" y="6815"/>
                    <a:pt x="911" y="6815"/>
                  </a:cubicBezTo>
                  <a:lnTo>
                    <a:pt x="35441" y="6815"/>
                  </a:lnTo>
                  <a:cubicBezTo>
                    <a:pt x="35493" y="6815"/>
                    <a:pt x="35547" y="6811"/>
                    <a:pt x="35598" y="6799"/>
                  </a:cubicBezTo>
                  <a:cubicBezTo>
                    <a:pt x="35600" y="6800"/>
                    <a:pt x="35603" y="6800"/>
                    <a:pt x="35605" y="6800"/>
                  </a:cubicBezTo>
                  <a:cubicBezTo>
                    <a:pt x="35612" y="6800"/>
                    <a:pt x="35619" y="6798"/>
                    <a:pt x="35625" y="6795"/>
                  </a:cubicBezTo>
                  <a:cubicBezTo>
                    <a:pt x="35671" y="6786"/>
                    <a:pt x="35718" y="6773"/>
                    <a:pt x="35763" y="6756"/>
                  </a:cubicBezTo>
                  <a:cubicBezTo>
                    <a:pt x="35802" y="6741"/>
                    <a:pt x="35839" y="6724"/>
                    <a:pt x="35876" y="6705"/>
                  </a:cubicBezTo>
                  <a:cubicBezTo>
                    <a:pt x="35880" y="6705"/>
                    <a:pt x="35880" y="6701"/>
                    <a:pt x="35884" y="6701"/>
                  </a:cubicBezTo>
                  <a:cubicBezTo>
                    <a:pt x="35905" y="6689"/>
                    <a:pt x="35925" y="6676"/>
                    <a:pt x="35942" y="6662"/>
                  </a:cubicBezTo>
                  <a:cubicBezTo>
                    <a:pt x="35971" y="6646"/>
                    <a:pt x="35997" y="6628"/>
                    <a:pt x="36022" y="6608"/>
                  </a:cubicBezTo>
                  <a:cubicBezTo>
                    <a:pt x="36023" y="6608"/>
                    <a:pt x="36025" y="6605"/>
                    <a:pt x="36025" y="6604"/>
                  </a:cubicBezTo>
                  <a:cubicBezTo>
                    <a:pt x="36029" y="6599"/>
                    <a:pt x="36034" y="6599"/>
                    <a:pt x="36034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81" y="6265"/>
                    <a:pt x="36299" y="6216"/>
                  </a:cubicBezTo>
                  <a:cubicBezTo>
                    <a:pt x="36316" y="6165"/>
                    <a:pt x="36329" y="6111"/>
                    <a:pt x="36338" y="6059"/>
                  </a:cubicBezTo>
                  <a:cubicBezTo>
                    <a:pt x="36349" y="6008"/>
                    <a:pt x="36354" y="5956"/>
                    <a:pt x="36354" y="5906"/>
                  </a:cubicBezTo>
                  <a:lnTo>
                    <a:pt x="36354" y="910"/>
                  </a:lnTo>
                  <a:cubicBezTo>
                    <a:pt x="36355" y="857"/>
                    <a:pt x="36349" y="805"/>
                    <a:pt x="36339" y="754"/>
                  </a:cubicBezTo>
                  <a:cubicBezTo>
                    <a:pt x="36264" y="318"/>
                    <a:pt x="35888" y="1"/>
                    <a:pt x="35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912160" y="4761623"/>
              <a:ext cx="119264" cy="106040"/>
            </a:xfrm>
            <a:custGeom>
              <a:rect b="b" l="l" r="r" t="t"/>
              <a:pathLst>
                <a:path extrusionOk="0" h="6816" w="7666">
                  <a:moveTo>
                    <a:pt x="1" y="1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5521" y="4761623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1"/>
                  </a:moveTo>
                  <a:cubicBezTo>
                    <a:pt x="35428" y="1"/>
                    <a:pt x="35426" y="1"/>
                    <a:pt x="35424" y="1"/>
                  </a:cubicBezTo>
                  <a:lnTo>
                    <a:pt x="894" y="1"/>
                  </a:lnTo>
                  <a:cubicBezTo>
                    <a:pt x="893" y="1"/>
                    <a:pt x="892" y="1"/>
                    <a:pt x="891" y="1"/>
                  </a:cubicBezTo>
                  <a:cubicBezTo>
                    <a:pt x="451" y="1"/>
                    <a:pt x="75" y="319"/>
                    <a:pt x="1" y="754"/>
                  </a:cubicBezTo>
                  <a:lnTo>
                    <a:pt x="36322" y="754"/>
                  </a:lnTo>
                  <a:cubicBezTo>
                    <a:pt x="36247" y="318"/>
                    <a:pt x="35871" y="1"/>
                    <a:pt x="3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515521" y="4855855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lnTo>
                    <a:pt x="1" y="1"/>
                  </a:lnTo>
                  <a:cubicBezTo>
                    <a:pt x="10" y="54"/>
                    <a:pt x="23" y="106"/>
                    <a:pt x="40" y="157"/>
                  </a:cubicBezTo>
                  <a:cubicBezTo>
                    <a:pt x="57" y="206"/>
                    <a:pt x="81" y="254"/>
                    <a:pt x="107" y="299"/>
                  </a:cubicBezTo>
                  <a:cubicBezTo>
                    <a:pt x="180" y="431"/>
                    <a:pt x="288" y="541"/>
                    <a:pt x="417" y="621"/>
                  </a:cubicBezTo>
                  <a:cubicBezTo>
                    <a:pt x="428" y="628"/>
                    <a:pt x="444" y="636"/>
                    <a:pt x="459" y="648"/>
                  </a:cubicBezTo>
                  <a:cubicBezTo>
                    <a:pt x="496" y="667"/>
                    <a:pt x="534" y="684"/>
                    <a:pt x="573" y="699"/>
                  </a:cubicBezTo>
                  <a:cubicBezTo>
                    <a:pt x="618" y="716"/>
                    <a:pt x="663" y="729"/>
                    <a:pt x="711" y="738"/>
                  </a:cubicBezTo>
                  <a:cubicBezTo>
                    <a:pt x="719" y="741"/>
                    <a:pt x="728" y="742"/>
                    <a:pt x="738" y="742"/>
                  </a:cubicBezTo>
                  <a:cubicBezTo>
                    <a:pt x="789" y="754"/>
                    <a:pt x="842" y="758"/>
                    <a:pt x="894" y="758"/>
                  </a:cubicBezTo>
                  <a:lnTo>
                    <a:pt x="35424" y="758"/>
                  </a:lnTo>
                  <a:cubicBezTo>
                    <a:pt x="35478" y="758"/>
                    <a:pt x="35530" y="754"/>
                    <a:pt x="35581" y="742"/>
                  </a:cubicBezTo>
                  <a:cubicBezTo>
                    <a:pt x="35583" y="743"/>
                    <a:pt x="35586" y="743"/>
                    <a:pt x="35588" y="743"/>
                  </a:cubicBezTo>
                  <a:cubicBezTo>
                    <a:pt x="35595" y="743"/>
                    <a:pt x="35602" y="741"/>
                    <a:pt x="35608" y="738"/>
                  </a:cubicBezTo>
                  <a:cubicBezTo>
                    <a:pt x="35656" y="729"/>
                    <a:pt x="35701" y="716"/>
                    <a:pt x="35746" y="699"/>
                  </a:cubicBezTo>
                  <a:cubicBezTo>
                    <a:pt x="35785" y="684"/>
                    <a:pt x="35822" y="667"/>
                    <a:pt x="35860" y="648"/>
                  </a:cubicBezTo>
                  <a:cubicBezTo>
                    <a:pt x="35863" y="648"/>
                    <a:pt x="35863" y="644"/>
                    <a:pt x="35867" y="644"/>
                  </a:cubicBezTo>
                  <a:cubicBezTo>
                    <a:pt x="35888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2" y="542"/>
                    <a:pt x="36017" y="542"/>
                    <a:pt x="36017" y="538"/>
                  </a:cubicBezTo>
                  <a:cubicBezTo>
                    <a:pt x="36098" y="471"/>
                    <a:pt x="36164" y="390"/>
                    <a:pt x="36215" y="299"/>
                  </a:cubicBezTo>
                  <a:cubicBezTo>
                    <a:pt x="36241" y="254"/>
                    <a:pt x="36264" y="208"/>
                    <a:pt x="36282" y="159"/>
                  </a:cubicBezTo>
                  <a:cubicBezTo>
                    <a:pt x="36299" y="108"/>
                    <a:pt x="36312" y="54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15257" y="4571573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7" y="0"/>
                  </a:moveTo>
                  <a:cubicBezTo>
                    <a:pt x="35445" y="0"/>
                    <a:pt x="35443" y="0"/>
                    <a:pt x="35441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6" y="804"/>
                    <a:pt x="0" y="856"/>
                    <a:pt x="2" y="910"/>
                  </a:cubicBezTo>
                  <a:lnTo>
                    <a:pt x="2" y="5904"/>
                  </a:lnTo>
                  <a:cubicBezTo>
                    <a:pt x="0" y="5956"/>
                    <a:pt x="6" y="6006"/>
                    <a:pt x="18" y="6057"/>
                  </a:cubicBezTo>
                  <a:cubicBezTo>
                    <a:pt x="27" y="6111"/>
                    <a:pt x="40" y="6163"/>
                    <a:pt x="57" y="6213"/>
                  </a:cubicBezTo>
                  <a:cubicBezTo>
                    <a:pt x="74" y="6263"/>
                    <a:pt x="98" y="6310"/>
                    <a:pt x="124" y="6355"/>
                  </a:cubicBezTo>
                  <a:cubicBezTo>
                    <a:pt x="197" y="6487"/>
                    <a:pt x="305" y="6597"/>
                    <a:pt x="434" y="6677"/>
                  </a:cubicBezTo>
                  <a:cubicBezTo>
                    <a:pt x="445" y="6684"/>
                    <a:pt x="461" y="6693"/>
                    <a:pt x="476" y="6704"/>
                  </a:cubicBezTo>
                  <a:cubicBezTo>
                    <a:pt x="513" y="6723"/>
                    <a:pt x="551" y="6741"/>
                    <a:pt x="590" y="6755"/>
                  </a:cubicBezTo>
                  <a:cubicBezTo>
                    <a:pt x="635" y="6773"/>
                    <a:pt x="680" y="6786"/>
                    <a:pt x="728" y="6794"/>
                  </a:cubicBezTo>
                  <a:cubicBezTo>
                    <a:pt x="736" y="6797"/>
                    <a:pt x="745" y="6799"/>
                    <a:pt x="755" y="6799"/>
                  </a:cubicBezTo>
                  <a:cubicBezTo>
                    <a:pt x="801" y="6808"/>
                    <a:pt x="848" y="6813"/>
                    <a:pt x="895" y="6813"/>
                  </a:cubicBezTo>
                  <a:cubicBezTo>
                    <a:pt x="901" y="6813"/>
                    <a:pt x="906" y="6813"/>
                    <a:pt x="911" y="6813"/>
                  </a:cubicBezTo>
                  <a:lnTo>
                    <a:pt x="35441" y="6813"/>
                  </a:lnTo>
                  <a:cubicBezTo>
                    <a:pt x="35446" y="6813"/>
                    <a:pt x="35452" y="6813"/>
                    <a:pt x="35457" y="6813"/>
                  </a:cubicBezTo>
                  <a:cubicBezTo>
                    <a:pt x="35504" y="6813"/>
                    <a:pt x="35552" y="6808"/>
                    <a:pt x="35598" y="6799"/>
                  </a:cubicBezTo>
                  <a:cubicBezTo>
                    <a:pt x="35608" y="6799"/>
                    <a:pt x="35616" y="6797"/>
                    <a:pt x="35625" y="6794"/>
                  </a:cubicBezTo>
                  <a:cubicBezTo>
                    <a:pt x="35671" y="6786"/>
                    <a:pt x="35718" y="6773"/>
                    <a:pt x="35763" y="6755"/>
                  </a:cubicBezTo>
                  <a:cubicBezTo>
                    <a:pt x="35802" y="6741"/>
                    <a:pt x="35839" y="6723"/>
                    <a:pt x="35876" y="6704"/>
                  </a:cubicBezTo>
                  <a:cubicBezTo>
                    <a:pt x="35880" y="6704"/>
                    <a:pt x="35880" y="6700"/>
                    <a:pt x="35884" y="6700"/>
                  </a:cubicBezTo>
                  <a:cubicBezTo>
                    <a:pt x="35905" y="6689"/>
                    <a:pt x="35925" y="6675"/>
                    <a:pt x="35942" y="6661"/>
                  </a:cubicBezTo>
                  <a:cubicBezTo>
                    <a:pt x="35970" y="6645"/>
                    <a:pt x="35997" y="6628"/>
                    <a:pt x="36022" y="6606"/>
                  </a:cubicBezTo>
                  <a:cubicBezTo>
                    <a:pt x="36022" y="6606"/>
                    <a:pt x="36022" y="6606"/>
                    <a:pt x="36023" y="6606"/>
                  </a:cubicBezTo>
                  <a:cubicBezTo>
                    <a:pt x="36024" y="6606"/>
                    <a:pt x="36025" y="6604"/>
                    <a:pt x="36025" y="6603"/>
                  </a:cubicBezTo>
                  <a:cubicBezTo>
                    <a:pt x="36029" y="6599"/>
                    <a:pt x="36034" y="6599"/>
                    <a:pt x="36034" y="6594"/>
                  </a:cubicBezTo>
                  <a:cubicBezTo>
                    <a:pt x="36113" y="6528"/>
                    <a:pt x="36181" y="6447"/>
                    <a:pt x="36232" y="6355"/>
                  </a:cubicBezTo>
                  <a:cubicBezTo>
                    <a:pt x="36258" y="6310"/>
                    <a:pt x="36281" y="6263"/>
                    <a:pt x="36299" y="6215"/>
                  </a:cubicBezTo>
                  <a:cubicBezTo>
                    <a:pt x="36316" y="6163"/>
                    <a:pt x="36329" y="6111"/>
                    <a:pt x="36338" y="6057"/>
                  </a:cubicBezTo>
                  <a:cubicBezTo>
                    <a:pt x="36349" y="6008"/>
                    <a:pt x="36354" y="5956"/>
                    <a:pt x="36354" y="5905"/>
                  </a:cubicBezTo>
                  <a:lnTo>
                    <a:pt x="36354" y="910"/>
                  </a:lnTo>
                  <a:cubicBezTo>
                    <a:pt x="36355" y="856"/>
                    <a:pt x="36349" y="804"/>
                    <a:pt x="36339" y="753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912160" y="4571573"/>
              <a:ext cx="119264" cy="106024"/>
            </a:xfrm>
            <a:custGeom>
              <a:rect b="b" l="l" r="r" t="t"/>
              <a:pathLst>
                <a:path extrusionOk="0" h="6815" w="7666">
                  <a:moveTo>
                    <a:pt x="1" y="0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15521" y="4571573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1" y="0"/>
                    <a:pt x="75" y="318"/>
                    <a:pt x="1" y="753"/>
                  </a:cubicBezTo>
                  <a:lnTo>
                    <a:pt x="36322" y="753"/>
                  </a:lnTo>
                  <a:cubicBezTo>
                    <a:pt x="36247" y="318"/>
                    <a:pt x="35871" y="0"/>
                    <a:pt x="35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15521" y="4665805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10" y="54"/>
                    <a:pt x="23" y="106"/>
                    <a:pt x="40" y="156"/>
                  </a:cubicBezTo>
                  <a:cubicBezTo>
                    <a:pt x="57" y="206"/>
                    <a:pt x="81" y="253"/>
                    <a:pt x="107" y="298"/>
                  </a:cubicBezTo>
                  <a:cubicBezTo>
                    <a:pt x="180" y="430"/>
                    <a:pt x="288" y="540"/>
                    <a:pt x="417" y="620"/>
                  </a:cubicBezTo>
                  <a:cubicBezTo>
                    <a:pt x="428" y="627"/>
                    <a:pt x="444" y="636"/>
                    <a:pt x="459" y="647"/>
                  </a:cubicBezTo>
                  <a:cubicBezTo>
                    <a:pt x="496" y="666"/>
                    <a:pt x="534" y="684"/>
                    <a:pt x="573" y="698"/>
                  </a:cubicBezTo>
                  <a:cubicBezTo>
                    <a:pt x="618" y="716"/>
                    <a:pt x="663" y="729"/>
                    <a:pt x="711" y="737"/>
                  </a:cubicBezTo>
                  <a:cubicBezTo>
                    <a:pt x="719" y="740"/>
                    <a:pt x="728" y="742"/>
                    <a:pt x="738" y="742"/>
                  </a:cubicBezTo>
                  <a:cubicBezTo>
                    <a:pt x="784" y="751"/>
                    <a:pt x="831" y="756"/>
                    <a:pt x="878" y="756"/>
                  </a:cubicBezTo>
                  <a:cubicBezTo>
                    <a:pt x="884" y="756"/>
                    <a:pt x="889" y="756"/>
                    <a:pt x="894" y="756"/>
                  </a:cubicBezTo>
                  <a:lnTo>
                    <a:pt x="35424" y="756"/>
                  </a:lnTo>
                  <a:cubicBezTo>
                    <a:pt x="35430" y="756"/>
                    <a:pt x="35435" y="756"/>
                    <a:pt x="35441" y="756"/>
                  </a:cubicBezTo>
                  <a:cubicBezTo>
                    <a:pt x="35488" y="756"/>
                    <a:pt x="35535" y="751"/>
                    <a:pt x="35581" y="742"/>
                  </a:cubicBezTo>
                  <a:cubicBezTo>
                    <a:pt x="35591" y="742"/>
                    <a:pt x="35599" y="740"/>
                    <a:pt x="35608" y="737"/>
                  </a:cubicBezTo>
                  <a:cubicBezTo>
                    <a:pt x="35656" y="729"/>
                    <a:pt x="35701" y="716"/>
                    <a:pt x="35746" y="698"/>
                  </a:cubicBezTo>
                  <a:cubicBezTo>
                    <a:pt x="35785" y="684"/>
                    <a:pt x="35822" y="666"/>
                    <a:pt x="35860" y="647"/>
                  </a:cubicBezTo>
                  <a:cubicBezTo>
                    <a:pt x="35863" y="647"/>
                    <a:pt x="35863" y="643"/>
                    <a:pt x="35867" y="643"/>
                  </a:cubicBezTo>
                  <a:cubicBezTo>
                    <a:pt x="35888" y="632"/>
                    <a:pt x="35908" y="618"/>
                    <a:pt x="35927" y="604"/>
                  </a:cubicBezTo>
                  <a:cubicBezTo>
                    <a:pt x="35954" y="588"/>
                    <a:pt x="35980" y="571"/>
                    <a:pt x="36005" y="549"/>
                  </a:cubicBezTo>
                  <a:lnTo>
                    <a:pt x="36005" y="546"/>
                  </a:lnTo>
                  <a:cubicBezTo>
                    <a:pt x="36006" y="547"/>
                    <a:pt x="36007" y="547"/>
                    <a:pt x="36008" y="547"/>
                  </a:cubicBezTo>
                  <a:cubicBezTo>
                    <a:pt x="36009" y="547"/>
                    <a:pt x="36009" y="546"/>
                    <a:pt x="36009" y="546"/>
                  </a:cubicBezTo>
                  <a:cubicBezTo>
                    <a:pt x="36012" y="542"/>
                    <a:pt x="36017" y="542"/>
                    <a:pt x="36017" y="537"/>
                  </a:cubicBezTo>
                  <a:cubicBezTo>
                    <a:pt x="36098" y="471"/>
                    <a:pt x="36164" y="390"/>
                    <a:pt x="36215" y="298"/>
                  </a:cubicBezTo>
                  <a:cubicBezTo>
                    <a:pt x="36241" y="253"/>
                    <a:pt x="36264" y="206"/>
                    <a:pt x="36282" y="158"/>
                  </a:cubicBezTo>
                  <a:cubicBezTo>
                    <a:pt x="36299" y="106"/>
                    <a:pt x="36312" y="54"/>
                    <a:pt x="36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15257" y="4287182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1"/>
                  </a:moveTo>
                  <a:cubicBezTo>
                    <a:pt x="35445" y="1"/>
                    <a:pt x="35443" y="1"/>
                    <a:pt x="35441" y="1"/>
                  </a:cubicBezTo>
                  <a:lnTo>
                    <a:pt x="911" y="1"/>
                  </a:lnTo>
                  <a:cubicBezTo>
                    <a:pt x="910" y="1"/>
                    <a:pt x="909" y="1"/>
                    <a:pt x="908" y="1"/>
                  </a:cubicBezTo>
                  <a:cubicBezTo>
                    <a:pt x="468" y="1"/>
                    <a:pt x="92" y="319"/>
                    <a:pt x="18" y="754"/>
                  </a:cubicBezTo>
                  <a:cubicBezTo>
                    <a:pt x="6" y="806"/>
                    <a:pt x="0" y="858"/>
                    <a:pt x="2" y="910"/>
                  </a:cubicBezTo>
                  <a:lnTo>
                    <a:pt x="2" y="5906"/>
                  </a:lnTo>
                  <a:cubicBezTo>
                    <a:pt x="0" y="5956"/>
                    <a:pt x="6" y="6008"/>
                    <a:pt x="18" y="6058"/>
                  </a:cubicBezTo>
                  <a:cubicBezTo>
                    <a:pt x="27" y="6111"/>
                    <a:pt x="40" y="6163"/>
                    <a:pt x="57" y="6216"/>
                  </a:cubicBezTo>
                  <a:cubicBezTo>
                    <a:pt x="74" y="6263"/>
                    <a:pt x="98" y="6311"/>
                    <a:pt x="124" y="6356"/>
                  </a:cubicBezTo>
                  <a:cubicBezTo>
                    <a:pt x="197" y="6488"/>
                    <a:pt x="305" y="6598"/>
                    <a:pt x="434" y="6678"/>
                  </a:cubicBezTo>
                  <a:cubicBezTo>
                    <a:pt x="445" y="6686"/>
                    <a:pt x="461" y="6694"/>
                    <a:pt x="476" y="6705"/>
                  </a:cubicBezTo>
                  <a:cubicBezTo>
                    <a:pt x="513" y="6724"/>
                    <a:pt x="551" y="6741"/>
                    <a:pt x="590" y="6756"/>
                  </a:cubicBezTo>
                  <a:cubicBezTo>
                    <a:pt x="635" y="6773"/>
                    <a:pt x="680" y="6786"/>
                    <a:pt x="728" y="6795"/>
                  </a:cubicBezTo>
                  <a:cubicBezTo>
                    <a:pt x="734" y="6798"/>
                    <a:pt x="741" y="6800"/>
                    <a:pt x="748" y="6800"/>
                  </a:cubicBezTo>
                  <a:cubicBezTo>
                    <a:pt x="750" y="6800"/>
                    <a:pt x="753" y="6800"/>
                    <a:pt x="755" y="6799"/>
                  </a:cubicBezTo>
                  <a:cubicBezTo>
                    <a:pt x="806" y="6811"/>
                    <a:pt x="859" y="6815"/>
                    <a:pt x="911" y="6815"/>
                  </a:cubicBezTo>
                  <a:lnTo>
                    <a:pt x="35441" y="6815"/>
                  </a:lnTo>
                  <a:cubicBezTo>
                    <a:pt x="35493" y="6815"/>
                    <a:pt x="35547" y="6811"/>
                    <a:pt x="35598" y="6799"/>
                  </a:cubicBezTo>
                  <a:cubicBezTo>
                    <a:pt x="35600" y="6800"/>
                    <a:pt x="35603" y="6800"/>
                    <a:pt x="35605" y="6800"/>
                  </a:cubicBezTo>
                  <a:cubicBezTo>
                    <a:pt x="35612" y="6800"/>
                    <a:pt x="35619" y="6798"/>
                    <a:pt x="35625" y="6795"/>
                  </a:cubicBezTo>
                  <a:cubicBezTo>
                    <a:pt x="35671" y="6786"/>
                    <a:pt x="35718" y="6773"/>
                    <a:pt x="35763" y="6756"/>
                  </a:cubicBezTo>
                  <a:cubicBezTo>
                    <a:pt x="35802" y="6741"/>
                    <a:pt x="35839" y="6724"/>
                    <a:pt x="35876" y="6705"/>
                  </a:cubicBezTo>
                  <a:cubicBezTo>
                    <a:pt x="35880" y="6705"/>
                    <a:pt x="35880" y="6701"/>
                    <a:pt x="35884" y="6701"/>
                  </a:cubicBezTo>
                  <a:cubicBezTo>
                    <a:pt x="35905" y="6689"/>
                    <a:pt x="35923" y="6676"/>
                    <a:pt x="35942" y="6662"/>
                  </a:cubicBezTo>
                  <a:cubicBezTo>
                    <a:pt x="35970" y="6646"/>
                    <a:pt x="35997" y="6628"/>
                    <a:pt x="36022" y="6608"/>
                  </a:cubicBezTo>
                  <a:cubicBezTo>
                    <a:pt x="36023" y="6608"/>
                    <a:pt x="36025" y="6607"/>
                    <a:pt x="36025" y="6604"/>
                  </a:cubicBezTo>
                  <a:cubicBezTo>
                    <a:pt x="36029" y="6601"/>
                    <a:pt x="36034" y="6601"/>
                    <a:pt x="36034" y="6596"/>
                  </a:cubicBezTo>
                  <a:cubicBezTo>
                    <a:pt x="36113" y="6530"/>
                    <a:pt x="36181" y="6449"/>
                    <a:pt x="36232" y="6358"/>
                  </a:cubicBezTo>
                  <a:cubicBezTo>
                    <a:pt x="36258" y="6313"/>
                    <a:pt x="36281" y="6265"/>
                    <a:pt x="36299" y="6216"/>
                  </a:cubicBezTo>
                  <a:cubicBezTo>
                    <a:pt x="36316" y="6165"/>
                    <a:pt x="36329" y="6113"/>
                    <a:pt x="36338" y="6059"/>
                  </a:cubicBezTo>
                  <a:cubicBezTo>
                    <a:pt x="36349" y="6008"/>
                    <a:pt x="36354" y="5958"/>
                    <a:pt x="36354" y="5906"/>
                  </a:cubicBezTo>
                  <a:lnTo>
                    <a:pt x="36354" y="910"/>
                  </a:lnTo>
                  <a:cubicBezTo>
                    <a:pt x="36355" y="858"/>
                    <a:pt x="36349" y="806"/>
                    <a:pt x="36339" y="754"/>
                  </a:cubicBezTo>
                  <a:cubicBezTo>
                    <a:pt x="36264" y="319"/>
                    <a:pt x="35888" y="1"/>
                    <a:pt x="35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912160" y="4287182"/>
              <a:ext cx="119264" cy="106040"/>
            </a:xfrm>
            <a:custGeom>
              <a:rect b="b" l="l" r="r" t="t"/>
              <a:pathLst>
                <a:path extrusionOk="0" h="6816" w="7666">
                  <a:moveTo>
                    <a:pt x="1" y="1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15521" y="4287182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1"/>
                  </a:moveTo>
                  <a:cubicBezTo>
                    <a:pt x="35428" y="1"/>
                    <a:pt x="35426" y="1"/>
                    <a:pt x="35424" y="1"/>
                  </a:cubicBezTo>
                  <a:lnTo>
                    <a:pt x="894" y="1"/>
                  </a:lnTo>
                  <a:cubicBezTo>
                    <a:pt x="893" y="1"/>
                    <a:pt x="892" y="1"/>
                    <a:pt x="891" y="1"/>
                  </a:cubicBezTo>
                  <a:cubicBezTo>
                    <a:pt x="451" y="1"/>
                    <a:pt x="75" y="319"/>
                    <a:pt x="1" y="754"/>
                  </a:cubicBezTo>
                  <a:lnTo>
                    <a:pt x="36322" y="754"/>
                  </a:lnTo>
                  <a:cubicBezTo>
                    <a:pt x="36247" y="319"/>
                    <a:pt x="35871" y="1"/>
                    <a:pt x="3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15521" y="4381414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lnTo>
                    <a:pt x="1" y="1"/>
                  </a:lnTo>
                  <a:cubicBezTo>
                    <a:pt x="10" y="54"/>
                    <a:pt x="23" y="106"/>
                    <a:pt x="40" y="159"/>
                  </a:cubicBezTo>
                  <a:cubicBezTo>
                    <a:pt x="57" y="206"/>
                    <a:pt x="81" y="254"/>
                    <a:pt x="107" y="299"/>
                  </a:cubicBezTo>
                  <a:cubicBezTo>
                    <a:pt x="180" y="431"/>
                    <a:pt x="288" y="541"/>
                    <a:pt x="417" y="621"/>
                  </a:cubicBezTo>
                  <a:cubicBezTo>
                    <a:pt x="428" y="629"/>
                    <a:pt x="444" y="637"/>
                    <a:pt x="459" y="648"/>
                  </a:cubicBezTo>
                  <a:cubicBezTo>
                    <a:pt x="496" y="667"/>
                    <a:pt x="534" y="684"/>
                    <a:pt x="573" y="699"/>
                  </a:cubicBezTo>
                  <a:cubicBezTo>
                    <a:pt x="618" y="716"/>
                    <a:pt x="663" y="729"/>
                    <a:pt x="711" y="738"/>
                  </a:cubicBezTo>
                  <a:cubicBezTo>
                    <a:pt x="717" y="741"/>
                    <a:pt x="724" y="743"/>
                    <a:pt x="731" y="743"/>
                  </a:cubicBezTo>
                  <a:cubicBezTo>
                    <a:pt x="733" y="743"/>
                    <a:pt x="736" y="743"/>
                    <a:pt x="738" y="742"/>
                  </a:cubicBezTo>
                  <a:cubicBezTo>
                    <a:pt x="789" y="754"/>
                    <a:pt x="842" y="758"/>
                    <a:pt x="894" y="758"/>
                  </a:cubicBezTo>
                  <a:lnTo>
                    <a:pt x="35424" y="758"/>
                  </a:lnTo>
                  <a:cubicBezTo>
                    <a:pt x="35478" y="758"/>
                    <a:pt x="35530" y="754"/>
                    <a:pt x="35581" y="742"/>
                  </a:cubicBezTo>
                  <a:cubicBezTo>
                    <a:pt x="35583" y="743"/>
                    <a:pt x="35586" y="743"/>
                    <a:pt x="35588" y="743"/>
                  </a:cubicBezTo>
                  <a:cubicBezTo>
                    <a:pt x="35595" y="743"/>
                    <a:pt x="35602" y="741"/>
                    <a:pt x="35608" y="738"/>
                  </a:cubicBezTo>
                  <a:cubicBezTo>
                    <a:pt x="35656" y="729"/>
                    <a:pt x="35701" y="716"/>
                    <a:pt x="35746" y="699"/>
                  </a:cubicBezTo>
                  <a:cubicBezTo>
                    <a:pt x="35785" y="684"/>
                    <a:pt x="35822" y="667"/>
                    <a:pt x="35860" y="648"/>
                  </a:cubicBezTo>
                  <a:cubicBezTo>
                    <a:pt x="35863" y="648"/>
                    <a:pt x="35863" y="644"/>
                    <a:pt x="35867" y="644"/>
                  </a:cubicBezTo>
                  <a:cubicBezTo>
                    <a:pt x="35888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2" y="544"/>
                    <a:pt x="36017" y="544"/>
                    <a:pt x="36017" y="539"/>
                  </a:cubicBezTo>
                  <a:cubicBezTo>
                    <a:pt x="36098" y="473"/>
                    <a:pt x="36164" y="392"/>
                    <a:pt x="36215" y="301"/>
                  </a:cubicBezTo>
                  <a:cubicBezTo>
                    <a:pt x="36241" y="256"/>
                    <a:pt x="36264" y="208"/>
                    <a:pt x="36282" y="159"/>
                  </a:cubicBezTo>
                  <a:cubicBezTo>
                    <a:pt x="36299" y="108"/>
                    <a:pt x="36312" y="56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02970" y="4667314"/>
              <a:ext cx="565608" cy="106024"/>
            </a:xfrm>
            <a:custGeom>
              <a:rect b="b" l="l" r="r" t="t"/>
              <a:pathLst>
                <a:path extrusionOk="0" h="6815" w="36356">
                  <a:moveTo>
                    <a:pt x="35447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7" y="0"/>
                    <a:pt x="90" y="318"/>
                    <a:pt x="17" y="753"/>
                  </a:cubicBezTo>
                  <a:cubicBezTo>
                    <a:pt x="5" y="805"/>
                    <a:pt x="1" y="857"/>
                    <a:pt x="1" y="910"/>
                  </a:cubicBezTo>
                  <a:lnTo>
                    <a:pt x="1" y="5905"/>
                  </a:lnTo>
                  <a:cubicBezTo>
                    <a:pt x="1" y="5957"/>
                    <a:pt x="7" y="6008"/>
                    <a:pt x="17" y="6058"/>
                  </a:cubicBezTo>
                  <a:cubicBezTo>
                    <a:pt x="25" y="6111"/>
                    <a:pt x="38" y="6164"/>
                    <a:pt x="56" y="6215"/>
                  </a:cubicBezTo>
                  <a:cubicBezTo>
                    <a:pt x="75" y="6264"/>
                    <a:pt x="96" y="6310"/>
                    <a:pt x="122" y="6355"/>
                  </a:cubicBezTo>
                  <a:cubicBezTo>
                    <a:pt x="198" y="6487"/>
                    <a:pt x="304" y="6599"/>
                    <a:pt x="432" y="6677"/>
                  </a:cubicBezTo>
                  <a:cubicBezTo>
                    <a:pt x="444" y="6686"/>
                    <a:pt x="460" y="6693"/>
                    <a:pt x="476" y="6704"/>
                  </a:cubicBezTo>
                  <a:cubicBezTo>
                    <a:pt x="512" y="6725"/>
                    <a:pt x="551" y="6742"/>
                    <a:pt x="590" y="6757"/>
                  </a:cubicBezTo>
                  <a:cubicBezTo>
                    <a:pt x="634" y="6772"/>
                    <a:pt x="680" y="6785"/>
                    <a:pt x="726" y="6796"/>
                  </a:cubicBezTo>
                  <a:cubicBezTo>
                    <a:pt x="733" y="6798"/>
                    <a:pt x="740" y="6799"/>
                    <a:pt x="747" y="6799"/>
                  </a:cubicBezTo>
                  <a:cubicBezTo>
                    <a:pt x="749" y="6799"/>
                    <a:pt x="752" y="6799"/>
                    <a:pt x="754" y="6799"/>
                  </a:cubicBezTo>
                  <a:cubicBezTo>
                    <a:pt x="801" y="6809"/>
                    <a:pt x="848" y="6815"/>
                    <a:pt x="896" y="6815"/>
                  </a:cubicBezTo>
                  <a:cubicBezTo>
                    <a:pt x="901" y="6815"/>
                    <a:pt x="906" y="6815"/>
                    <a:pt x="912" y="6814"/>
                  </a:cubicBezTo>
                  <a:lnTo>
                    <a:pt x="35442" y="6814"/>
                  </a:lnTo>
                  <a:cubicBezTo>
                    <a:pt x="35447" y="6815"/>
                    <a:pt x="35452" y="6815"/>
                    <a:pt x="35457" y="6815"/>
                  </a:cubicBezTo>
                  <a:cubicBezTo>
                    <a:pt x="35504" y="6815"/>
                    <a:pt x="35551" y="6809"/>
                    <a:pt x="35598" y="6799"/>
                  </a:cubicBezTo>
                  <a:cubicBezTo>
                    <a:pt x="35600" y="6799"/>
                    <a:pt x="35603" y="6799"/>
                    <a:pt x="35605" y="6799"/>
                  </a:cubicBezTo>
                  <a:cubicBezTo>
                    <a:pt x="35612" y="6799"/>
                    <a:pt x="35619" y="6798"/>
                    <a:pt x="35625" y="6796"/>
                  </a:cubicBezTo>
                  <a:cubicBezTo>
                    <a:pt x="35672" y="6785"/>
                    <a:pt x="35718" y="6772"/>
                    <a:pt x="35763" y="6757"/>
                  </a:cubicBezTo>
                  <a:cubicBezTo>
                    <a:pt x="35801" y="6741"/>
                    <a:pt x="35840" y="6725"/>
                    <a:pt x="35876" y="6704"/>
                  </a:cubicBezTo>
                  <a:cubicBezTo>
                    <a:pt x="35880" y="6704"/>
                    <a:pt x="35880" y="6701"/>
                    <a:pt x="35885" y="6701"/>
                  </a:cubicBezTo>
                  <a:cubicBezTo>
                    <a:pt x="35905" y="6690"/>
                    <a:pt x="35924" y="6675"/>
                    <a:pt x="35943" y="6662"/>
                  </a:cubicBezTo>
                  <a:cubicBezTo>
                    <a:pt x="35970" y="6646"/>
                    <a:pt x="35996" y="6628"/>
                    <a:pt x="36021" y="6607"/>
                  </a:cubicBezTo>
                  <a:cubicBezTo>
                    <a:pt x="36024" y="6607"/>
                    <a:pt x="36025" y="6606"/>
                    <a:pt x="36025" y="6603"/>
                  </a:cubicBezTo>
                  <a:cubicBezTo>
                    <a:pt x="36030" y="6600"/>
                    <a:pt x="36032" y="6600"/>
                    <a:pt x="36032" y="6596"/>
                  </a:cubicBezTo>
                  <a:cubicBezTo>
                    <a:pt x="36114" y="6529"/>
                    <a:pt x="36182" y="6448"/>
                    <a:pt x="36232" y="6357"/>
                  </a:cubicBezTo>
                  <a:cubicBezTo>
                    <a:pt x="36258" y="6312"/>
                    <a:pt x="36280" y="6264"/>
                    <a:pt x="36299" y="6215"/>
                  </a:cubicBezTo>
                  <a:cubicBezTo>
                    <a:pt x="36316" y="6164"/>
                    <a:pt x="36329" y="6112"/>
                    <a:pt x="36338" y="6058"/>
                  </a:cubicBezTo>
                  <a:cubicBezTo>
                    <a:pt x="36350" y="6008"/>
                    <a:pt x="36354" y="5957"/>
                    <a:pt x="36354" y="5905"/>
                  </a:cubicBezTo>
                  <a:lnTo>
                    <a:pt x="36354" y="910"/>
                  </a:lnTo>
                  <a:cubicBezTo>
                    <a:pt x="36355" y="857"/>
                    <a:pt x="36350" y="805"/>
                    <a:pt x="36339" y="753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999858" y="4667314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1" y="0"/>
                  </a:moveTo>
                  <a:lnTo>
                    <a:pt x="1" y="6814"/>
                  </a:lnTo>
                  <a:lnTo>
                    <a:pt x="7667" y="6814"/>
                  </a:lnTo>
                  <a:lnTo>
                    <a:pt x="7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603219" y="4667314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893" y="0"/>
                  </a:moveTo>
                  <a:cubicBezTo>
                    <a:pt x="451" y="0"/>
                    <a:pt x="74" y="318"/>
                    <a:pt x="1" y="753"/>
                  </a:cubicBezTo>
                  <a:lnTo>
                    <a:pt x="36322" y="753"/>
                  </a:lnTo>
                  <a:cubicBezTo>
                    <a:pt x="36247" y="318"/>
                    <a:pt x="35869" y="0"/>
                    <a:pt x="35429" y="0"/>
                  </a:cubicBezTo>
                  <a:cubicBezTo>
                    <a:pt x="35428" y="0"/>
                    <a:pt x="35427" y="0"/>
                    <a:pt x="35426" y="0"/>
                  </a:cubicBezTo>
                  <a:lnTo>
                    <a:pt x="896" y="0"/>
                  </a:lnTo>
                  <a:cubicBezTo>
                    <a:pt x="895" y="0"/>
                    <a:pt x="894" y="0"/>
                    <a:pt x="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603219" y="4761561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9" y="53"/>
                    <a:pt x="22" y="106"/>
                    <a:pt x="40" y="157"/>
                  </a:cubicBezTo>
                  <a:cubicBezTo>
                    <a:pt x="59" y="206"/>
                    <a:pt x="80" y="252"/>
                    <a:pt x="106" y="297"/>
                  </a:cubicBezTo>
                  <a:cubicBezTo>
                    <a:pt x="182" y="429"/>
                    <a:pt x="288" y="541"/>
                    <a:pt x="416" y="619"/>
                  </a:cubicBezTo>
                  <a:cubicBezTo>
                    <a:pt x="428" y="628"/>
                    <a:pt x="444" y="635"/>
                    <a:pt x="460" y="646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4"/>
                    <a:pt x="664" y="727"/>
                    <a:pt x="710" y="738"/>
                  </a:cubicBezTo>
                  <a:cubicBezTo>
                    <a:pt x="717" y="740"/>
                    <a:pt x="724" y="741"/>
                    <a:pt x="731" y="741"/>
                  </a:cubicBezTo>
                  <a:cubicBezTo>
                    <a:pt x="733" y="741"/>
                    <a:pt x="736" y="741"/>
                    <a:pt x="738" y="741"/>
                  </a:cubicBezTo>
                  <a:cubicBezTo>
                    <a:pt x="785" y="751"/>
                    <a:pt x="832" y="757"/>
                    <a:pt x="880" y="757"/>
                  </a:cubicBezTo>
                  <a:cubicBezTo>
                    <a:pt x="885" y="757"/>
                    <a:pt x="890" y="757"/>
                    <a:pt x="896" y="756"/>
                  </a:cubicBezTo>
                  <a:lnTo>
                    <a:pt x="35426" y="756"/>
                  </a:lnTo>
                  <a:cubicBezTo>
                    <a:pt x="35431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2" y="741"/>
                  </a:cubicBezTo>
                  <a:cubicBezTo>
                    <a:pt x="35584" y="741"/>
                    <a:pt x="35587" y="741"/>
                    <a:pt x="35589" y="741"/>
                  </a:cubicBezTo>
                  <a:cubicBezTo>
                    <a:pt x="35596" y="741"/>
                    <a:pt x="35603" y="740"/>
                    <a:pt x="35609" y="738"/>
                  </a:cubicBezTo>
                  <a:cubicBezTo>
                    <a:pt x="35656" y="727"/>
                    <a:pt x="35702" y="714"/>
                    <a:pt x="35747" y="699"/>
                  </a:cubicBezTo>
                  <a:cubicBezTo>
                    <a:pt x="35785" y="683"/>
                    <a:pt x="35824" y="667"/>
                    <a:pt x="35860" y="646"/>
                  </a:cubicBezTo>
                  <a:cubicBezTo>
                    <a:pt x="35864" y="646"/>
                    <a:pt x="35864" y="643"/>
                    <a:pt x="35869" y="643"/>
                  </a:cubicBezTo>
                  <a:cubicBezTo>
                    <a:pt x="35889" y="632"/>
                    <a:pt x="35908" y="617"/>
                    <a:pt x="35927" y="604"/>
                  </a:cubicBezTo>
                  <a:cubicBezTo>
                    <a:pt x="35954" y="588"/>
                    <a:pt x="35980" y="570"/>
                    <a:pt x="36005" y="549"/>
                  </a:cubicBezTo>
                  <a:lnTo>
                    <a:pt x="36005" y="545"/>
                  </a:lnTo>
                  <a:cubicBezTo>
                    <a:pt x="36006" y="546"/>
                    <a:pt x="36007" y="547"/>
                    <a:pt x="36008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4" y="542"/>
                    <a:pt x="36016" y="542"/>
                    <a:pt x="36016" y="538"/>
                  </a:cubicBezTo>
                  <a:cubicBezTo>
                    <a:pt x="36098" y="471"/>
                    <a:pt x="36166" y="390"/>
                    <a:pt x="36216" y="299"/>
                  </a:cubicBezTo>
                  <a:cubicBezTo>
                    <a:pt x="36242" y="254"/>
                    <a:pt x="36264" y="206"/>
                    <a:pt x="36283" y="157"/>
                  </a:cubicBezTo>
                  <a:cubicBezTo>
                    <a:pt x="36300" y="106"/>
                    <a:pt x="36313" y="54"/>
                    <a:pt x="36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602970" y="4477248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7" y="0"/>
                    <a:pt x="90" y="319"/>
                    <a:pt x="17" y="754"/>
                  </a:cubicBezTo>
                  <a:cubicBezTo>
                    <a:pt x="5" y="806"/>
                    <a:pt x="1" y="858"/>
                    <a:pt x="1" y="910"/>
                  </a:cubicBezTo>
                  <a:lnTo>
                    <a:pt x="1" y="5905"/>
                  </a:lnTo>
                  <a:cubicBezTo>
                    <a:pt x="1" y="5956"/>
                    <a:pt x="7" y="6008"/>
                    <a:pt x="17" y="6059"/>
                  </a:cubicBezTo>
                  <a:cubicBezTo>
                    <a:pt x="25" y="6111"/>
                    <a:pt x="38" y="6165"/>
                    <a:pt x="56" y="6215"/>
                  </a:cubicBezTo>
                  <a:cubicBezTo>
                    <a:pt x="75" y="6264"/>
                    <a:pt x="96" y="6311"/>
                    <a:pt x="122" y="6356"/>
                  </a:cubicBezTo>
                  <a:cubicBezTo>
                    <a:pt x="198" y="6488"/>
                    <a:pt x="304" y="6598"/>
                    <a:pt x="432" y="6677"/>
                  </a:cubicBezTo>
                  <a:cubicBezTo>
                    <a:pt x="444" y="6686"/>
                    <a:pt x="460" y="6693"/>
                    <a:pt x="476" y="6705"/>
                  </a:cubicBezTo>
                  <a:cubicBezTo>
                    <a:pt x="512" y="6725"/>
                    <a:pt x="551" y="6741"/>
                    <a:pt x="590" y="6757"/>
                  </a:cubicBezTo>
                  <a:cubicBezTo>
                    <a:pt x="634" y="6773"/>
                    <a:pt x="680" y="6786"/>
                    <a:pt x="726" y="6796"/>
                  </a:cubicBezTo>
                  <a:cubicBezTo>
                    <a:pt x="733" y="6798"/>
                    <a:pt x="740" y="6799"/>
                    <a:pt x="747" y="6799"/>
                  </a:cubicBezTo>
                  <a:cubicBezTo>
                    <a:pt x="749" y="6799"/>
                    <a:pt x="752" y="6799"/>
                    <a:pt x="754" y="6799"/>
                  </a:cubicBezTo>
                  <a:cubicBezTo>
                    <a:pt x="801" y="6809"/>
                    <a:pt x="848" y="6815"/>
                    <a:pt x="896" y="6815"/>
                  </a:cubicBezTo>
                  <a:cubicBezTo>
                    <a:pt x="901" y="6815"/>
                    <a:pt x="906" y="6815"/>
                    <a:pt x="912" y="6815"/>
                  </a:cubicBezTo>
                  <a:lnTo>
                    <a:pt x="35442" y="6815"/>
                  </a:lnTo>
                  <a:cubicBezTo>
                    <a:pt x="35447" y="6815"/>
                    <a:pt x="35452" y="6815"/>
                    <a:pt x="35457" y="6815"/>
                  </a:cubicBezTo>
                  <a:cubicBezTo>
                    <a:pt x="35504" y="6815"/>
                    <a:pt x="35551" y="6809"/>
                    <a:pt x="35598" y="6799"/>
                  </a:cubicBezTo>
                  <a:cubicBezTo>
                    <a:pt x="35600" y="6799"/>
                    <a:pt x="35603" y="6799"/>
                    <a:pt x="35605" y="6799"/>
                  </a:cubicBezTo>
                  <a:cubicBezTo>
                    <a:pt x="35612" y="6799"/>
                    <a:pt x="35619" y="6798"/>
                    <a:pt x="35625" y="6796"/>
                  </a:cubicBezTo>
                  <a:cubicBezTo>
                    <a:pt x="35672" y="6786"/>
                    <a:pt x="35718" y="6773"/>
                    <a:pt x="35763" y="6757"/>
                  </a:cubicBezTo>
                  <a:cubicBezTo>
                    <a:pt x="35801" y="6741"/>
                    <a:pt x="35840" y="6725"/>
                    <a:pt x="35876" y="6705"/>
                  </a:cubicBezTo>
                  <a:cubicBezTo>
                    <a:pt x="35880" y="6705"/>
                    <a:pt x="35880" y="6702"/>
                    <a:pt x="35885" y="6702"/>
                  </a:cubicBezTo>
                  <a:cubicBezTo>
                    <a:pt x="35905" y="6690"/>
                    <a:pt x="35924" y="6676"/>
                    <a:pt x="35943" y="6663"/>
                  </a:cubicBezTo>
                  <a:cubicBezTo>
                    <a:pt x="35970" y="6647"/>
                    <a:pt x="35996" y="6628"/>
                    <a:pt x="36021" y="6608"/>
                  </a:cubicBezTo>
                  <a:cubicBezTo>
                    <a:pt x="36024" y="6608"/>
                    <a:pt x="36025" y="6606"/>
                    <a:pt x="36025" y="6603"/>
                  </a:cubicBezTo>
                  <a:cubicBezTo>
                    <a:pt x="36030" y="6600"/>
                    <a:pt x="36032" y="6600"/>
                    <a:pt x="36032" y="6596"/>
                  </a:cubicBezTo>
                  <a:cubicBezTo>
                    <a:pt x="36114" y="6530"/>
                    <a:pt x="36182" y="6448"/>
                    <a:pt x="36232" y="6357"/>
                  </a:cubicBezTo>
                  <a:cubicBezTo>
                    <a:pt x="36258" y="6312"/>
                    <a:pt x="36280" y="6264"/>
                    <a:pt x="36299" y="6215"/>
                  </a:cubicBezTo>
                  <a:cubicBezTo>
                    <a:pt x="36316" y="6165"/>
                    <a:pt x="36329" y="6112"/>
                    <a:pt x="36338" y="6059"/>
                  </a:cubicBezTo>
                  <a:cubicBezTo>
                    <a:pt x="36350" y="6008"/>
                    <a:pt x="36354" y="5957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6"/>
                    <a:pt x="36339" y="754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999858" y="4477248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1" y="0"/>
                  </a:moveTo>
                  <a:lnTo>
                    <a:pt x="1" y="6816"/>
                  </a:lnTo>
                  <a:lnTo>
                    <a:pt x="7667" y="6816"/>
                  </a:lnTo>
                  <a:lnTo>
                    <a:pt x="7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603219" y="4477248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1" y="0"/>
                  </a:moveTo>
                  <a:cubicBezTo>
                    <a:pt x="35429" y="0"/>
                    <a:pt x="35427" y="0"/>
                    <a:pt x="35426" y="0"/>
                  </a:cubicBezTo>
                  <a:lnTo>
                    <a:pt x="896" y="0"/>
                  </a:lnTo>
                  <a:cubicBezTo>
                    <a:pt x="895" y="0"/>
                    <a:pt x="894" y="0"/>
                    <a:pt x="893" y="0"/>
                  </a:cubicBezTo>
                  <a:cubicBezTo>
                    <a:pt x="451" y="0"/>
                    <a:pt x="74" y="319"/>
                    <a:pt x="1" y="754"/>
                  </a:cubicBezTo>
                  <a:lnTo>
                    <a:pt x="36322" y="754"/>
                  </a:lnTo>
                  <a:cubicBezTo>
                    <a:pt x="36248" y="318"/>
                    <a:pt x="35871" y="0"/>
                    <a:pt x="35431" y="0"/>
                  </a:cubicBezTo>
                  <a:close/>
                </a:path>
              </a:pathLst>
            </a:custGeom>
            <a:solidFill>
              <a:srgbClr val="AE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603219" y="4571495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cubicBezTo>
                    <a:pt x="9" y="54"/>
                    <a:pt x="22" y="107"/>
                    <a:pt x="40" y="159"/>
                  </a:cubicBezTo>
                  <a:cubicBezTo>
                    <a:pt x="59" y="206"/>
                    <a:pt x="80" y="254"/>
                    <a:pt x="106" y="299"/>
                  </a:cubicBezTo>
                  <a:cubicBezTo>
                    <a:pt x="182" y="431"/>
                    <a:pt x="288" y="541"/>
                    <a:pt x="416" y="621"/>
                  </a:cubicBezTo>
                  <a:cubicBezTo>
                    <a:pt x="428" y="628"/>
                    <a:pt x="444" y="637"/>
                    <a:pt x="460" y="648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6"/>
                    <a:pt x="664" y="729"/>
                    <a:pt x="710" y="738"/>
                  </a:cubicBezTo>
                  <a:cubicBezTo>
                    <a:pt x="719" y="741"/>
                    <a:pt x="729" y="742"/>
                    <a:pt x="738" y="742"/>
                  </a:cubicBezTo>
                  <a:cubicBezTo>
                    <a:pt x="790" y="754"/>
                    <a:pt x="842" y="758"/>
                    <a:pt x="896" y="758"/>
                  </a:cubicBezTo>
                  <a:lnTo>
                    <a:pt x="35426" y="758"/>
                  </a:lnTo>
                  <a:cubicBezTo>
                    <a:pt x="35478" y="758"/>
                    <a:pt x="35530" y="754"/>
                    <a:pt x="35582" y="742"/>
                  </a:cubicBezTo>
                  <a:cubicBezTo>
                    <a:pt x="35591" y="742"/>
                    <a:pt x="35601" y="742"/>
                    <a:pt x="35609" y="738"/>
                  </a:cubicBezTo>
                  <a:cubicBezTo>
                    <a:pt x="35656" y="729"/>
                    <a:pt x="35702" y="716"/>
                    <a:pt x="35747" y="699"/>
                  </a:cubicBezTo>
                  <a:cubicBezTo>
                    <a:pt x="35785" y="684"/>
                    <a:pt x="35824" y="667"/>
                    <a:pt x="35860" y="648"/>
                  </a:cubicBezTo>
                  <a:cubicBezTo>
                    <a:pt x="35864" y="648"/>
                    <a:pt x="35864" y="644"/>
                    <a:pt x="35869" y="644"/>
                  </a:cubicBezTo>
                  <a:cubicBezTo>
                    <a:pt x="35889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4" y="542"/>
                    <a:pt x="36016" y="542"/>
                    <a:pt x="36016" y="540"/>
                  </a:cubicBezTo>
                  <a:cubicBezTo>
                    <a:pt x="36098" y="473"/>
                    <a:pt x="36166" y="392"/>
                    <a:pt x="36216" y="299"/>
                  </a:cubicBezTo>
                  <a:cubicBezTo>
                    <a:pt x="36242" y="254"/>
                    <a:pt x="36264" y="208"/>
                    <a:pt x="36283" y="159"/>
                  </a:cubicBezTo>
                  <a:cubicBezTo>
                    <a:pt x="36300" y="108"/>
                    <a:pt x="36313" y="54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602970" y="4381507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7" y="0"/>
                  </a:moveTo>
                  <a:cubicBezTo>
                    <a:pt x="35446" y="0"/>
                    <a:pt x="35444" y="1"/>
                    <a:pt x="35442" y="1"/>
                  </a:cubicBezTo>
                  <a:lnTo>
                    <a:pt x="912" y="1"/>
                  </a:lnTo>
                  <a:cubicBezTo>
                    <a:pt x="911" y="1"/>
                    <a:pt x="910" y="1"/>
                    <a:pt x="909" y="1"/>
                  </a:cubicBezTo>
                  <a:cubicBezTo>
                    <a:pt x="467" y="1"/>
                    <a:pt x="90" y="317"/>
                    <a:pt x="17" y="752"/>
                  </a:cubicBezTo>
                  <a:cubicBezTo>
                    <a:pt x="5" y="804"/>
                    <a:pt x="1" y="856"/>
                    <a:pt x="1" y="910"/>
                  </a:cubicBezTo>
                  <a:lnTo>
                    <a:pt x="1" y="5904"/>
                  </a:lnTo>
                  <a:cubicBezTo>
                    <a:pt x="1" y="5956"/>
                    <a:pt x="7" y="6007"/>
                    <a:pt x="17" y="6057"/>
                  </a:cubicBezTo>
                  <a:cubicBezTo>
                    <a:pt x="25" y="6111"/>
                    <a:pt x="38" y="6163"/>
                    <a:pt x="56" y="6214"/>
                  </a:cubicBezTo>
                  <a:cubicBezTo>
                    <a:pt x="75" y="6263"/>
                    <a:pt x="96" y="6311"/>
                    <a:pt x="122" y="6356"/>
                  </a:cubicBezTo>
                  <a:cubicBezTo>
                    <a:pt x="198" y="6486"/>
                    <a:pt x="304" y="6598"/>
                    <a:pt x="432" y="6677"/>
                  </a:cubicBezTo>
                  <a:cubicBezTo>
                    <a:pt x="444" y="6685"/>
                    <a:pt x="460" y="6692"/>
                    <a:pt x="476" y="6705"/>
                  </a:cubicBezTo>
                  <a:cubicBezTo>
                    <a:pt x="512" y="6724"/>
                    <a:pt x="551" y="6741"/>
                    <a:pt x="590" y="6756"/>
                  </a:cubicBezTo>
                  <a:cubicBezTo>
                    <a:pt x="634" y="6773"/>
                    <a:pt x="680" y="6786"/>
                    <a:pt x="726" y="6795"/>
                  </a:cubicBezTo>
                  <a:cubicBezTo>
                    <a:pt x="735" y="6798"/>
                    <a:pt x="745" y="6799"/>
                    <a:pt x="754" y="6799"/>
                  </a:cubicBezTo>
                  <a:cubicBezTo>
                    <a:pt x="801" y="6808"/>
                    <a:pt x="848" y="6814"/>
                    <a:pt x="895" y="6814"/>
                  </a:cubicBezTo>
                  <a:cubicBezTo>
                    <a:pt x="901" y="6814"/>
                    <a:pt x="906" y="6814"/>
                    <a:pt x="912" y="6813"/>
                  </a:cubicBezTo>
                  <a:lnTo>
                    <a:pt x="35442" y="6813"/>
                  </a:lnTo>
                  <a:cubicBezTo>
                    <a:pt x="35447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8" y="6799"/>
                  </a:cubicBezTo>
                  <a:cubicBezTo>
                    <a:pt x="35607" y="6799"/>
                    <a:pt x="35617" y="6798"/>
                    <a:pt x="35625" y="6795"/>
                  </a:cubicBezTo>
                  <a:cubicBezTo>
                    <a:pt x="35672" y="6786"/>
                    <a:pt x="35718" y="6773"/>
                    <a:pt x="35763" y="6756"/>
                  </a:cubicBezTo>
                  <a:cubicBezTo>
                    <a:pt x="35801" y="6741"/>
                    <a:pt x="35840" y="6724"/>
                    <a:pt x="35876" y="6705"/>
                  </a:cubicBezTo>
                  <a:cubicBezTo>
                    <a:pt x="35880" y="6705"/>
                    <a:pt x="35880" y="6700"/>
                    <a:pt x="35885" y="6700"/>
                  </a:cubicBezTo>
                  <a:cubicBezTo>
                    <a:pt x="35905" y="6689"/>
                    <a:pt x="35924" y="6676"/>
                    <a:pt x="35943" y="6661"/>
                  </a:cubicBezTo>
                  <a:cubicBezTo>
                    <a:pt x="35970" y="6645"/>
                    <a:pt x="35996" y="6627"/>
                    <a:pt x="36021" y="6606"/>
                  </a:cubicBezTo>
                  <a:cubicBezTo>
                    <a:pt x="36024" y="6606"/>
                    <a:pt x="36025" y="6605"/>
                    <a:pt x="36025" y="6603"/>
                  </a:cubicBezTo>
                  <a:cubicBezTo>
                    <a:pt x="36030" y="6599"/>
                    <a:pt x="36032" y="6599"/>
                    <a:pt x="36032" y="6595"/>
                  </a:cubicBezTo>
                  <a:cubicBezTo>
                    <a:pt x="36114" y="6528"/>
                    <a:pt x="36182" y="6447"/>
                    <a:pt x="36232" y="6356"/>
                  </a:cubicBezTo>
                  <a:cubicBezTo>
                    <a:pt x="36258" y="6311"/>
                    <a:pt x="36280" y="6263"/>
                    <a:pt x="36299" y="6215"/>
                  </a:cubicBezTo>
                  <a:cubicBezTo>
                    <a:pt x="36316" y="6163"/>
                    <a:pt x="36329" y="6111"/>
                    <a:pt x="36338" y="6057"/>
                  </a:cubicBezTo>
                  <a:cubicBezTo>
                    <a:pt x="36350" y="6008"/>
                    <a:pt x="36354" y="5956"/>
                    <a:pt x="36354" y="5905"/>
                  </a:cubicBezTo>
                  <a:lnTo>
                    <a:pt x="36354" y="910"/>
                  </a:lnTo>
                  <a:cubicBezTo>
                    <a:pt x="36355" y="856"/>
                    <a:pt x="36350" y="804"/>
                    <a:pt x="36339" y="752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999858" y="4381507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1" y="1"/>
                  </a:moveTo>
                  <a:lnTo>
                    <a:pt x="1" y="6815"/>
                  </a:lnTo>
                  <a:lnTo>
                    <a:pt x="7667" y="6815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03219" y="4381507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893" y="1"/>
                  </a:moveTo>
                  <a:cubicBezTo>
                    <a:pt x="451" y="1"/>
                    <a:pt x="74" y="319"/>
                    <a:pt x="1" y="754"/>
                  </a:cubicBezTo>
                  <a:lnTo>
                    <a:pt x="36322" y="754"/>
                  </a:lnTo>
                  <a:cubicBezTo>
                    <a:pt x="36247" y="319"/>
                    <a:pt x="35869" y="1"/>
                    <a:pt x="35429" y="1"/>
                  </a:cubicBezTo>
                  <a:cubicBezTo>
                    <a:pt x="35428" y="1"/>
                    <a:pt x="35427" y="1"/>
                    <a:pt x="35426" y="1"/>
                  </a:cubicBezTo>
                  <a:lnTo>
                    <a:pt x="896" y="1"/>
                  </a:lnTo>
                  <a:cubicBezTo>
                    <a:pt x="895" y="1"/>
                    <a:pt x="894" y="1"/>
                    <a:pt x="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03219" y="4475739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9" y="54"/>
                    <a:pt x="22" y="106"/>
                    <a:pt x="40" y="157"/>
                  </a:cubicBezTo>
                  <a:cubicBezTo>
                    <a:pt x="59" y="206"/>
                    <a:pt x="80" y="254"/>
                    <a:pt x="106" y="299"/>
                  </a:cubicBezTo>
                  <a:cubicBezTo>
                    <a:pt x="182" y="431"/>
                    <a:pt x="288" y="541"/>
                    <a:pt x="416" y="620"/>
                  </a:cubicBezTo>
                  <a:cubicBezTo>
                    <a:pt x="428" y="628"/>
                    <a:pt x="444" y="636"/>
                    <a:pt x="460" y="648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6"/>
                    <a:pt x="664" y="729"/>
                    <a:pt x="710" y="738"/>
                  </a:cubicBezTo>
                  <a:cubicBezTo>
                    <a:pt x="719" y="741"/>
                    <a:pt x="729" y="742"/>
                    <a:pt x="738" y="742"/>
                  </a:cubicBezTo>
                  <a:cubicBezTo>
                    <a:pt x="785" y="751"/>
                    <a:pt x="832" y="757"/>
                    <a:pt x="879" y="757"/>
                  </a:cubicBezTo>
                  <a:cubicBezTo>
                    <a:pt x="885" y="757"/>
                    <a:pt x="890" y="757"/>
                    <a:pt x="896" y="756"/>
                  </a:cubicBezTo>
                  <a:lnTo>
                    <a:pt x="35426" y="756"/>
                  </a:lnTo>
                  <a:cubicBezTo>
                    <a:pt x="35431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2" y="742"/>
                  </a:cubicBezTo>
                  <a:cubicBezTo>
                    <a:pt x="35591" y="742"/>
                    <a:pt x="35601" y="741"/>
                    <a:pt x="35609" y="738"/>
                  </a:cubicBezTo>
                  <a:cubicBezTo>
                    <a:pt x="35656" y="729"/>
                    <a:pt x="35702" y="716"/>
                    <a:pt x="35747" y="699"/>
                  </a:cubicBezTo>
                  <a:cubicBezTo>
                    <a:pt x="35785" y="684"/>
                    <a:pt x="35824" y="667"/>
                    <a:pt x="35860" y="648"/>
                  </a:cubicBezTo>
                  <a:cubicBezTo>
                    <a:pt x="35864" y="648"/>
                    <a:pt x="35864" y="643"/>
                    <a:pt x="35869" y="643"/>
                  </a:cubicBezTo>
                  <a:cubicBezTo>
                    <a:pt x="35889" y="632"/>
                    <a:pt x="35908" y="619"/>
                    <a:pt x="35927" y="604"/>
                  </a:cubicBezTo>
                  <a:cubicBezTo>
                    <a:pt x="35954" y="588"/>
                    <a:pt x="35980" y="571"/>
                    <a:pt x="36005" y="551"/>
                  </a:cubicBezTo>
                  <a:lnTo>
                    <a:pt x="36005" y="546"/>
                  </a:lnTo>
                  <a:cubicBezTo>
                    <a:pt x="36006" y="548"/>
                    <a:pt x="36007" y="548"/>
                    <a:pt x="36008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4" y="542"/>
                    <a:pt x="36016" y="542"/>
                    <a:pt x="36016" y="538"/>
                  </a:cubicBezTo>
                  <a:cubicBezTo>
                    <a:pt x="36098" y="471"/>
                    <a:pt x="36166" y="390"/>
                    <a:pt x="36216" y="299"/>
                  </a:cubicBezTo>
                  <a:cubicBezTo>
                    <a:pt x="36242" y="254"/>
                    <a:pt x="36264" y="208"/>
                    <a:pt x="36283" y="158"/>
                  </a:cubicBezTo>
                  <a:cubicBezTo>
                    <a:pt x="36300" y="108"/>
                    <a:pt x="36313" y="54"/>
                    <a:pt x="3632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394116" y="3998886"/>
              <a:ext cx="317404" cy="21236"/>
            </a:xfrm>
            <a:custGeom>
              <a:rect b="b" l="l" r="r" t="t"/>
              <a:pathLst>
                <a:path extrusionOk="0" h="1365" w="20402">
                  <a:moveTo>
                    <a:pt x="672" y="0"/>
                  </a:moveTo>
                  <a:cubicBezTo>
                    <a:pt x="300" y="6"/>
                    <a:pt x="0" y="310"/>
                    <a:pt x="0" y="683"/>
                  </a:cubicBezTo>
                  <a:cubicBezTo>
                    <a:pt x="0" y="1055"/>
                    <a:pt x="300" y="1359"/>
                    <a:pt x="672" y="1365"/>
                  </a:cubicBezTo>
                  <a:lnTo>
                    <a:pt x="19731" y="1365"/>
                  </a:lnTo>
                  <a:cubicBezTo>
                    <a:pt x="20103" y="1359"/>
                    <a:pt x="20401" y="1055"/>
                    <a:pt x="20401" y="683"/>
                  </a:cubicBezTo>
                  <a:cubicBezTo>
                    <a:pt x="20401" y="310"/>
                    <a:pt x="20103" y="6"/>
                    <a:pt x="19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1404244" y="4180971"/>
              <a:ext cx="317746" cy="21236"/>
            </a:xfrm>
            <a:custGeom>
              <a:rect b="b" l="l" r="r" t="t"/>
              <a:pathLst>
                <a:path extrusionOk="0" h="1365" w="20424">
                  <a:moveTo>
                    <a:pt x="683" y="0"/>
                  </a:moveTo>
                  <a:cubicBezTo>
                    <a:pt x="307" y="0"/>
                    <a:pt x="1" y="306"/>
                    <a:pt x="1" y="683"/>
                  </a:cubicBezTo>
                  <a:cubicBezTo>
                    <a:pt x="1" y="1059"/>
                    <a:pt x="307" y="1365"/>
                    <a:pt x="683" y="1365"/>
                  </a:cubicBezTo>
                  <a:lnTo>
                    <a:pt x="19742" y="1365"/>
                  </a:lnTo>
                  <a:cubicBezTo>
                    <a:pt x="20118" y="1365"/>
                    <a:pt x="20424" y="1059"/>
                    <a:pt x="20424" y="683"/>
                  </a:cubicBezTo>
                  <a:cubicBezTo>
                    <a:pt x="20424" y="306"/>
                    <a:pt x="20118" y="0"/>
                    <a:pt x="19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411011" y="4363025"/>
              <a:ext cx="317404" cy="21252"/>
            </a:xfrm>
            <a:custGeom>
              <a:rect b="b" l="l" r="r" t="t"/>
              <a:pathLst>
                <a:path extrusionOk="0" h="1366" w="20402">
                  <a:moveTo>
                    <a:pt x="671" y="1"/>
                  </a:moveTo>
                  <a:cubicBezTo>
                    <a:pt x="299" y="8"/>
                    <a:pt x="0" y="311"/>
                    <a:pt x="0" y="683"/>
                  </a:cubicBezTo>
                  <a:cubicBezTo>
                    <a:pt x="0" y="1057"/>
                    <a:pt x="299" y="1359"/>
                    <a:pt x="671" y="1365"/>
                  </a:cubicBezTo>
                  <a:lnTo>
                    <a:pt x="19731" y="1365"/>
                  </a:lnTo>
                  <a:cubicBezTo>
                    <a:pt x="20103" y="1359"/>
                    <a:pt x="20402" y="1057"/>
                    <a:pt x="20402" y="683"/>
                  </a:cubicBezTo>
                  <a:cubicBezTo>
                    <a:pt x="20402" y="311"/>
                    <a:pt x="20103" y="8"/>
                    <a:pt x="19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428467" y="4545110"/>
              <a:ext cx="317420" cy="21252"/>
            </a:xfrm>
            <a:custGeom>
              <a:rect b="b" l="l" r="r" t="t"/>
              <a:pathLst>
                <a:path extrusionOk="0" h="1366" w="20403">
                  <a:moveTo>
                    <a:pt x="673" y="1"/>
                  </a:moveTo>
                  <a:cubicBezTo>
                    <a:pt x="301" y="8"/>
                    <a:pt x="1" y="311"/>
                    <a:pt x="1" y="683"/>
                  </a:cubicBezTo>
                  <a:cubicBezTo>
                    <a:pt x="1" y="1055"/>
                    <a:pt x="301" y="1359"/>
                    <a:pt x="673" y="1365"/>
                  </a:cubicBezTo>
                  <a:lnTo>
                    <a:pt x="19732" y="1365"/>
                  </a:lnTo>
                  <a:cubicBezTo>
                    <a:pt x="20104" y="1359"/>
                    <a:pt x="20402" y="1055"/>
                    <a:pt x="20402" y="683"/>
                  </a:cubicBezTo>
                  <a:cubicBezTo>
                    <a:pt x="20402" y="311"/>
                    <a:pt x="20104" y="8"/>
                    <a:pt x="1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1438439" y="4727195"/>
              <a:ext cx="317404" cy="21252"/>
            </a:xfrm>
            <a:custGeom>
              <a:rect b="b" l="l" r="r" t="t"/>
              <a:pathLst>
                <a:path extrusionOk="0" h="1366" w="20402">
                  <a:moveTo>
                    <a:pt x="671" y="1"/>
                  </a:moveTo>
                  <a:cubicBezTo>
                    <a:pt x="298" y="7"/>
                    <a:pt x="0" y="311"/>
                    <a:pt x="0" y="683"/>
                  </a:cubicBezTo>
                  <a:cubicBezTo>
                    <a:pt x="0" y="1055"/>
                    <a:pt x="298" y="1359"/>
                    <a:pt x="671" y="1365"/>
                  </a:cubicBezTo>
                  <a:lnTo>
                    <a:pt x="19729" y="1365"/>
                  </a:lnTo>
                  <a:cubicBezTo>
                    <a:pt x="20101" y="1359"/>
                    <a:pt x="20401" y="1055"/>
                    <a:pt x="20401" y="683"/>
                  </a:cubicBezTo>
                  <a:cubicBezTo>
                    <a:pt x="20401" y="311"/>
                    <a:pt x="20101" y="7"/>
                    <a:pt x="19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676671" y="3817765"/>
              <a:ext cx="102057" cy="1109125"/>
            </a:xfrm>
            <a:custGeom>
              <a:rect b="b" l="l" r="r" t="t"/>
              <a:pathLst>
                <a:path extrusionOk="0" h="71292" w="6560">
                  <a:moveTo>
                    <a:pt x="714" y="0"/>
                  </a:moveTo>
                  <a:cubicBezTo>
                    <a:pt x="697" y="0"/>
                    <a:pt x="680" y="1"/>
                    <a:pt x="664" y="2"/>
                  </a:cubicBezTo>
                  <a:cubicBezTo>
                    <a:pt x="284" y="31"/>
                    <a:pt x="0" y="364"/>
                    <a:pt x="34" y="742"/>
                  </a:cubicBezTo>
                  <a:lnTo>
                    <a:pt x="5172" y="70660"/>
                  </a:lnTo>
                  <a:cubicBezTo>
                    <a:pt x="5198" y="71015"/>
                    <a:pt x="5495" y="71292"/>
                    <a:pt x="5852" y="71292"/>
                  </a:cubicBezTo>
                  <a:cubicBezTo>
                    <a:pt x="5869" y="71292"/>
                    <a:pt x="5886" y="71292"/>
                    <a:pt x="5902" y="71290"/>
                  </a:cubicBezTo>
                  <a:cubicBezTo>
                    <a:pt x="6279" y="71263"/>
                    <a:pt x="6560" y="70936"/>
                    <a:pt x="6532" y="70560"/>
                  </a:cubicBezTo>
                  <a:lnTo>
                    <a:pt x="1394" y="642"/>
                  </a:lnTo>
                  <a:cubicBezTo>
                    <a:pt x="1373" y="280"/>
                    <a:pt x="1072" y="0"/>
                    <a:pt x="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1380161" y="3817765"/>
              <a:ext cx="102073" cy="1109125"/>
            </a:xfrm>
            <a:custGeom>
              <a:rect b="b" l="l" r="r" t="t"/>
              <a:pathLst>
                <a:path extrusionOk="0" h="71292" w="6561">
                  <a:moveTo>
                    <a:pt x="713" y="0"/>
                  </a:moveTo>
                  <a:cubicBezTo>
                    <a:pt x="696" y="0"/>
                    <a:pt x="679" y="1"/>
                    <a:pt x="663" y="2"/>
                  </a:cubicBezTo>
                  <a:cubicBezTo>
                    <a:pt x="283" y="31"/>
                    <a:pt x="1" y="364"/>
                    <a:pt x="34" y="742"/>
                  </a:cubicBezTo>
                  <a:lnTo>
                    <a:pt x="5173" y="70660"/>
                  </a:lnTo>
                  <a:cubicBezTo>
                    <a:pt x="5199" y="71015"/>
                    <a:pt x="5494" y="71292"/>
                    <a:pt x="5852" y="71292"/>
                  </a:cubicBezTo>
                  <a:cubicBezTo>
                    <a:pt x="5868" y="71292"/>
                    <a:pt x="5885" y="71292"/>
                    <a:pt x="5903" y="71290"/>
                  </a:cubicBezTo>
                  <a:cubicBezTo>
                    <a:pt x="6278" y="71263"/>
                    <a:pt x="6560" y="70936"/>
                    <a:pt x="6533" y="70560"/>
                  </a:cubicBezTo>
                  <a:lnTo>
                    <a:pt x="1394" y="642"/>
                  </a:lnTo>
                  <a:cubicBezTo>
                    <a:pt x="1372" y="280"/>
                    <a:pt x="1071" y="0"/>
                    <a:pt x="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1199911" y="3817921"/>
              <a:ext cx="499396" cy="1108970"/>
            </a:xfrm>
            <a:custGeom>
              <a:rect b="b" l="l" r="r" t="t"/>
              <a:pathLst>
                <a:path extrusionOk="0" h="71282" w="32100">
                  <a:moveTo>
                    <a:pt x="12160" y="1"/>
                  </a:moveTo>
                  <a:cubicBezTo>
                    <a:pt x="11826" y="1"/>
                    <a:pt x="11542" y="243"/>
                    <a:pt x="11487" y="573"/>
                  </a:cubicBezTo>
                  <a:lnTo>
                    <a:pt x="61" y="70490"/>
                  </a:lnTo>
                  <a:cubicBezTo>
                    <a:pt x="0" y="70862"/>
                    <a:pt x="252" y="71212"/>
                    <a:pt x="623" y="71273"/>
                  </a:cubicBezTo>
                  <a:cubicBezTo>
                    <a:pt x="658" y="71278"/>
                    <a:pt x="693" y="71281"/>
                    <a:pt x="728" y="71281"/>
                  </a:cubicBezTo>
                  <a:cubicBezTo>
                    <a:pt x="1057" y="71281"/>
                    <a:pt x="1351" y="71046"/>
                    <a:pt x="1406" y="70710"/>
                  </a:cubicBezTo>
                  <a:lnTo>
                    <a:pt x="12740" y="1365"/>
                  </a:lnTo>
                  <a:lnTo>
                    <a:pt x="30557" y="1365"/>
                  </a:lnTo>
                  <a:lnTo>
                    <a:pt x="19260" y="70490"/>
                  </a:lnTo>
                  <a:cubicBezTo>
                    <a:pt x="19199" y="70862"/>
                    <a:pt x="19451" y="71212"/>
                    <a:pt x="19823" y="71273"/>
                  </a:cubicBezTo>
                  <a:cubicBezTo>
                    <a:pt x="19860" y="71279"/>
                    <a:pt x="19897" y="71282"/>
                    <a:pt x="19935" y="71282"/>
                  </a:cubicBezTo>
                  <a:cubicBezTo>
                    <a:pt x="20268" y="71282"/>
                    <a:pt x="20552" y="71040"/>
                    <a:pt x="20607" y="70710"/>
                  </a:cubicBezTo>
                  <a:lnTo>
                    <a:pt x="32031" y="793"/>
                  </a:lnTo>
                  <a:cubicBezTo>
                    <a:pt x="32099" y="378"/>
                    <a:pt x="31779" y="1"/>
                    <a:pt x="3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1349061" y="3998886"/>
              <a:ext cx="319598" cy="21236"/>
            </a:xfrm>
            <a:custGeom>
              <a:rect b="b" l="l" r="r" t="t"/>
              <a:pathLst>
                <a:path extrusionOk="0" h="1365" w="20543">
                  <a:moveTo>
                    <a:pt x="672" y="0"/>
                  </a:moveTo>
                  <a:cubicBezTo>
                    <a:pt x="299" y="6"/>
                    <a:pt x="1" y="310"/>
                    <a:pt x="1" y="683"/>
                  </a:cubicBezTo>
                  <a:cubicBezTo>
                    <a:pt x="1" y="1055"/>
                    <a:pt x="299" y="1359"/>
                    <a:pt x="672" y="1365"/>
                  </a:cubicBezTo>
                  <a:lnTo>
                    <a:pt x="19872" y="1365"/>
                  </a:lnTo>
                  <a:cubicBezTo>
                    <a:pt x="20244" y="1359"/>
                    <a:pt x="20543" y="1055"/>
                    <a:pt x="20543" y="683"/>
                  </a:cubicBezTo>
                  <a:cubicBezTo>
                    <a:pt x="20543" y="310"/>
                    <a:pt x="20244" y="6"/>
                    <a:pt x="198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1321602" y="4180971"/>
              <a:ext cx="316688" cy="21236"/>
            </a:xfrm>
            <a:custGeom>
              <a:rect b="b" l="l" r="r" t="t"/>
              <a:pathLst>
                <a:path extrusionOk="0" h="1365" w="20356">
                  <a:moveTo>
                    <a:pt x="683" y="0"/>
                  </a:moveTo>
                  <a:cubicBezTo>
                    <a:pt x="305" y="0"/>
                    <a:pt x="0" y="306"/>
                    <a:pt x="0" y="683"/>
                  </a:cubicBezTo>
                  <a:cubicBezTo>
                    <a:pt x="0" y="1059"/>
                    <a:pt x="305" y="1365"/>
                    <a:pt x="683" y="1365"/>
                  </a:cubicBezTo>
                  <a:lnTo>
                    <a:pt x="19673" y="1365"/>
                  </a:lnTo>
                  <a:cubicBezTo>
                    <a:pt x="20050" y="1365"/>
                    <a:pt x="20355" y="1059"/>
                    <a:pt x="20355" y="683"/>
                  </a:cubicBezTo>
                  <a:cubicBezTo>
                    <a:pt x="20355" y="306"/>
                    <a:pt x="20050" y="0"/>
                    <a:pt x="19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1293754" y="4363025"/>
              <a:ext cx="313826" cy="21252"/>
            </a:xfrm>
            <a:custGeom>
              <a:rect b="b" l="l" r="r" t="t"/>
              <a:pathLst>
                <a:path extrusionOk="0" h="1366" w="20172">
                  <a:moveTo>
                    <a:pt x="672" y="1"/>
                  </a:moveTo>
                  <a:cubicBezTo>
                    <a:pt x="300" y="8"/>
                    <a:pt x="0" y="311"/>
                    <a:pt x="0" y="683"/>
                  </a:cubicBezTo>
                  <a:cubicBezTo>
                    <a:pt x="0" y="1057"/>
                    <a:pt x="300" y="1359"/>
                    <a:pt x="672" y="1365"/>
                  </a:cubicBezTo>
                  <a:lnTo>
                    <a:pt x="19501" y="1365"/>
                  </a:lnTo>
                  <a:cubicBezTo>
                    <a:pt x="19873" y="1359"/>
                    <a:pt x="20171" y="1057"/>
                    <a:pt x="20171" y="683"/>
                  </a:cubicBezTo>
                  <a:cubicBezTo>
                    <a:pt x="20171" y="311"/>
                    <a:pt x="19873" y="8"/>
                    <a:pt x="19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65875" y="4545110"/>
              <a:ext cx="311166" cy="21252"/>
            </a:xfrm>
            <a:custGeom>
              <a:rect b="b" l="l" r="r" t="t"/>
              <a:pathLst>
                <a:path extrusionOk="0" h="1366" w="20001">
                  <a:moveTo>
                    <a:pt x="671" y="1"/>
                  </a:moveTo>
                  <a:cubicBezTo>
                    <a:pt x="299" y="8"/>
                    <a:pt x="1" y="311"/>
                    <a:pt x="1" y="683"/>
                  </a:cubicBezTo>
                  <a:cubicBezTo>
                    <a:pt x="1" y="1055"/>
                    <a:pt x="299" y="1359"/>
                    <a:pt x="671" y="1365"/>
                  </a:cubicBezTo>
                  <a:lnTo>
                    <a:pt x="19329" y="1365"/>
                  </a:lnTo>
                  <a:cubicBezTo>
                    <a:pt x="19701" y="1359"/>
                    <a:pt x="20001" y="1055"/>
                    <a:pt x="20001" y="683"/>
                  </a:cubicBezTo>
                  <a:cubicBezTo>
                    <a:pt x="20001" y="311"/>
                    <a:pt x="19701" y="8"/>
                    <a:pt x="19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236052" y="4727195"/>
              <a:ext cx="310434" cy="21252"/>
            </a:xfrm>
            <a:custGeom>
              <a:rect b="b" l="l" r="r" t="t"/>
              <a:pathLst>
                <a:path extrusionOk="0" h="1366" w="19954">
                  <a:moveTo>
                    <a:pt x="671" y="1"/>
                  </a:moveTo>
                  <a:cubicBezTo>
                    <a:pt x="299" y="7"/>
                    <a:pt x="0" y="311"/>
                    <a:pt x="0" y="683"/>
                  </a:cubicBezTo>
                  <a:cubicBezTo>
                    <a:pt x="0" y="1055"/>
                    <a:pt x="299" y="1359"/>
                    <a:pt x="671" y="1365"/>
                  </a:cubicBezTo>
                  <a:lnTo>
                    <a:pt x="19283" y="1365"/>
                  </a:lnTo>
                  <a:cubicBezTo>
                    <a:pt x="19655" y="1359"/>
                    <a:pt x="19954" y="1055"/>
                    <a:pt x="19954" y="683"/>
                  </a:cubicBezTo>
                  <a:cubicBezTo>
                    <a:pt x="19954" y="311"/>
                    <a:pt x="19655" y="7"/>
                    <a:pt x="1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336288" y="3477010"/>
              <a:ext cx="387864" cy="580435"/>
            </a:xfrm>
            <a:custGeom>
              <a:rect b="b" l="l" r="r" t="t"/>
              <a:pathLst>
                <a:path extrusionOk="0" h="37309" w="24931">
                  <a:moveTo>
                    <a:pt x="21788" y="1"/>
                  </a:moveTo>
                  <a:lnTo>
                    <a:pt x="15543" y="1913"/>
                  </a:lnTo>
                  <a:lnTo>
                    <a:pt x="12842" y="17562"/>
                  </a:lnTo>
                  <a:lnTo>
                    <a:pt x="1" y="32117"/>
                  </a:lnTo>
                  <a:lnTo>
                    <a:pt x="3249" y="37308"/>
                  </a:lnTo>
                  <a:lnTo>
                    <a:pt x="23252" y="18831"/>
                  </a:lnTo>
                  <a:cubicBezTo>
                    <a:pt x="24381" y="17757"/>
                    <a:pt x="24931" y="16221"/>
                    <a:pt x="24772" y="14672"/>
                  </a:cubicBezTo>
                  <a:cubicBezTo>
                    <a:pt x="24036" y="7531"/>
                    <a:pt x="21788" y="1"/>
                    <a:pt x="21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281402" y="3985304"/>
              <a:ext cx="105449" cy="172642"/>
            </a:xfrm>
            <a:custGeom>
              <a:rect b="b" l="l" r="r" t="t"/>
              <a:pathLst>
                <a:path extrusionOk="0" h="11097" w="6778">
                  <a:moveTo>
                    <a:pt x="3891" y="0"/>
                  </a:moveTo>
                  <a:lnTo>
                    <a:pt x="573" y="1383"/>
                  </a:lnTo>
                  <a:cubicBezTo>
                    <a:pt x="134" y="1658"/>
                    <a:pt x="1" y="2238"/>
                    <a:pt x="276" y="2677"/>
                  </a:cubicBezTo>
                  <a:lnTo>
                    <a:pt x="5320" y="10726"/>
                  </a:lnTo>
                  <a:cubicBezTo>
                    <a:pt x="5470" y="10965"/>
                    <a:pt x="5727" y="11096"/>
                    <a:pt x="5991" y="11096"/>
                  </a:cubicBezTo>
                  <a:cubicBezTo>
                    <a:pt x="6135" y="11096"/>
                    <a:pt x="6280" y="11057"/>
                    <a:pt x="6411" y="10976"/>
                  </a:cubicBezTo>
                  <a:cubicBezTo>
                    <a:pt x="6620" y="10845"/>
                    <a:pt x="6756" y="10625"/>
                    <a:pt x="6777" y="10380"/>
                  </a:cubicBezTo>
                  <a:lnTo>
                    <a:pt x="6411" y="402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461464" y="3492240"/>
              <a:ext cx="180669" cy="624011"/>
            </a:xfrm>
            <a:custGeom>
              <a:rect b="b" l="l" r="r" t="t"/>
              <a:pathLst>
                <a:path extrusionOk="0" h="40110" w="11613">
                  <a:moveTo>
                    <a:pt x="10155" y="1"/>
                  </a:moveTo>
                  <a:lnTo>
                    <a:pt x="0" y="1346"/>
                  </a:lnTo>
                  <a:lnTo>
                    <a:pt x="2145" y="19653"/>
                  </a:lnTo>
                  <a:lnTo>
                    <a:pt x="940" y="40109"/>
                  </a:lnTo>
                  <a:lnTo>
                    <a:pt x="7497" y="40109"/>
                  </a:lnTo>
                  <a:lnTo>
                    <a:pt x="11465" y="19685"/>
                  </a:lnTo>
                  <a:cubicBezTo>
                    <a:pt x="11580" y="19096"/>
                    <a:pt x="11613" y="18492"/>
                    <a:pt x="11567" y="17892"/>
                  </a:cubicBezTo>
                  <a:lnTo>
                    <a:pt x="10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1477037" y="4116034"/>
              <a:ext cx="174695" cy="69791"/>
            </a:xfrm>
            <a:custGeom>
              <a:rect b="b" l="l" r="r" t="t"/>
              <a:pathLst>
                <a:path extrusionOk="0" h="4486" w="11229">
                  <a:moveTo>
                    <a:pt x="590" y="0"/>
                  </a:moveTo>
                  <a:lnTo>
                    <a:pt x="0" y="3547"/>
                  </a:lnTo>
                  <a:cubicBezTo>
                    <a:pt x="0" y="4064"/>
                    <a:pt x="420" y="4486"/>
                    <a:pt x="939" y="4486"/>
                  </a:cubicBezTo>
                  <a:lnTo>
                    <a:pt x="10438" y="4486"/>
                  </a:lnTo>
                  <a:cubicBezTo>
                    <a:pt x="10874" y="4484"/>
                    <a:pt x="11229" y="4131"/>
                    <a:pt x="11229" y="3694"/>
                  </a:cubicBezTo>
                  <a:cubicBezTo>
                    <a:pt x="11229" y="3447"/>
                    <a:pt x="11113" y="3216"/>
                    <a:pt x="10918" y="3066"/>
                  </a:cubicBezTo>
                  <a:lnTo>
                    <a:pt x="5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1569293" y="2711705"/>
              <a:ext cx="96643" cy="92956"/>
            </a:xfrm>
            <a:custGeom>
              <a:rect b="b" l="l" r="r" t="t"/>
              <a:pathLst>
                <a:path extrusionOk="0" h="5975" w="6212">
                  <a:moveTo>
                    <a:pt x="3224" y="0"/>
                  </a:moveTo>
                  <a:cubicBezTo>
                    <a:pt x="2016" y="0"/>
                    <a:pt x="926" y="729"/>
                    <a:pt x="464" y="1844"/>
                  </a:cubicBezTo>
                  <a:cubicBezTo>
                    <a:pt x="1" y="2961"/>
                    <a:pt x="257" y="4245"/>
                    <a:pt x="1112" y="5100"/>
                  </a:cubicBezTo>
                  <a:cubicBezTo>
                    <a:pt x="1683" y="5671"/>
                    <a:pt x="2447" y="5975"/>
                    <a:pt x="3224" y="5975"/>
                  </a:cubicBezTo>
                  <a:cubicBezTo>
                    <a:pt x="3609" y="5975"/>
                    <a:pt x="3997" y="5900"/>
                    <a:pt x="4366" y="5747"/>
                  </a:cubicBezTo>
                  <a:cubicBezTo>
                    <a:pt x="5483" y="5285"/>
                    <a:pt x="6211" y="4196"/>
                    <a:pt x="6211" y="2988"/>
                  </a:cubicBezTo>
                  <a:cubicBezTo>
                    <a:pt x="6211" y="1337"/>
                    <a:pt x="4873" y="0"/>
                    <a:pt x="3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1619435" y="2758191"/>
              <a:ext cx="77103" cy="103053"/>
            </a:xfrm>
            <a:custGeom>
              <a:rect b="b" l="l" r="r" t="t"/>
              <a:pathLst>
                <a:path extrusionOk="0" h="6624" w="4956">
                  <a:moveTo>
                    <a:pt x="2373" y="0"/>
                  </a:moveTo>
                  <a:lnTo>
                    <a:pt x="1" y="2034"/>
                  </a:lnTo>
                  <a:lnTo>
                    <a:pt x="1617" y="6624"/>
                  </a:lnTo>
                  <a:lnTo>
                    <a:pt x="4955" y="5138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1595819" y="2793569"/>
              <a:ext cx="175909" cy="475422"/>
            </a:xfrm>
            <a:custGeom>
              <a:rect b="b" l="l" r="r" t="t"/>
              <a:pathLst>
                <a:path extrusionOk="0" h="30559" w="11307">
                  <a:moveTo>
                    <a:pt x="6722" y="0"/>
                  </a:moveTo>
                  <a:lnTo>
                    <a:pt x="875" y="2303"/>
                  </a:lnTo>
                  <a:lnTo>
                    <a:pt x="4729" y="13477"/>
                  </a:lnTo>
                  <a:lnTo>
                    <a:pt x="1" y="21809"/>
                  </a:lnTo>
                  <a:lnTo>
                    <a:pt x="2951" y="30558"/>
                  </a:lnTo>
                  <a:lnTo>
                    <a:pt x="10653" y="16278"/>
                  </a:lnTo>
                  <a:cubicBezTo>
                    <a:pt x="11159" y="15253"/>
                    <a:pt x="11306" y="14088"/>
                    <a:pt x="11075" y="12969"/>
                  </a:cubicBezTo>
                  <a:lnTo>
                    <a:pt x="67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1197656" y="3179690"/>
              <a:ext cx="290490" cy="111314"/>
            </a:xfrm>
            <a:custGeom>
              <a:rect b="b" l="l" r="r" t="t"/>
              <a:pathLst>
                <a:path extrusionOk="0" h="7155" w="18672">
                  <a:moveTo>
                    <a:pt x="14515" y="1"/>
                  </a:moveTo>
                  <a:cubicBezTo>
                    <a:pt x="14464" y="1"/>
                    <a:pt x="14413" y="2"/>
                    <a:pt x="14362" y="4"/>
                  </a:cubicBezTo>
                  <a:lnTo>
                    <a:pt x="720" y="405"/>
                  </a:lnTo>
                  <a:lnTo>
                    <a:pt x="0" y="6595"/>
                  </a:lnTo>
                  <a:lnTo>
                    <a:pt x="14420" y="7153"/>
                  </a:lnTo>
                  <a:cubicBezTo>
                    <a:pt x="14450" y="7154"/>
                    <a:pt x="14479" y="7154"/>
                    <a:pt x="14509" y="7154"/>
                  </a:cubicBezTo>
                  <a:cubicBezTo>
                    <a:pt x="16050" y="7154"/>
                    <a:pt x="17423" y="6166"/>
                    <a:pt x="17907" y="4695"/>
                  </a:cubicBezTo>
                  <a:cubicBezTo>
                    <a:pt x="18672" y="2372"/>
                    <a:pt x="16932" y="1"/>
                    <a:pt x="14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252356" y="2920004"/>
              <a:ext cx="97872" cy="92972"/>
            </a:xfrm>
            <a:custGeom>
              <a:rect b="b" l="l" r="r" t="t"/>
              <a:pathLst>
                <a:path extrusionOk="0" h="5976" w="6291">
                  <a:moveTo>
                    <a:pt x="3001" y="0"/>
                  </a:moveTo>
                  <a:cubicBezTo>
                    <a:pt x="2627" y="0"/>
                    <a:pt x="2250" y="71"/>
                    <a:pt x="1889" y="216"/>
                  </a:cubicBezTo>
                  <a:cubicBezTo>
                    <a:pt x="768" y="666"/>
                    <a:pt x="28" y="1746"/>
                    <a:pt x="15" y="2954"/>
                  </a:cubicBezTo>
                  <a:cubicBezTo>
                    <a:pt x="1" y="4162"/>
                    <a:pt x="716" y="5260"/>
                    <a:pt x="1827" y="5735"/>
                  </a:cubicBezTo>
                  <a:cubicBezTo>
                    <a:pt x="2205" y="5897"/>
                    <a:pt x="2604" y="5976"/>
                    <a:pt x="3000" y="5976"/>
                  </a:cubicBezTo>
                  <a:cubicBezTo>
                    <a:pt x="3766" y="5976"/>
                    <a:pt x="4520" y="5681"/>
                    <a:pt x="5090" y="5124"/>
                  </a:cubicBezTo>
                  <a:cubicBezTo>
                    <a:pt x="6269" y="3971"/>
                    <a:pt x="6291" y="2078"/>
                    <a:pt x="5137" y="899"/>
                  </a:cubicBezTo>
                  <a:cubicBezTo>
                    <a:pt x="4564" y="313"/>
                    <a:pt x="3789" y="0"/>
                    <a:pt x="3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232349" y="2988597"/>
              <a:ext cx="81895" cy="88896"/>
            </a:xfrm>
            <a:custGeom>
              <a:rect b="b" l="l" r="r" t="t"/>
              <a:pathLst>
                <a:path extrusionOk="0" h="5714" w="5264">
                  <a:moveTo>
                    <a:pt x="2151" y="1"/>
                  </a:moveTo>
                  <a:lnTo>
                    <a:pt x="1" y="4366"/>
                  </a:lnTo>
                  <a:lnTo>
                    <a:pt x="3397" y="5713"/>
                  </a:lnTo>
                  <a:lnTo>
                    <a:pt x="5264" y="276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143936" y="3019479"/>
              <a:ext cx="166683" cy="262828"/>
            </a:xfrm>
            <a:custGeom>
              <a:rect b="b" l="l" r="r" t="t"/>
              <a:pathLst>
                <a:path extrusionOk="0" h="16894" w="10714">
                  <a:moveTo>
                    <a:pt x="6185" y="0"/>
                  </a:moveTo>
                  <a:lnTo>
                    <a:pt x="804" y="12556"/>
                  </a:lnTo>
                  <a:cubicBezTo>
                    <a:pt x="0" y="14434"/>
                    <a:pt x="1192" y="16565"/>
                    <a:pt x="3214" y="16860"/>
                  </a:cubicBezTo>
                  <a:cubicBezTo>
                    <a:pt x="3367" y="16882"/>
                    <a:pt x="3518" y="16893"/>
                    <a:pt x="3668" y="16893"/>
                  </a:cubicBezTo>
                  <a:cubicBezTo>
                    <a:pt x="5014" y="16893"/>
                    <a:pt x="6233" y="16018"/>
                    <a:pt x="6640" y="14698"/>
                  </a:cubicBezTo>
                  <a:lnTo>
                    <a:pt x="10714" y="1461"/>
                  </a:lnTo>
                  <a:lnTo>
                    <a:pt x="61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417763" y="3114846"/>
              <a:ext cx="274450" cy="425747"/>
            </a:xfrm>
            <a:custGeom>
              <a:rect b="b" l="l" r="r" t="t"/>
              <a:pathLst>
                <a:path extrusionOk="0" h="27366" w="17641">
                  <a:moveTo>
                    <a:pt x="13372" y="1"/>
                  </a:moveTo>
                  <a:lnTo>
                    <a:pt x="8939" y="2491"/>
                  </a:lnTo>
                  <a:lnTo>
                    <a:pt x="5760" y="2802"/>
                  </a:lnTo>
                  <a:lnTo>
                    <a:pt x="1" y="4168"/>
                  </a:lnTo>
                  <a:lnTo>
                    <a:pt x="1739" y="26182"/>
                  </a:lnTo>
                  <a:cubicBezTo>
                    <a:pt x="1739" y="26182"/>
                    <a:pt x="3104" y="27365"/>
                    <a:pt x="6257" y="27365"/>
                  </a:cubicBezTo>
                  <a:cubicBezTo>
                    <a:pt x="8807" y="27365"/>
                    <a:pt x="12527" y="26591"/>
                    <a:pt x="17640" y="23793"/>
                  </a:cubicBezTo>
                  <a:lnTo>
                    <a:pt x="13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005489" y="2315751"/>
              <a:ext cx="639242" cy="639227"/>
            </a:xfrm>
            <a:custGeom>
              <a:rect b="b" l="l" r="r" t="t"/>
              <a:pathLst>
                <a:path extrusionOk="0" h="41088" w="41089">
                  <a:moveTo>
                    <a:pt x="20545" y="0"/>
                  </a:moveTo>
                  <a:cubicBezTo>
                    <a:pt x="15097" y="0"/>
                    <a:pt x="9871" y="2164"/>
                    <a:pt x="6019" y="6018"/>
                  </a:cubicBezTo>
                  <a:cubicBezTo>
                    <a:pt x="2165" y="9870"/>
                    <a:pt x="1" y="15096"/>
                    <a:pt x="1" y="20545"/>
                  </a:cubicBezTo>
                  <a:cubicBezTo>
                    <a:pt x="1" y="25993"/>
                    <a:pt x="2165" y="31217"/>
                    <a:pt x="6019" y="35071"/>
                  </a:cubicBezTo>
                  <a:cubicBezTo>
                    <a:pt x="9871" y="38924"/>
                    <a:pt x="15097" y="41088"/>
                    <a:pt x="20545" y="41088"/>
                  </a:cubicBezTo>
                  <a:cubicBezTo>
                    <a:pt x="25994" y="41088"/>
                    <a:pt x="31220" y="38924"/>
                    <a:pt x="35072" y="35071"/>
                  </a:cubicBezTo>
                  <a:cubicBezTo>
                    <a:pt x="38925" y="31217"/>
                    <a:pt x="41089" y="25993"/>
                    <a:pt x="41089" y="20545"/>
                  </a:cubicBezTo>
                  <a:cubicBezTo>
                    <a:pt x="41089" y="15096"/>
                    <a:pt x="38925" y="9870"/>
                    <a:pt x="35072" y="6018"/>
                  </a:cubicBezTo>
                  <a:cubicBezTo>
                    <a:pt x="31220" y="2164"/>
                    <a:pt x="25994" y="0"/>
                    <a:pt x="20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961711" y="2315751"/>
              <a:ext cx="639258" cy="639227"/>
            </a:xfrm>
            <a:custGeom>
              <a:rect b="b" l="l" r="r" t="t"/>
              <a:pathLst>
                <a:path extrusionOk="0" h="41088" w="41090">
                  <a:moveTo>
                    <a:pt x="20545" y="0"/>
                  </a:moveTo>
                  <a:cubicBezTo>
                    <a:pt x="15097" y="0"/>
                    <a:pt x="9871" y="2164"/>
                    <a:pt x="6019" y="6018"/>
                  </a:cubicBezTo>
                  <a:cubicBezTo>
                    <a:pt x="2166" y="9870"/>
                    <a:pt x="1" y="15096"/>
                    <a:pt x="1" y="20545"/>
                  </a:cubicBezTo>
                  <a:cubicBezTo>
                    <a:pt x="1" y="25993"/>
                    <a:pt x="2166" y="31219"/>
                    <a:pt x="6019" y="35071"/>
                  </a:cubicBezTo>
                  <a:cubicBezTo>
                    <a:pt x="9871" y="38924"/>
                    <a:pt x="15097" y="41088"/>
                    <a:pt x="20545" y="41088"/>
                  </a:cubicBezTo>
                  <a:cubicBezTo>
                    <a:pt x="25994" y="41088"/>
                    <a:pt x="31220" y="38924"/>
                    <a:pt x="35072" y="35071"/>
                  </a:cubicBezTo>
                  <a:cubicBezTo>
                    <a:pt x="38925" y="31219"/>
                    <a:pt x="41090" y="25993"/>
                    <a:pt x="41090" y="20545"/>
                  </a:cubicBezTo>
                  <a:cubicBezTo>
                    <a:pt x="41090" y="15096"/>
                    <a:pt x="38925" y="9870"/>
                    <a:pt x="35072" y="6018"/>
                  </a:cubicBezTo>
                  <a:cubicBezTo>
                    <a:pt x="31220" y="2164"/>
                    <a:pt x="25994" y="0"/>
                    <a:pt x="2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1030661" y="2384686"/>
              <a:ext cx="501356" cy="501340"/>
            </a:xfrm>
            <a:custGeom>
              <a:rect b="b" l="l" r="r" t="t"/>
              <a:pathLst>
                <a:path extrusionOk="0" h="32225" w="32226">
                  <a:moveTo>
                    <a:pt x="16113" y="1"/>
                  </a:moveTo>
                  <a:cubicBezTo>
                    <a:pt x="11841" y="1"/>
                    <a:pt x="7742" y="1698"/>
                    <a:pt x="4721" y="4720"/>
                  </a:cubicBezTo>
                  <a:cubicBezTo>
                    <a:pt x="1698" y="7741"/>
                    <a:pt x="1" y="11839"/>
                    <a:pt x="1" y="16114"/>
                  </a:cubicBezTo>
                  <a:cubicBezTo>
                    <a:pt x="1" y="20386"/>
                    <a:pt x="1698" y="24485"/>
                    <a:pt x="4721" y="27506"/>
                  </a:cubicBezTo>
                  <a:cubicBezTo>
                    <a:pt x="7742" y="30527"/>
                    <a:pt x="11841" y="32225"/>
                    <a:pt x="16113" y="32225"/>
                  </a:cubicBezTo>
                  <a:cubicBezTo>
                    <a:pt x="20387" y="32225"/>
                    <a:pt x="24485" y="30527"/>
                    <a:pt x="27507" y="27506"/>
                  </a:cubicBezTo>
                  <a:cubicBezTo>
                    <a:pt x="30529" y="24485"/>
                    <a:pt x="32226" y="20386"/>
                    <a:pt x="32226" y="16114"/>
                  </a:cubicBezTo>
                  <a:cubicBezTo>
                    <a:pt x="32226" y="11839"/>
                    <a:pt x="30529" y="7741"/>
                    <a:pt x="27507" y="4720"/>
                  </a:cubicBezTo>
                  <a:cubicBezTo>
                    <a:pt x="24485" y="1698"/>
                    <a:pt x="20387" y="1"/>
                    <a:pt x="16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270994" y="2384686"/>
              <a:ext cx="261024" cy="501792"/>
            </a:xfrm>
            <a:custGeom>
              <a:rect b="b" l="l" r="r" t="t"/>
              <a:pathLst>
                <a:path extrusionOk="0" h="32254" w="16778">
                  <a:moveTo>
                    <a:pt x="906" y="1"/>
                  </a:moveTo>
                  <a:cubicBezTo>
                    <a:pt x="602" y="1"/>
                    <a:pt x="300" y="11"/>
                    <a:pt x="1" y="28"/>
                  </a:cubicBezTo>
                  <a:cubicBezTo>
                    <a:pt x="8346" y="505"/>
                    <a:pt x="14143" y="7529"/>
                    <a:pt x="14143" y="16127"/>
                  </a:cubicBezTo>
                  <a:cubicBezTo>
                    <a:pt x="14143" y="24725"/>
                    <a:pt x="8346" y="31748"/>
                    <a:pt x="1" y="32226"/>
                  </a:cubicBezTo>
                  <a:cubicBezTo>
                    <a:pt x="300" y="32242"/>
                    <a:pt x="602" y="32254"/>
                    <a:pt x="906" y="32254"/>
                  </a:cubicBezTo>
                  <a:cubicBezTo>
                    <a:pt x="9671" y="32254"/>
                    <a:pt x="16778" y="25034"/>
                    <a:pt x="16778" y="16127"/>
                  </a:cubicBezTo>
                  <a:cubicBezTo>
                    <a:pt x="16778" y="7221"/>
                    <a:pt x="9671" y="1"/>
                    <a:pt x="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1164300" y="2459113"/>
              <a:ext cx="227388" cy="353264"/>
            </a:xfrm>
            <a:custGeom>
              <a:rect b="b" l="l" r="r" t="t"/>
              <a:pathLst>
                <a:path extrusionOk="0" h="22707" w="14616">
                  <a:moveTo>
                    <a:pt x="6113" y="1"/>
                  </a:moveTo>
                  <a:lnTo>
                    <a:pt x="6113" y="2658"/>
                  </a:lnTo>
                  <a:cubicBezTo>
                    <a:pt x="2199" y="3142"/>
                    <a:pt x="292" y="5388"/>
                    <a:pt x="292" y="8046"/>
                  </a:cubicBezTo>
                  <a:cubicBezTo>
                    <a:pt x="292" y="14326"/>
                    <a:pt x="9904" y="12369"/>
                    <a:pt x="9904" y="15050"/>
                  </a:cubicBezTo>
                  <a:cubicBezTo>
                    <a:pt x="9904" y="15871"/>
                    <a:pt x="9132" y="16426"/>
                    <a:pt x="7151" y="16426"/>
                  </a:cubicBezTo>
                  <a:cubicBezTo>
                    <a:pt x="5194" y="16426"/>
                    <a:pt x="3068" y="15750"/>
                    <a:pt x="1572" y="14759"/>
                  </a:cubicBezTo>
                  <a:lnTo>
                    <a:pt x="1" y="18286"/>
                  </a:lnTo>
                  <a:cubicBezTo>
                    <a:pt x="1403" y="19253"/>
                    <a:pt x="3697" y="19953"/>
                    <a:pt x="6113" y="20122"/>
                  </a:cubicBezTo>
                  <a:lnTo>
                    <a:pt x="6113" y="22706"/>
                  </a:lnTo>
                  <a:lnTo>
                    <a:pt x="9012" y="22706"/>
                  </a:lnTo>
                  <a:lnTo>
                    <a:pt x="9012" y="20025"/>
                  </a:lnTo>
                  <a:cubicBezTo>
                    <a:pt x="12779" y="19471"/>
                    <a:pt x="14616" y="17247"/>
                    <a:pt x="14616" y="14687"/>
                  </a:cubicBezTo>
                  <a:cubicBezTo>
                    <a:pt x="14616" y="8455"/>
                    <a:pt x="5026" y="10388"/>
                    <a:pt x="5026" y="7803"/>
                  </a:cubicBezTo>
                  <a:cubicBezTo>
                    <a:pt x="5026" y="6958"/>
                    <a:pt x="5751" y="6282"/>
                    <a:pt x="7756" y="6282"/>
                  </a:cubicBezTo>
                  <a:cubicBezTo>
                    <a:pt x="9229" y="6282"/>
                    <a:pt x="10823" y="6717"/>
                    <a:pt x="12442" y="7586"/>
                  </a:cubicBezTo>
                  <a:lnTo>
                    <a:pt x="13915" y="4036"/>
                  </a:lnTo>
                  <a:cubicBezTo>
                    <a:pt x="12562" y="3238"/>
                    <a:pt x="10798" y="2755"/>
                    <a:pt x="9011" y="2611"/>
                  </a:cubicBezTo>
                  <a:lnTo>
                    <a:pt x="9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1444787" y="2955911"/>
              <a:ext cx="161736" cy="147672"/>
            </a:xfrm>
            <a:custGeom>
              <a:rect b="b" l="l" r="r" t="t"/>
              <a:pathLst>
                <a:path extrusionOk="0" h="9492" w="10396">
                  <a:moveTo>
                    <a:pt x="8569" y="0"/>
                  </a:moveTo>
                  <a:cubicBezTo>
                    <a:pt x="8502" y="9"/>
                    <a:pt x="5183" y="452"/>
                    <a:pt x="3240" y="1084"/>
                  </a:cubicBezTo>
                  <a:cubicBezTo>
                    <a:pt x="1278" y="1722"/>
                    <a:pt x="2512" y="4793"/>
                    <a:pt x="2512" y="4793"/>
                  </a:cubicBezTo>
                  <a:lnTo>
                    <a:pt x="0" y="5953"/>
                  </a:lnTo>
                  <a:cubicBezTo>
                    <a:pt x="898" y="8075"/>
                    <a:pt x="2825" y="9491"/>
                    <a:pt x="4915" y="9491"/>
                  </a:cubicBezTo>
                  <a:cubicBezTo>
                    <a:pt x="5172" y="9491"/>
                    <a:pt x="5431" y="9470"/>
                    <a:pt x="5691" y="9426"/>
                  </a:cubicBezTo>
                  <a:cubicBezTo>
                    <a:pt x="8533" y="8947"/>
                    <a:pt x="10395" y="5950"/>
                    <a:pt x="9852" y="2736"/>
                  </a:cubicBezTo>
                  <a:cubicBezTo>
                    <a:pt x="9658" y="1595"/>
                    <a:pt x="9202" y="684"/>
                    <a:pt x="8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1472572" y="3071970"/>
              <a:ext cx="87480" cy="125845"/>
            </a:xfrm>
            <a:custGeom>
              <a:rect b="b" l="l" r="r" t="t"/>
              <a:pathLst>
                <a:path extrusionOk="0" h="8089" w="5623">
                  <a:moveTo>
                    <a:pt x="4558" y="1"/>
                  </a:moveTo>
                  <a:lnTo>
                    <a:pt x="0" y="726"/>
                  </a:lnTo>
                  <a:lnTo>
                    <a:pt x="865" y="6145"/>
                  </a:lnTo>
                  <a:cubicBezTo>
                    <a:pt x="1047" y="7280"/>
                    <a:pt x="2027" y="8089"/>
                    <a:pt x="3141" y="8089"/>
                  </a:cubicBezTo>
                  <a:cubicBezTo>
                    <a:pt x="3262" y="8089"/>
                    <a:pt x="3385" y="8079"/>
                    <a:pt x="3508" y="8059"/>
                  </a:cubicBezTo>
                  <a:lnTo>
                    <a:pt x="3901" y="7995"/>
                  </a:lnTo>
                  <a:cubicBezTo>
                    <a:pt x="5159" y="7794"/>
                    <a:pt x="5623" y="6676"/>
                    <a:pt x="5421" y="5417"/>
                  </a:cubicBezTo>
                  <a:lnTo>
                    <a:pt x="4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1468667" y="3075579"/>
              <a:ext cx="88164" cy="78550"/>
            </a:xfrm>
            <a:custGeom>
              <a:rect b="b" l="l" r="r" t="t"/>
              <a:pathLst>
                <a:path extrusionOk="0" h="5049" w="5667">
                  <a:moveTo>
                    <a:pt x="1" y="0"/>
                  </a:moveTo>
                  <a:cubicBezTo>
                    <a:pt x="1" y="1"/>
                    <a:pt x="788" y="5049"/>
                    <a:pt x="5059" y="5049"/>
                  </a:cubicBezTo>
                  <a:cubicBezTo>
                    <a:pt x="5254" y="5049"/>
                    <a:pt x="5457" y="5038"/>
                    <a:pt x="5667" y="5016"/>
                  </a:cubicBezTo>
                  <a:lnTo>
                    <a:pt x="5126" y="1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1570833" y="3003237"/>
              <a:ext cx="50033" cy="47217"/>
            </a:xfrm>
            <a:custGeom>
              <a:rect b="b" l="l" r="r" t="t"/>
              <a:pathLst>
                <a:path extrusionOk="0" h="3035" w="3216">
                  <a:moveTo>
                    <a:pt x="1609" y="1"/>
                  </a:moveTo>
                  <a:cubicBezTo>
                    <a:pt x="1509" y="1"/>
                    <a:pt x="1407" y="11"/>
                    <a:pt x="1304" y="32"/>
                  </a:cubicBezTo>
                  <a:cubicBezTo>
                    <a:pt x="703" y="153"/>
                    <a:pt x="235" y="626"/>
                    <a:pt x="118" y="1228"/>
                  </a:cubicBezTo>
                  <a:cubicBezTo>
                    <a:pt x="0" y="1831"/>
                    <a:pt x="258" y="2445"/>
                    <a:pt x="770" y="2784"/>
                  </a:cubicBezTo>
                  <a:cubicBezTo>
                    <a:pt x="1024" y="2951"/>
                    <a:pt x="1315" y="3034"/>
                    <a:pt x="1607" y="3034"/>
                  </a:cubicBezTo>
                  <a:cubicBezTo>
                    <a:pt x="1903" y="3034"/>
                    <a:pt x="2199" y="2948"/>
                    <a:pt x="2455" y="2775"/>
                  </a:cubicBezTo>
                  <a:cubicBezTo>
                    <a:pt x="2964" y="2432"/>
                    <a:pt x="3216" y="1816"/>
                    <a:pt x="3094" y="1215"/>
                  </a:cubicBezTo>
                  <a:cubicBezTo>
                    <a:pt x="2947" y="496"/>
                    <a:pt x="2315" y="1"/>
                    <a:pt x="1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1451181" y="2962010"/>
              <a:ext cx="165158" cy="173824"/>
            </a:xfrm>
            <a:custGeom>
              <a:rect b="b" l="l" r="r" t="t"/>
              <a:pathLst>
                <a:path extrusionOk="0" h="11173" w="10616">
                  <a:moveTo>
                    <a:pt x="7254" y="1"/>
                  </a:moveTo>
                  <a:cubicBezTo>
                    <a:pt x="7116" y="1"/>
                    <a:pt x="6977" y="14"/>
                    <a:pt x="6837" y="43"/>
                  </a:cubicBezTo>
                  <a:lnTo>
                    <a:pt x="1036" y="1223"/>
                  </a:lnTo>
                  <a:cubicBezTo>
                    <a:pt x="406" y="1352"/>
                    <a:pt x="1" y="1966"/>
                    <a:pt x="128" y="2596"/>
                  </a:cubicBezTo>
                  <a:lnTo>
                    <a:pt x="1142" y="7571"/>
                  </a:lnTo>
                  <a:cubicBezTo>
                    <a:pt x="1576" y="9704"/>
                    <a:pt x="3451" y="11173"/>
                    <a:pt x="5545" y="11173"/>
                  </a:cubicBezTo>
                  <a:cubicBezTo>
                    <a:pt x="5841" y="11173"/>
                    <a:pt x="6142" y="11143"/>
                    <a:pt x="6444" y="11082"/>
                  </a:cubicBezTo>
                  <a:lnTo>
                    <a:pt x="6610" y="11047"/>
                  </a:lnTo>
                  <a:cubicBezTo>
                    <a:pt x="9044" y="10553"/>
                    <a:pt x="10616" y="8178"/>
                    <a:pt x="10120" y="5745"/>
                  </a:cubicBezTo>
                  <a:lnTo>
                    <a:pt x="9289" y="1665"/>
                  </a:lnTo>
                  <a:cubicBezTo>
                    <a:pt x="9089" y="680"/>
                    <a:pt x="8222" y="1"/>
                    <a:pt x="7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1461464" y="3030463"/>
              <a:ext cx="152806" cy="110318"/>
            </a:xfrm>
            <a:custGeom>
              <a:rect b="b" l="l" r="r" t="t"/>
              <a:pathLst>
                <a:path extrusionOk="0" h="7091" w="9822">
                  <a:moveTo>
                    <a:pt x="1440" y="1"/>
                  </a:moveTo>
                  <a:lnTo>
                    <a:pt x="0" y="356"/>
                  </a:lnTo>
                  <a:lnTo>
                    <a:pt x="711" y="3193"/>
                  </a:lnTo>
                  <a:cubicBezTo>
                    <a:pt x="976" y="5539"/>
                    <a:pt x="2455" y="7091"/>
                    <a:pt x="4754" y="7091"/>
                  </a:cubicBezTo>
                  <a:cubicBezTo>
                    <a:pt x="5299" y="7091"/>
                    <a:pt x="5891" y="7003"/>
                    <a:pt x="6524" y="6818"/>
                  </a:cubicBezTo>
                  <a:cubicBezTo>
                    <a:pt x="9821" y="5854"/>
                    <a:pt x="9643" y="3170"/>
                    <a:pt x="9643" y="3170"/>
                  </a:cubicBezTo>
                  <a:cubicBezTo>
                    <a:pt x="9643" y="3170"/>
                    <a:pt x="9545" y="2252"/>
                    <a:pt x="8039" y="2252"/>
                  </a:cubicBezTo>
                  <a:cubicBezTo>
                    <a:pt x="7759" y="2252"/>
                    <a:pt x="7430" y="2284"/>
                    <a:pt x="7045" y="2359"/>
                  </a:cubicBezTo>
                  <a:cubicBezTo>
                    <a:pt x="4360" y="2883"/>
                    <a:pt x="5190" y="3599"/>
                    <a:pt x="3931" y="4120"/>
                  </a:cubicBezTo>
                  <a:cubicBezTo>
                    <a:pt x="3796" y="4176"/>
                    <a:pt x="3678" y="4198"/>
                    <a:pt x="3570" y="4198"/>
                  </a:cubicBezTo>
                  <a:cubicBezTo>
                    <a:pt x="3323" y="4198"/>
                    <a:pt x="3131" y="4082"/>
                    <a:pt x="2917" y="4003"/>
                  </a:cubicBezTo>
                  <a:cubicBezTo>
                    <a:pt x="2438" y="3823"/>
                    <a:pt x="2108" y="3375"/>
                    <a:pt x="2008" y="2871"/>
                  </a:cubicBezTo>
                  <a:lnTo>
                    <a:pt x="1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1429556" y="2932466"/>
              <a:ext cx="148543" cy="116090"/>
            </a:xfrm>
            <a:custGeom>
              <a:rect b="b" l="l" r="r" t="t"/>
              <a:pathLst>
                <a:path extrusionOk="0" h="7462" w="9548">
                  <a:moveTo>
                    <a:pt x="5898" y="1"/>
                  </a:moveTo>
                  <a:cubicBezTo>
                    <a:pt x="5551" y="1"/>
                    <a:pt x="5197" y="31"/>
                    <a:pt x="4839" y="91"/>
                  </a:cubicBezTo>
                  <a:cubicBezTo>
                    <a:pt x="1998" y="572"/>
                    <a:pt x="0" y="2767"/>
                    <a:pt x="544" y="5981"/>
                  </a:cubicBezTo>
                  <a:cubicBezTo>
                    <a:pt x="630" y="6490"/>
                    <a:pt x="777" y="6986"/>
                    <a:pt x="979" y="7461"/>
                  </a:cubicBezTo>
                  <a:lnTo>
                    <a:pt x="3491" y="6300"/>
                  </a:lnTo>
                  <a:cubicBezTo>
                    <a:pt x="3491" y="6300"/>
                    <a:pt x="2257" y="3229"/>
                    <a:pt x="4219" y="2591"/>
                  </a:cubicBezTo>
                  <a:cubicBezTo>
                    <a:pt x="6162" y="1959"/>
                    <a:pt x="9481" y="1516"/>
                    <a:pt x="9548" y="1507"/>
                  </a:cubicBezTo>
                  <a:cubicBezTo>
                    <a:pt x="8625" y="509"/>
                    <a:pt x="7325" y="1"/>
                    <a:pt x="5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1422461" y="3035799"/>
              <a:ext cx="55711" cy="53300"/>
            </a:xfrm>
            <a:custGeom>
              <a:rect b="b" l="l" r="r" t="t"/>
              <a:pathLst>
                <a:path extrusionOk="0" h="3426" w="3581">
                  <a:moveTo>
                    <a:pt x="1734" y="0"/>
                  </a:moveTo>
                  <a:cubicBezTo>
                    <a:pt x="1533" y="0"/>
                    <a:pt x="1329" y="36"/>
                    <a:pt x="1130" y="111"/>
                  </a:cubicBezTo>
                  <a:cubicBezTo>
                    <a:pt x="482" y="356"/>
                    <a:pt x="45" y="966"/>
                    <a:pt x="23" y="1658"/>
                  </a:cubicBezTo>
                  <a:cubicBezTo>
                    <a:pt x="0" y="2350"/>
                    <a:pt x="397" y="2988"/>
                    <a:pt x="1029" y="3273"/>
                  </a:cubicBezTo>
                  <a:cubicBezTo>
                    <a:pt x="1255" y="3375"/>
                    <a:pt x="1496" y="3425"/>
                    <a:pt x="1735" y="3425"/>
                  </a:cubicBezTo>
                  <a:cubicBezTo>
                    <a:pt x="2161" y="3425"/>
                    <a:pt x="2582" y="3266"/>
                    <a:pt x="2906" y="2962"/>
                  </a:cubicBezTo>
                  <a:cubicBezTo>
                    <a:pt x="3411" y="2488"/>
                    <a:pt x="3580" y="1757"/>
                    <a:pt x="3337" y="1109"/>
                  </a:cubicBezTo>
                  <a:cubicBezTo>
                    <a:pt x="3078" y="423"/>
                    <a:pt x="2426" y="0"/>
                    <a:pt x="1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6"/>
          <p:cNvSpPr txBox="1"/>
          <p:nvPr/>
        </p:nvSpPr>
        <p:spPr>
          <a:xfrm>
            <a:off x="722650" y="432075"/>
            <a:ext cx="367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xygen"/>
                <a:ea typeface="Oxygen"/>
                <a:cs typeface="Oxygen"/>
                <a:sym typeface="Oxygen"/>
              </a:rPr>
              <a:t>Introduction</a:t>
            </a:r>
            <a:endParaRPr b="1" sz="20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614625" y="2876625"/>
            <a:ext cx="360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Healthcare spent in the United States is around $3 trillion a year, straining the budgets of families, businesses and taxpayers alike.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771525" y="107365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price of medical care is the single biggest factor behind U.S. healthcare costs, accounting for 90% of spending.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3"/>
          <p:cNvSpPr txBox="1"/>
          <p:nvPr>
            <p:ph type="title"/>
          </p:nvPr>
        </p:nvSpPr>
        <p:spPr>
          <a:xfrm>
            <a:off x="2949475" y="2662983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latin typeface="Great Vibes"/>
                <a:ea typeface="Great Vibes"/>
                <a:cs typeface="Great Vibes"/>
                <a:sym typeface="Great Vibes"/>
              </a:rPr>
              <a:t>Thank you!!!</a:t>
            </a:r>
            <a:endParaRPr sz="7700"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4"/>
          <p:cNvSpPr txBox="1"/>
          <p:nvPr>
            <p:ph idx="4" type="title"/>
          </p:nvPr>
        </p:nvSpPr>
        <p:spPr>
          <a:xfrm>
            <a:off x="120550" y="780483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latin typeface="Great Vibes"/>
                <a:ea typeface="Great Vibes"/>
                <a:cs typeface="Great Vibes"/>
                <a:sym typeface="Great Vibes"/>
              </a:rPr>
              <a:t>Questions?</a:t>
            </a:r>
            <a:endParaRPr sz="5900">
              <a:latin typeface="Great Vibes"/>
              <a:ea typeface="Great Vibes"/>
              <a:cs typeface="Great Vibes"/>
              <a:sym typeface="Great Vibes"/>
            </a:endParaRPr>
          </a:p>
        </p:txBody>
      </p:sp>
      <p:grpSp>
        <p:nvGrpSpPr>
          <p:cNvPr id="742" name="Google Shape;742;p54"/>
          <p:cNvGrpSpPr/>
          <p:nvPr/>
        </p:nvGrpSpPr>
        <p:grpSpPr>
          <a:xfrm>
            <a:off x="5717679" y="1085141"/>
            <a:ext cx="1392811" cy="1772606"/>
            <a:chOff x="3733264" y="3815556"/>
            <a:chExt cx="795937" cy="1012918"/>
          </a:xfrm>
        </p:grpSpPr>
        <p:sp>
          <p:nvSpPr>
            <p:cNvPr id="743" name="Google Shape;743;p54"/>
            <p:cNvSpPr/>
            <p:nvPr/>
          </p:nvSpPr>
          <p:spPr>
            <a:xfrm>
              <a:off x="3733264" y="4722450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8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7" y="804"/>
                    <a:pt x="1" y="856"/>
                    <a:pt x="2" y="910"/>
                  </a:cubicBezTo>
                  <a:lnTo>
                    <a:pt x="2" y="5904"/>
                  </a:lnTo>
                  <a:cubicBezTo>
                    <a:pt x="2" y="5956"/>
                    <a:pt x="7" y="6006"/>
                    <a:pt x="18" y="6057"/>
                  </a:cubicBezTo>
                  <a:cubicBezTo>
                    <a:pt x="27" y="6109"/>
                    <a:pt x="40" y="6163"/>
                    <a:pt x="57" y="6213"/>
                  </a:cubicBezTo>
                  <a:cubicBezTo>
                    <a:pt x="75" y="6263"/>
                    <a:pt x="98" y="6309"/>
                    <a:pt x="124" y="6354"/>
                  </a:cubicBezTo>
                  <a:cubicBezTo>
                    <a:pt x="198" y="6486"/>
                    <a:pt x="305" y="6597"/>
                    <a:pt x="434" y="6677"/>
                  </a:cubicBezTo>
                  <a:cubicBezTo>
                    <a:pt x="445" y="6684"/>
                    <a:pt x="461" y="6691"/>
                    <a:pt x="477" y="6703"/>
                  </a:cubicBezTo>
                  <a:cubicBezTo>
                    <a:pt x="514" y="6723"/>
                    <a:pt x="551" y="6741"/>
                    <a:pt x="590" y="6755"/>
                  </a:cubicBezTo>
                  <a:cubicBezTo>
                    <a:pt x="635" y="6771"/>
                    <a:pt x="680" y="6784"/>
                    <a:pt x="728" y="6794"/>
                  </a:cubicBezTo>
                  <a:cubicBezTo>
                    <a:pt x="734" y="6796"/>
                    <a:pt x="741" y="6798"/>
                    <a:pt x="748" y="6798"/>
                  </a:cubicBezTo>
                  <a:cubicBezTo>
                    <a:pt x="750" y="6798"/>
                    <a:pt x="753" y="6798"/>
                    <a:pt x="755" y="6797"/>
                  </a:cubicBezTo>
                  <a:cubicBezTo>
                    <a:pt x="801" y="6808"/>
                    <a:pt x="849" y="6813"/>
                    <a:pt x="896" y="6813"/>
                  </a:cubicBezTo>
                  <a:cubicBezTo>
                    <a:pt x="901" y="6813"/>
                    <a:pt x="907" y="6813"/>
                    <a:pt x="912" y="6813"/>
                  </a:cubicBezTo>
                  <a:lnTo>
                    <a:pt x="35442" y="6813"/>
                  </a:lnTo>
                  <a:cubicBezTo>
                    <a:pt x="35447" y="6813"/>
                    <a:pt x="35452" y="6813"/>
                    <a:pt x="35457" y="6813"/>
                  </a:cubicBezTo>
                  <a:cubicBezTo>
                    <a:pt x="35504" y="6813"/>
                    <a:pt x="35551" y="6808"/>
                    <a:pt x="35598" y="6797"/>
                  </a:cubicBezTo>
                  <a:cubicBezTo>
                    <a:pt x="35600" y="6798"/>
                    <a:pt x="35603" y="6798"/>
                    <a:pt x="35605" y="6798"/>
                  </a:cubicBezTo>
                  <a:cubicBezTo>
                    <a:pt x="35612" y="6798"/>
                    <a:pt x="35619" y="6796"/>
                    <a:pt x="35625" y="6794"/>
                  </a:cubicBezTo>
                  <a:cubicBezTo>
                    <a:pt x="35672" y="6784"/>
                    <a:pt x="35718" y="6771"/>
                    <a:pt x="35763" y="6755"/>
                  </a:cubicBezTo>
                  <a:cubicBezTo>
                    <a:pt x="35802" y="6741"/>
                    <a:pt x="35840" y="6723"/>
                    <a:pt x="35876" y="6703"/>
                  </a:cubicBezTo>
                  <a:cubicBezTo>
                    <a:pt x="35880" y="6703"/>
                    <a:pt x="35880" y="6700"/>
                    <a:pt x="35885" y="6700"/>
                  </a:cubicBezTo>
                  <a:cubicBezTo>
                    <a:pt x="35905" y="6689"/>
                    <a:pt x="35924" y="6675"/>
                    <a:pt x="35943" y="6661"/>
                  </a:cubicBezTo>
                  <a:cubicBezTo>
                    <a:pt x="35970" y="6645"/>
                    <a:pt x="35996" y="6626"/>
                    <a:pt x="36021" y="6606"/>
                  </a:cubicBezTo>
                  <a:cubicBezTo>
                    <a:pt x="36024" y="6606"/>
                    <a:pt x="36025" y="6604"/>
                    <a:pt x="36025" y="6602"/>
                  </a:cubicBezTo>
                  <a:cubicBezTo>
                    <a:pt x="36030" y="6599"/>
                    <a:pt x="36032" y="6599"/>
                    <a:pt x="36032" y="6594"/>
                  </a:cubicBezTo>
                  <a:cubicBezTo>
                    <a:pt x="36114" y="6528"/>
                    <a:pt x="36182" y="6447"/>
                    <a:pt x="36232" y="6355"/>
                  </a:cubicBezTo>
                  <a:cubicBezTo>
                    <a:pt x="36260" y="6310"/>
                    <a:pt x="36282" y="6263"/>
                    <a:pt x="36299" y="6213"/>
                  </a:cubicBezTo>
                  <a:cubicBezTo>
                    <a:pt x="36316" y="6163"/>
                    <a:pt x="36329" y="6111"/>
                    <a:pt x="36339" y="6057"/>
                  </a:cubicBezTo>
                  <a:cubicBezTo>
                    <a:pt x="36350" y="6006"/>
                    <a:pt x="36355" y="5956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4"/>
                    <a:pt x="36339" y="753"/>
                  </a:cubicBezTo>
                  <a:cubicBezTo>
                    <a:pt x="36265" y="318"/>
                    <a:pt x="35888" y="0"/>
                    <a:pt x="35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4130182" y="4722450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0" y="0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4"/>
            <p:cNvSpPr/>
            <p:nvPr/>
          </p:nvSpPr>
          <p:spPr>
            <a:xfrm>
              <a:off x="3733544" y="4722450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7" y="318"/>
                    <a:pt x="35870" y="0"/>
                    <a:pt x="35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3945483" y="4532384"/>
              <a:ext cx="565577" cy="106009"/>
            </a:xfrm>
            <a:custGeom>
              <a:rect b="b" l="l" r="r" t="t"/>
              <a:pathLst>
                <a:path extrusionOk="0" h="6814" w="36354">
                  <a:moveTo>
                    <a:pt x="35445" y="0"/>
                  </a:moveTo>
                  <a:cubicBezTo>
                    <a:pt x="35443" y="0"/>
                    <a:pt x="35441" y="0"/>
                    <a:pt x="35439" y="1"/>
                  </a:cubicBezTo>
                  <a:lnTo>
                    <a:pt x="910" y="1"/>
                  </a:lnTo>
                  <a:cubicBezTo>
                    <a:pt x="909" y="1"/>
                    <a:pt x="908" y="0"/>
                    <a:pt x="907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5" y="804"/>
                    <a:pt x="0" y="856"/>
                    <a:pt x="0" y="910"/>
                  </a:cubicBezTo>
                  <a:lnTo>
                    <a:pt x="0" y="5904"/>
                  </a:lnTo>
                  <a:cubicBezTo>
                    <a:pt x="0" y="5956"/>
                    <a:pt x="6" y="6007"/>
                    <a:pt x="16" y="6057"/>
                  </a:cubicBezTo>
                  <a:cubicBezTo>
                    <a:pt x="25" y="6111"/>
                    <a:pt x="38" y="6163"/>
                    <a:pt x="55" y="6214"/>
                  </a:cubicBezTo>
                  <a:cubicBezTo>
                    <a:pt x="74" y="6263"/>
                    <a:pt x="96" y="6311"/>
                    <a:pt x="122" y="6356"/>
                  </a:cubicBezTo>
                  <a:cubicBezTo>
                    <a:pt x="197" y="6488"/>
                    <a:pt x="303" y="6598"/>
                    <a:pt x="432" y="6677"/>
                  </a:cubicBezTo>
                  <a:cubicBezTo>
                    <a:pt x="443" y="6685"/>
                    <a:pt x="459" y="6693"/>
                    <a:pt x="475" y="6705"/>
                  </a:cubicBezTo>
                  <a:cubicBezTo>
                    <a:pt x="511" y="6724"/>
                    <a:pt x="551" y="6741"/>
                    <a:pt x="588" y="6755"/>
                  </a:cubicBezTo>
                  <a:cubicBezTo>
                    <a:pt x="633" y="6773"/>
                    <a:pt x="679" y="6786"/>
                    <a:pt x="726" y="6795"/>
                  </a:cubicBezTo>
                  <a:cubicBezTo>
                    <a:pt x="735" y="6797"/>
                    <a:pt x="745" y="6799"/>
                    <a:pt x="753" y="6799"/>
                  </a:cubicBezTo>
                  <a:cubicBezTo>
                    <a:pt x="800" y="6808"/>
                    <a:pt x="847" y="6814"/>
                    <a:pt x="894" y="6814"/>
                  </a:cubicBezTo>
                  <a:cubicBezTo>
                    <a:pt x="899" y="6814"/>
                    <a:pt x="904" y="6814"/>
                    <a:pt x="910" y="6813"/>
                  </a:cubicBezTo>
                  <a:lnTo>
                    <a:pt x="35441" y="6813"/>
                  </a:lnTo>
                  <a:cubicBezTo>
                    <a:pt x="35446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7" y="6799"/>
                  </a:cubicBezTo>
                  <a:cubicBezTo>
                    <a:pt x="35606" y="6799"/>
                    <a:pt x="35616" y="6797"/>
                    <a:pt x="35625" y="6795"/>
                  </a:cubicBezTo>
                  <a:cubicBezTo>
                    <a:pt x="35671" y="6786"/>
                    <a:pt x="35718" y="6773"/>
                    <a:pt x="35762" y="6755"/>
                  </a:cubicBezTo>
                  <a:cubicBezTo>
                    <a:pt x="35800" y="6741"/>
                    <a:pt x="35839" y="6724"/>
                    <a:pt x="35875" y="6705"/>
                  </a:cubicBezTo>
                  <a:cubicBezTo>
                    <a:pt x="35880" y="6705"/>
                    <a:pt x="35880" y="6700"/>
                    <a:pt x="35884" y="6700"/>
                  </a:cubicBezTo>
                  <a:cubicBezTo>
                    <a:pt x="35904" y="6689"/>
                    <a:pt x="35923" y="6676"/>
                    <a:pt x="35942" y="6661"/>
                  </a:cubicBezTo>
                  <a:cubicBezTo>
                    <a:pt x="35970" y="6645"/>
                    <a:pt x="35996" y="6627"/>
                    <a:pt x="36020" y="6606"/>
                  </a:cubicBezTo>
                  <a:cubicBezTo>
                    <a:pt x="36021" y="6607"/>
                    <a:pt x="36021" y="6607"/>
                    <a:pt x="36022" y="6607"/>
                  </a:cubicBezTo>
                  <a:cubicBezTo>
                    <a:pt x="36024" y="6607"/>
                    <a:pt x="36025" y="6605"/>
                    <a:pt x="36025" y="6603"/>
                  </a:cubicBezTo>
                  <a:cubicBezTo>
                    <a:pt x="36029" y="6599"/>
                    <a:pt x="36032" y="6599"/>
                    <a:pt x="36032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79" y="6263"/>
                    <a:pt x="36298" y="6215"/>
                  </a:cubicBezTo>
                  <a:cubicBezTo>
                    <a:pt x="36316" y="6163"/>
                    <a:pt x="36329" y="6111"/>
                    <a:pt x="36337" y="6059"/>
                  </a:cubicBezTo>
                  <a:cubicBezTo>
                    <a:pt x="36349" y="6008"/>
                    <a:pt x="36353" y="5956"/>
                    <a:pt x="36353" y="5905"/>
                  </a:cubicBezTo>
                  <a:lnTo>
                    <a:pt x="36353" y="910"/>
                  </a:lnTo>
                  <a:cubicBezTo>
                    <a:pt x="36353" y="856"/>
                    <a:pt x="36349" y="804"/>
                    <a:pt x="36337" y="754"/>
                  </a:cubicBezTo>
                  <a:cubicBezTo>
                    <a:pt x="36262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4342371" y="4532384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0" y="1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4"/>
            <p:cNvSpPr/>
            <p:nvPr/>
          </p:nvSpPr>
          <p:spPr>
            <a:xfrm>
              <a:off x="3945732" y="4532384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1"/>
                  </a:cubicBezTo>
                  <a:lnTo>
                    <a:pt x="894" y="1"/>
                  </a:lnTo>
                  <a:cubicBezTo>
                    <a:pt x="893" y="1"/>
                    <a:pt x="892" y="0"/>
                    <a:pt x="891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6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4"/>
            <p:cNvSpPr/>
            <p:nvPr/>
          </p:nvSpPr>
          <p:spPr>
            <a:xfrm>
              <a:off x="3945732" y="4626615"/>
              <a:ext cx="565080" cy="11777"/>
            </a:xfrm>
            <a:custGeom>
              <a:rect b="b" l="l" r="r" t="t"/>
              <a:pathLst>
                <a:path extrusionOk="0" h="757" w="36322">
                  <a:moveTo>
                    <a:pt x="0" y="0"/>
                  </a:moveTo>
                  <a:lnTo>
                    <a:pt x="0" y="0"/>
                  </a:lnTo>
                  <a:cubicBezTo>
                    <a:pt x="9" y="54"/>
                    <a:pt x="22" y="106"/>
                    <a:pt x="39" y="157"/>
                  </a:cubicBezTo>
                  <a:cubicBezTo>
                    <a:pt x="58" y="206"/>
                    <a:pt x="80" y="254"/>
                    <a:pt x="106" y="299"/>
                  </a:cubicBezTo>
                  <a:cubicBezTo>
                    <a:pt x="181" y="431"/>
                    <a:pt x="287" y="541"/>
                    <a:pt x="416" y="620"/>
                  </a:cubicBezTo>
                  <a:cubicBezTo>
                    <a:pt x="427" y="628"/>
                    <a:pt x="443" y="636"/>
                    <a:pt x="459" y="648"/>
                  </a:cubicBezTo>
                  <a:cubicBezTo>
                    <a:pt x="495" y="667"/>
                    <a:pt x="535" y="684"/>
                    <a:pt x="572" y="698"/>
                  </a:cubicBezTo>
                  <a:cubicBezTo>
                    <a:pt x="617" y="716"/>
                    <a:pt x="663" y="729"/>
                    <a:pt x="710" y="738"/>
                  </a:cubicBezTo>
                  <a:cubicBezTo>
                    <a:pt x="719" y="740"/>
                    <a:pt x="729" y="742"/>
                    <a:pt x="737" y="742"/>
                  </a:cubicBezTo>
                  <a:cubicBezTo>
                    <a:pt x="784" y="751"/>
                    <a:pt x="831" y="757"/>
                    <a:pt x="878" y="757"/>
                  </a:cubicBezTo>
                  <a:cubicBezTo>
                    <a:pt x="883" y="757"/>
                    <a:pt x="888" y="757"/>
                    <a:pt x="894" y="756"/>
                  </a:cubicBezTo>
                  <a:lnTo>
                    <a:pt x="35425" y="756"/>
                  </a:lnTo>
                  <a:cubicBezTo>
                    <a:pt x="35430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1" y="742"/>
                  </a:cubicBezTo>
                  <a:cubicBezTo>
                    <a:pt x="35590" y="742"/>
                    <a:pt x="35600" y="740"/>
                    <a:pt x="35609" y="738"/>
                  </a:cubicBezTo>
                  <a:cubicBezTo>
                    <a:pt x="35655" y="729"/>
                    <a:pt x="35702" y="716"/>
                    <a:pt x="35746" y="698"/>
                  </a:cubicBezTo>
                  <a:cubicBezTo>
                    <a:pt x="35784" y="684"/>
                    <a:pt x="35823" y="667"/>
                    <a:pt x="35859" y="648"/>
                  </a:cubicBezTo>
                  <a:cubicBezTo>
                    <a:pt x="35864" y="648"/>
                    <a:pt x="35864" y="643"/>
                    <a:pt x="35868" y="643"/>
                  </a:cubicBezTo>
                  <a:cubicBezTo>
                    <a:pt x="35888" y="632"/>
                    <a:pt x="35907" y="619"/>
                    <a:pt x="35926" y="604"/>
                  </a:cubicBezTo>
                  <a:cubicBezTo>
                    <a:pt x="35954" y="588"/>
                    <a:pt x="35980" y="570"/>
                    <a:pt x="36004" y="549"/>
                  </a:cubicBezTo>
                  <a:lnTo>
                    <a:pt x="36004" y="546"/>
                  </a:lnTo>
                  <a:cubicBezTo>
                    <a:pt x="36006" y="547"/>
                    <a:pt x="36007" y="548"/>
                    <a:pt x="36007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3" y="542"/>
                    <a:pt x="36016" y="542"/>
                    <a:pt x="36016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8"/>
                  </a:cubicBezTo>
                  <a:cubicBezTo>
                    <a:pt x="36300" y="106"/>
                    <a:pt x="36313" y="54"/>
                    <a:pt x="3632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3820992" y="4628125"/>
              <a:ext cx="565593" cy="106040"/>
            </a:xfrm>
            <a:custGeom>
              <a:rect b="b" l="l" r="r" t="t"/>
              <a:pathLst>
                <a:path extrusionOk="0" h="6816" w="36355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5"/>
                    <a:pt x="55" y="6215"/>
                  </a:cubicBezTo>
                  <a:cubicBezTo>
                    <a:pt x="128" y="6406"/>
                    <a:pt x="259" y="6569"/>
                    <a:pt x="432" y="6677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3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0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5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4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4217880" y="4628125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3821241" y="4628125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3821241" y="4722372"/>
              <a:ext cx="565080" cy="11793"/>
            </a:xfrm>
            <a:custGeom>
              <a:rect b="b" l="l" r="r" t="t"/>
              <a:pathLst>
                <a:path extrusionOk="0" h="758" w="36322">
                  <a:moveTo>
                    <a:pt x="0" y="1"/>
                  </a:moveTo>
                  <a:cubicBezTo>
                    <a:pt x="10" y="53"/>
                    <a:pt x="23" y="107"/>
                    <a:pt x="39" y="157"/>
                  </a:cubicBezTo>
                  <a:cubicBezTo>
                    <a:pt x="112" y="348"/>
                    <a:pt x="243" y="511"/>
                    <a:pt x="416" y="619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7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4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7"/>
                    <a:pt x="36313" y="54"/>
                    <a:pt x="36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4"/>
            <p:cNvSpPr/>
            <p:nvPr/>
          </p:nvSpPr>
          <p:spPr>
            <a:xfrm>
              <a:off x="3820992" y="4432209"/>
              <a:ext cx="565593" cy="106024"/>
            </a:xfrm>
            <a:custGeom>
              <a:rect b="b" l="l" r="r" t="t"/>
              <a:pathLst>
                <a:path extrusionOk="0" h="6815" w="36355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8"/>
                    <a:pt x="16" y="753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4"/>
                    <a:pt x="55" y="6215"/>
                  </a:cubicBezTo>
                  <a:cubicBezTo>
                    <a:pt x="128" y="6406"/>
                    <a:pt x="259" y="6568"/>
                    <a:pt x="432" y="6678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1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2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4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3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4217880" y="4432209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4"/>
            <p:cNvSpPr/>
            <p:nvPr/>
          </p:nvSpPr>
          <p:spPr>
            <a:xfrm>
              <a:off x="3821241" y="4432209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4"/>
            <p:cNvSpPr/>
            <p:nvPr/>
          </p:nvSpPr>
          <p:spPr>
            <a:xfrm>
              <a:off x="3821241" y="4526456"/>
              <a:ext cx="565080" cy="11777"/>
            </a:xfrm>
            <a:custGeom>
              <a:rect b="b" l="l" r="r" t="t"/>
              <a:pathLst>
                <a:path extrusionOk="0" h="757" w="36322">
                  <a:moveTo>
                    <a:pt x="0" y="1"/>
                  </a:moveTo>
                  <a:cubicBezTo>
                    <a:pt x="10" y="53"/>
                    <a:pt x="23" y="106"/>
                    <a:pt x="39" y="157"/>
                  </a:cubicBezTo>
                  <a:cubicBezTo>
                    <a:pt x="112" y="348"/>
                    <a:pt x="243" y="510"/>
                    <a:pt x="416" y="620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5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6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6"/>
                    <a:pt x="36313" y="54"/>
                    <a:pt x="36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4"/>
            <p:cNvSpPr/>
            <p:nvPr/>
          </p:nvSpPr>
          <p:spPr>
            <a:xfrm>
              <a:off x="4016768" y="4044516"/>
              <a:ext cx="166761" cy="313919"/>
            </a:xfrm>
            <a:custGeom>
              <a:rect b="b" l="l" r="r" t="t"/>
              <a:pathLst>
                <a:path extrusionOk="0" h="20178" w="10719">
                  <a:moveTo>
                    <a:pt x="1871" y="1"/>
                  </a:moveTo>
                  <a:cubicBezTo>
                    <a:pt x="1589" y="1"/>
                    <a:pt x="1339" y="50"/>
                    <a:pt x="1139" y="144"/>
                  </a:cubicBezTo>
                  <a:lnTo>
                    <a:pt x="1290" y="604"/>
                  </a:lnTo>
                  <a:cubicBezTo>
                    <a:pt x="173" y="1124"/>
                    <a:pt x="1" y="2867"/>
                    <a:pt x="521" y="3985"/>
                  </a:cubicBezTo>
                  <a:lnTo>
                    <a:pt x="6579" y="18887"/>
                  </a:lnTo>
                  <a:cubicBezTo>
                    <a:pt x="6945" y="19673"/>
                    <a:pt x="7733" y="20177"/>
                    <a:pt x="8599" y="20177"/>
                  </a:cubicBezTo>
                  <a:cubicBezTo>
                    <a:pt x="8606" y="20177"/>
                    <a:pt x="8614" y="20177"/>
                    <a:pt x="8621" y="20177"/>
                  </a:cubicBezTo>
                  <a:lnTo>
                    <a:pt x="10718" y="14870"/>
                  </a:lnTo>
                  <a:lnTo>
                    <a:pt x="6307" y="3646"/>
                  </a:lnTo>
                  <a:cubicBezTo>
                    <a:pt x="5150" y="1036"/>
                    <a:pt x="3164" y="1"/>
                    <a:pt x="1871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4"/>
            <p:cNvSpPr/>
            <p:nvPr/>
          </p:nvSpPr>
          <p:spPr>
            <a:xfrm>
              <a:off x="4361367" y="4370897"/>
              <a:ext cx="70942" cy="110645"/>
            </a:xfrm>
            <a:custGeom>
              <a:rect b="b" l="l" r="r" t="t"/>
              <a:pathLst>
                <a:path extrusionOk="0" h="7112" w="4560">
                  <a:moveTo>
                    <a:pt x="3562" y="0"/>
                  </a:moveTo>
                  <a:lnTo>
                    <a:pt x="0" y="759"/>
                  </a:lnTo>
                  <a:lnTo>
                    <a:pt x="991" y="7112"/>
                  </a:lnTo>
                  <a:lnTo>
                    <a:pt x="4559" y="6292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4"/>
            <p:cNvSpPr/>
            <p:nvPr/>
          </p:nvSpPr>
          <p:spPr>
            <a:xfrm>
              <a:off x="4354288" y="4462686"/>
              <a:ext cx="174913" cy="72156"/>
            </a:xfrm>
            <a:custGeom>
              <a:rect b="b" l="l" r="r" t="t"/>
              <a:pathLst>
                <a:path extrusionOk="0" h="4638" w="11243">
                  <a:moveTo>
                    <a:pt x="5206" y="1"/>
                  </a:moveTo>
                  <a:lnTo>
                    <a:pt x="464" y="167"/>
                  </a:lnTo>
                  <a:lnTo>
                    <a:pt x="0" y="3732"/>
                  </a:lnTo>
                  <a:cubicBezTo>
                    <a:pt x="19" y="4239"/>
                    <a:pt x="434" y="4638"/>
                    <a:pt x="937" y="4638"/>
                  </a:cubicBezTo>
                  <a:cubicBezTo>
                    <a:pt x="949" y="4638"/>
                    <a:pt x="961" y="4637"/>
                    <a:pt x="972" y="4637"/>
                  </a:cubicBezTo>
                  <a:lnTo>
                    <a:pt x="10465" y="4301"/>
                  </a:lnTo>
                  <a:cubicBezTo>
                    <a:pt x="10902" y="4285"/>
                    <a:pt x="11242" y="3919"/>
                    <a:pt x="11228" y="3483"/>
                  </a:cubicBezTo>
                  <a:cubicBezTo>
                    <a:pt x="11219" y="3236"/>
                    <a:pt x="11096" y="3009"/>
                    <a:pt x="10895" y="2866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4"/>
            <p:cNvSpPr/>
            <p:nvPr/>
          </p:nvSpPr>
          <p:spPr>
            <a:xfrm>
              <a:off x="4029027" y="4148160"/>
              <a:ext cx="372991" cy="323347"/>
            </a:xfrm>
            <a:custGeom>
              <a:rect b="b" l="l" r="r" t="t"/>
              <a:pathLst>
                <a:path extrusionOk="0" h="20784" w="23975">
                  <a:moveTo>
                    <a:pt x="18305" y="1"/>
                  </a:moveTo>
                  <a:lnTo>
                    <a:pt x="6068" y="10295"/>
                  </a:lnTo>
                  <a:lnTo>
                    <a:pt x="1" y="16745"/>
                  </a:lnTo>
                  <a:cubicBezTo>
                    <a:pt x="302" y="17359"/>
                    <a:pt x="4" y="18000"/>
                    <a:pt x="318" y="18484"/>
                  </a:cubicBezTo>
                  <a:cubicBezTo>
                    <a:pt x="1354" y="20078"/>
                    <a:pt x="3217" y="20784"/>
                    <a:pt x="5196" y="20784"/>
                  </a:cubicBezTo>
                  <a:cubicBezTo>
                    <a:pt x="7474" y="20784"/>
                    <a:pt x="9905" y="19849"/>
                    <a:pt x="11405" y="18255"/>
                  </a:cubicBezTo>
                  <a:lnTo>
                    <a:pt x="23975" y="3747"/>
                  </a:lnTo>
                  <a:lnTo>
                    <a:pt x="18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4"/>
            <p:cNvSpPr/>
            <p:nvPr/>
          </p:nvSpPr>
          <p:spPr>
            <a:xfrm>
              <a:off x="4304271" y="4135123"/>
              <a:ext cx="141558" cy="292823"/>
            </a:xfrm>
            <a:custGeom>
              <a:rect b="b" l="l" r="r" t="t"/>
              <a:pathLst>
                <a:path extrusionOk="0" h="18822" w="9099">
                  <a:moveTo>
                    <a:pt x="2954" y="1"/>
                  </a:moveTo>
                  <a:cubicBezTo>
                    <a:pt x="2710" y="1"/>
                    <a:pt x="2473" y="18"/>
                    <a:pt x="2255" y="52"/>
                  </a:cubicBezTo>
                  <a:cubicBezTo>
                    <a:pt x="1981" y="96"/>
                    <a:pt x="1724" y="200"/>
                    <a:pt x="1483" y="338"/>
                  </a:cubicBezTo>
                  <a:lnTo>
                    <a:pt x="613" y="839"/>
                  </a:lnTo>
                  <a:lnTo>
                    <a:pt x="0" y="4488"/>
                  </a:lnTo>
                  <a:lnTo>
                    <a:pt x="2894" y="18821"/>
                  </a:lnTo>
                  <a:lnTo>
                    <a:pt x="9098" y="17729"/>
                  </a:lnTo>
                  <a:lnTo>
                    <a:pt x="6155" y="2412"/>
                  </a:lnTo>
                  <a:cubicBezTo>
                    <a:pt x="6106" y="1673"/>
                    <a:pt x="5743" y="1033"/>
                    <a:pt x="5195" y="594"/>
                  </a:cubicBezTo>
                  <a:cubicBezTo>
                    <a:pt x="4706" y="201"/>
                    <a:pt x="3791" y="1"/>
                    <a:pt x="2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4"/>
            <p:cNvSpPr/>
            <p:nvPr/>
          </p:nvSpPr>
          <p:spPr>
            <a:xfrm>
              <a:off x="4320279" y="4612443"/>
              <a:ext cx="82844" cy="117568"/>
            </a:xfrm>
            <a:custGeom>
              <a:rect b="b" l="l" r="r" t="t"/>
              <a:pathLst>
                <a:path extrusionOk="0" h="7557" w="5325">
                  <a:moveTo>
                    <a:pt x="3984" y="0"/>
                  </a:moveTo>
                  <a:lnTo>
                    <a:pt x="1" y="1048"/>
                  </a:lnTo>
                  <a:lnTo>
                    <a:pt x="1420" y="7556"/>
                  </a:lnTo>
                  <a:lnTo>
                    <a:pt x="5325" y="6463"/>
                  </a:lnTo>
                  <a:lnTo>
                    <a:pt x="3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4"/>
            <p:cNvSpPr/>
            <p:nvPr/>
          </p:nvSpPr>
          <p:spPr>
            <a:xfrm>
              <a:off x="4319813" y="4706877"/>
              <a:ext cx="174960" cy="79468"/>
            </a:xfrm>
            <a:custGeom>
              <a:rect b="b" l="l" r="r" t="t"/>
              <a:pathLst>
                <a:path extrusionOk="0" h="5108" w="11246">
                  <a:moveTo>
                    <a:pt x="848" y="0"/>
                  </a:moveTo>
                  <a:lnTo>
                    <a:pt x="34" y="3501"/>
                  </a:lnTo>
                  <a:cubicBezTo>
                    <a:pt x="0" y="4018"/>
                    <a:pt x="393" y="4463"/>
                    <a:pt x="910" y="4496"/>
                  </a:cubicBezTo>
                  <a:lnTo>
                    <a:pt x="10389" y="5106"/>
                  </a:lnTo>
                  <a:cubicBezTo>
                    <a:pt x="10406" y="5107"/>
                    <a:pt x="10423" y="5107"/>
                    <a:pt x="10440" y="5107"/>
                  </a:cubicBezTo>
                  <a:cubicBezTo>
                    <a:pt x="10854" y="5107"/>
                    <a:pt x="11201" y="4786"/>
                    <a:pt x="11229" y="4367"/>
                  </a:cubicBezTo>
                  <a:cubicBezTo>
                    <a:pt x="11245" y="4121"/>
                    <a:pt x="11145" y="3882"/>
                    <a:pt x="10960" y="3720"/>
                  </a:cubicBezTo>
                  <a:lnTo>
                    <a:pt x="5582" y="303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4"/>
            <p:cNvSpPr/>
            <p:nvPr/>
          </p:nvSpPr>
          <p:spPr>
            <a:xfrm>
              <a:off x="3950057" y="4344278"/>
              <a:ext cx="461607" cy="335171"/>
            </a:xfrm>
            <a:custGeom>
              <a:rect b="b" l="l" r="r" t="t"/>
              <a:pathLst>
                <a:path extrusionOk="0" h="21544" w="29671">
                  <a:moveTo>
                    <a:pt x="9455" y="1"/>
                  </a:moveTo>
                  <a:lnTo>
                    <a:pt x="162" y="2677"/>
                  </a:lnTo>
                  <a:cubicBezTo>
                    <a:pt x="0" y="3795"/>
                    <a:pt x="274" y="4825"/>
                    <a:pt x="748" y="5726"/>
                  </a:cubicBezTo>
                  <a:cubicBezTo>
                    <a:pt x="1915" y="7945"/>
                    <a:pt x="4277" y="9253"/>
                    <a:pt x="6766" y="9253"/>
                  </a:cubicBezTo>
                  <a:cubicBezTo>
                    <a:pt x="6921" y="9253"/>
                    <a:pt x="7075" y="9248"/>
                    <a:pt x="7230" y="9238"/>
                  </a:cubicBezTo>
                  <a:lnTo>
                    <a:pt x="20527" y="8794"/>
                  </a:lnTo>
                  <a:lnTo>
                    <a:pt x="23314" y="21543"/>
                  </a:lnTo>
                  <a:lnTo>
                    <a:pt x="29671" y="20612"/>
                  </a:lnTo>
                  <a:cubicBezTo>
                    <a:pt x="29671" y="20612"/>
                    <a:pt x="27788" y="8662"/>
                    <a:pt x="27411" y="5322"/>
                  </a:cubicBezTo>
                  <a:cubicBezTo>
                    <a:pt x="27359" y="4844"/>
                    <a:pt x="27282" y="4370"/>
                    <a:pt x="27181" y="3901"/>
                  </a:cubicBezTo>
                  <a:cubicBezTo>
                    <a:pt x="26831" y="2304"/>
                    <a:pt x="25416" y="1172"/>
                    <a:pt x="23791" y="1172"/>
                  </a:cubicBezTo>
                  <a:cubicBezTo>
                    <a:pt x="23754" y="1172"/>
                    <a:pt x="23717" y="1173"/>
                    <a:pt x="23679" y="1174"/>
                  </a:cubicBezTo>
                  <a:lnTo>
                    <a:pt x="9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4"/>
            <p:cNvSpPr/>
            <p:nvPr/>
          </p:nvSpPr>
          <p:spPr>
            <a:xfrm>
              <a:off x="3915753" y="4037251"/>
              <a:ext cx="222799" cy="377596"/>
            </a:xfrm>
            <a:custGeom>
              <a:rect b="b" l="l" r="r" t="t"/>
              <a:pathLst>
                <a:path extrusionOk="0" h="24271" w="14321">
                  <a:moveTo>
                    <a:pt x="6064" y="1"/>
                  </a:moveTo>
                  <a:cubicBezTo>
                    <a:pt x="321" y="467"/>
                    <a:pt x="1" y="3788"/>
                    <a:pt x="324" y="7845"/>
                  </a:cubicBezTo>
                  <a:lnTo>
                    <a:pt x="1009" y="24271"/>
                  </a:lnTo>
                  <a:cubicBezTo>
                    <a:pt x="13066" y="23977"/>
                    <a:pt x="14321" y="17043"/>
                    <a:pt x="14321" y="17043"/>
                  </a:cubicBezTo>
                  <a:lnTo>
                    <a:pt x="12651" y="4526"/>
                  </a:lnTo>
                  <a:cubicBezTo>
                    <a:pt x="12554" y="3911"/>
                    <a:pt x="12310" y="3218"/>
                    <a:pt x="11918" y="2540"/>
                  </a:cubicBezTo>
                  <a:cubicBezTo>
                    <a:pt x="10995" y="943"/>
                    <a:pt x="9274" y="10"/>
                    <a:pt x="7465" y="10"/>
                  </a:cubicBezTo>
                  <a:cubicBezTo>
                    <a:pt x="7189" y="10"/>
                    <a:pt x="6912" y="32"/>
                    <a:pt x="6634" y="76"/>
                  </a:cubicBezTo>
                  <a:lnTo>
                    <a:pt x="60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4"/>
            <p:cNvSpPr/>
            <p:nvPr/>
          </p:nvSpPr>
          <p:spPr>
            <a:xfrm>
              <a:off x="3924294" y="4181235"/>
              <a:ext cx="41787" cy="112574"/>
            </a:xfrm>
            <a:custGeom>
              <a:rect b="b" l="l" r="r" t="t"/>
              <a:pathLst>
                <a:path extrusionOk="0" h="7236" w="2686">
                  <a:moveTo>
                    <a:pt x="2686" y="1"/>
                  </a:moveTo>
                  <a:lnTo>
                    <a:pt x="1" y="4018"/>
                  </a:lnTo>
                  <a:lnTo>
                    <a:pt x="102" y="6426"/>
                  </a:lnTo>
                  <a:lnTo>
                    <a:pt x="1378" y="7235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4"/>
            <p:cNvSpPr/>
            <p:nvPr/>
          </p:nvSpPr>
          <p:spPr>
            <a:xfrm>
              <a:off x="3998675" y="4346658"/>
              <a:ext cx="88616" cy="72887"/>
            </a:xfrm>
            <a:custGeom>
              <a:rect b="b" l="l" r="r" t="t"/>
              <a:pathLst>
                <a:path extrusionOk="0" h="4685" w="5696">
                  <a:moveTo>
                    <a:pt x="2853" y="0"/>
                  </a:moveTo>
                  <a:cubicBezTo>
                    <a:pt x="1962" y="0"/>
                    <a:pt x="1100" y="480"/>
                    <a:pt x="652" y="1322"/>
                  </a:cubicBezTo>
                  <a:cubicBezTo>
                    <a:pt x="1" y="2532"/>
                    <a:pt x="519" y="3600"/>
                    <a:pt x="1729" y="4254"/>
                  </a:cubicBezTo>
                  <a:cubicBezTo>
                    <a:pt x="2237" y="4528"/>
                    <a:pt x="2785" y="4684"/>
                    <a:pt x="3299" y="4684"/>
                  </a:cubicBezTo>
                  <a:cubicBezTo>
                    <a:pt x="4009" y="4684"/>
                    <a:pt x="4652" y="4386"/>
                    <a:pt x="5031" y="3684"/>
                  </a:cubicBezTo>
                  <a:cubicBezTo>
                    <a:pt x="5696" y="2475"/>
                    <a:pt x="5247" y="954"/>
                    <a:pt x="4031" y="298"/>
                  </a:cubicBezTo>
                  <a:cubicBezTo>
                    <a:pt x="3656" y="96"/>
                    <a:pt x="3252" y="0"/>
                    <a:pt x="28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4"/>
            <p:cNvSpPr/>
            <p:nvPr/>
          </p:nvSpPr>
          <p:spPr>
            <a:xfrm>
              <a:off x="3960419" y="4333683"/>
              <a:ext cx="87822" cy="63708"/>
            </a:xfrm>
            <a:custGeom>
              <a:rect b="b" l="l" r="r" t="t"/>
              <a:pathLst>
                <a:path extrusionOk="0" h="4095" w="5645">
                  <a:moveTo>
                    <a:pt x="1560" y="0"/>
                  </a:moveTo>
                  <a:cubicBezTo>
                    <a:pt x="1074" y="0"/>
                    <a:pt x="604" y="260"/>
                    <a:pt x="355" y="717"/>
                  </a:cubicBezTo>
                  <a:cubicBezTo>
                    <a:pt x="0" y="1380"/>
                    <a:pt x="247" y="2207"/>
                    <a:pt x="909" y="2566"/>
                  </a:cubicBezTo>
                  <a:lnTo>
                    <a:pt x="3439" y="3932"/>
                  </a:lnTo>
                  <a:cubicBezTo>
                    <a:pt x="3644" y="4042"/>
                    <a:pt x="3866" y="4094"/>
                    <a:pt x="4084" y="4094"/>
                  </a:cubicBezTo>
                  <a:cubicBezTo>
                    <a:pt x="4570" y="4094"/>
                    <a:pt x="5040" y="3835"/>
                    <a:pt x="5288" y="3379"/>
                  </a:cubicBezTo>
                  <a:cubicBezTo>
                    <a:pt x="5645" y="2715"/>
                    <a:pt x="5397" y="1888"/>
                    <a:pt x="4735" y="1529"/>
                  </a:cubicBezTo>
                  <a:lnTo>
                    <a:pt x="2206" y="163"/>
                  </a:lnTo>
                  <a:cubicBezTo>
                    <a:pt x="2000" y="53"/>
                    <a:pt x="1779" y="0"/>
                    <a:pt x="1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4"/>
            <p:cNvSpPr/>
            <p:nvPr/>
          </p:nvSpPr>
          <p:spPr>
            <a:xfrm>
              <a:off x="3801265" y="4054613"/>
              <a:ext cx="212904" cy="338064"/>
            </a:xfrm>
            <a:custGeom>
              <a:rect b="b" l="l" r="r" t="t"/>
              <a:pathLst>
                <a:path extrusionOk="0" h="21730" w="13685">
                  <a:moveTo>
                    <a:pt x="10027" y="1"/>
                  </a:moveTo>
                  <a:cubicBezTo>
                    <a:pt x="9358" y="1"/>
                    <a:pt x="8662" y="537"/>
                    <a:pt x="7295" y="2348"/>
                  </a:cubicBezTo>
                  <a:lnTo>
                    <a:pt x="299" y="13982"/>
                  </a:lnTo>
                  <a:cubicBezTo>
                    <a:pt x="1" y="14715"/>
                    <a:pt x="157" y="15554"/>
                    <a:pt x="702" y="16129"/>
                  </a:cubicBezTo>
                  <a:lnTo>
                    <a:pt x="10921" y="21729"/>
                  </a:lnTo>
                  <a:lnTo>
                    <a:pt x="13685" y="18159"/>
                  </a:lnTo>
                  <a:lnTo>
                    <a:pt x="6810" y="13804"/>
                  </a:lnTo>
                  <a:lnTo>
                    <a:pt x="12577" y="5177"/>
                  </a:lnTo>
                  <a:cubicBezTo>
                    <a:pt x="13271" y="3843"/>
                    <a:pt x="13439" y="743"/>
                    <a:pt x="10826" y="9"/>
                  </a:cubicBezTo>
                  <a:lnTo>
                    <a:pt x="10826" y="197"/>
                  </a:lnTo>
                  <a:cubicBezTo>
                    <a:pt x="10539" y="80"/>
                    <a:pt x="10285" y="1"/>
                    <a:pt x="10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3926737" y="3815556"/>
              <a:ext cx="225584" cy="172999"/>
            </a:xfrm>
            <a:custGeom>
              <a:rect b="b" l="l" r="r" t="t"/>
              <a:pathLst>
                <a:path extrusionOk="0" h="11120" w="14500">
                  <a:moveTo>
                    <a:pt x="7100" y="0"/>
                  </a:moveTo>
                  <a:cubicBezTo>
                    <a:pt x="6254" y="0"/>
                    <a:pt x="5391" y="76"/>
                    <a:pt x="4573" y="189"/>
                  </a:cubicBezTo>
                  <a:cubicBezTo>
                    <a:pt x="794" y="711"/>
                    <a:pt x="0" y="4318"/>
                    <a:pt x="0" y="4318"/>
                  </a:cubicBezTo>
                  <a:lnTo>
                    <a:pt x="2021" y="5618"/>
                  </a:lnTo>
                  <a:cubicBezTo>
                    <a:pt x="2021" y="5618"/>
                    <a:pt x="4457" y="6581"/>
                    <a:pt x="7010" y="7024"/>
                  </a:cubicBezTo>
                  <a:lnTo>
                    <a:pt x="6891" y="11120"/>
                  </a:lnTo>
                  <a:lnTo>
                    <a:pt x="14240" y="11120"/>
                  </a:lnTo>
                  <a:cubicBezTo>
                    <a:pt x="14499" y="9789"/>
                    <a:pt x="14175" y="8487"/>
                    <a:pt x="13334" y="7525"/>
                  </a:cubicBezTo>
                  <a:cubicBezTo>
                    <a:pt x="12492" y="6563"/>
                    <a:pt x="12763" y="5061"/>
                    <a:pt x="12763" y="5061"/>
                  </a:cubicBezTo>
                  <a:cubicBezTo>
                    <a:pt x="12919" y="4169"/>
                    <a:pt x="12822" y="3480"/>
                    <a:pt x="12585" y="2944"/>
                  </a:cubicBezTo>
                  <a:cubicBezTo>
                    <a:pt x="11915" y="653"/>
                    <a:pt x="9579" y="0"/>
                    <a:pt x="7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3985031" y="3967024"/>
              <a:ext cx="67426" cy="113865"/>
            </a:xfrm>
            <a:custGeom>
              <a:rect b="b" l="l" r="r" t="t"/>
              <a:pathLst>
                <a:path extrusionOk="0" h="7319" w="4334">
                  <a:moveTo>
                    <a:pt x="0" y="1"/>
                  </a:moveTo>
                  <a:lnTo>
                    <a:pt x="0" y="5152"/>
                  </a:lnTo>
                  <a:cubicBezTo>
                    <a:pt x="0" y="6349"/>
                    <a:pt x="970" y="7319"/>
                    <a:pt x="2167" y="7319"/>
                  </a:cubicBezTo>
                  <a:cubicBezTo>
                    <a:pt x="3363" y="7318"/>
                    <a:pt x="4333" y="6349"/>
                    <a:pt x="4333" y="5152"/>
                  </a:cubicBezTo>
                  <a:lnTo>
                    <a:pt x="4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3982541" y="3950627"/>
              <a:ext cx="69915" cy="75843"/>
            </a:xfrm>
            <a:custGeom>
              <a:rect b="b" l="l" r="r" t="t"/>
              <a:pathLst>
                <a:path extrusionOk="0" h="4875" w="449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52" y="4875"/>
                    <a:pt x="4148" y="4875"/>
                  </a:cubicBezTo>
                  <a:cubicBezTo>
                    <a:pt x="4260" y="4875"/>
                    <a:pt x="4375" y="4870"/>
                    <a:pt x="4493" y="4861"/>
                  </a:cubicBezTo>
                  <a:lnTo>
                    <a:pt x="448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4072308" y="3912480"/>
              <a:ext cx="44743" cy="42985"/>
            </a:xfrm>
            <a:custGeom>
              <a:rect b="b" l="l" r="r" t="t"/>
              <a:pathLst>
                <a:path extrusionOk="0" h="2763" w="2876">
                  <a:moveTo>
                    <a:pt x="1490" y="0"/>
                  </a:moveTo>
                  <a:cubicBezTo>
                    <a:pt x="1486" y="0"/>
                    <a:pt x="1481" y="0"/>
                    <a:pt x="1477" y="0"/>
                  </a:cubicBezTo>
                  <a:cubicBezTo>
                    <a:pt x="919" y="6"/>
                    <a:pt x="418" y="346"/>
                    <a:pt x="209" y="865"/>
                  </a:cubicBezTo>
                  <a:cubicBezTo>
                    <a:pt x="1" y="1383"/>
                    <a:pt x="124" y="1976"/>
                    <a:pt x="522" y="2367"/>
                  </a:cubicBezTo>
                  <a:cubicBezTo>
                    <a:pt x="786" y="2625"/>
                    <a:pt x="1135" y="2762"/>
                    <a:pt x="1490" y="2762"/>
                  </a:cubicBezTo>
                  <a:cubicBezTo>
                    <a:pt x="1672" y="2762"/>
                    <a:pt x="1856" y="2726"/>
                    <a:pt x="2030" y="2652"/>
                  </a:cubicBezTo>
                  <a:cubicBezTo>
                    <a:pt x="2544" y="2433"/>
                    <a:pt x="2876" y="1928"/>
                    <a:pt x="2871" y="1369"/>
                  </a:cubicBezTo>
                  <a:cubicBezTo>
                    <a:pt x="2864" y="610"/>
                    <a:pt x="2247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3972849" y="3857453"/>
              <a:ext cx="130870" cy="152448"/>
            </a:xfrm>
            <a:custGeom>
              <a:rect b="b" l="l" r="r" t="t"/>
              <a:pathLst>
                <a:path extrusionOk="0" h="9799" w="8412">
                  <a:moveTo>
                    <a:pt x="6465" y="0"/>
                  </a:moveTo>
                  <a:cubicBezTo>
                    <a:pt x="6459" y="0"/>
                    <a:pt x="6452" y="0"/>
                    <a:pt x="6446" y="0"/>
                  </a:cubicBezTo>
                  <a:lnTo>
                    <a:pt x="1057" y="48"/>
                  </a:lnTo>
                  <a:cubicBezTo>
                    <a:pt x="472" y="54"/>
                    <a:pt x="1" y="533"/>
                    <a:pt x="7" y="1118"/>
                  </a:cubicBezTo>
                  <a:lnTo>
                    <a:pt x="49" y="5742"/>
                  </a:lnTo>
                  <a:cubicBezTo>
                    <a:pt x="69" y="7990"/>
                    <a:pt x="1900" y="9798"/>
                    <a:pt x="4143" y="9798"/>
                  </a:cubicBezTo>
                  <a:cubicBezTo>
                    <a:pt x="4156" y="9798"/>
                    <a:pt x="4168" y="9798"/>
                    <a:pt x="4181" y="9798"/>
                  </a:cubicBezTo>
                  <a:lnTo>
                    <a:pt x="4333" y="9797"/>
                  </a:lnTo>
                  <a:cubicBezTo>
                    <a:pt x="6595" y="9777"/>
                    <a:pt x="8411" y="7927"/>
                    <a:pt x="8391" y="5665"/>
                  </a:cubicBezTo>
                  <a:lnTo>
                    <a:pt x="8356" y="1876"/>
                  </a:lnTo>
                  <a:cubicBezTo>
                    <a:pt x="8346" y="836"/>
                    <a:pt x="7502" y="0"/>
                    <a:pt x="6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3961352" y="3887899"/>
              <a:ext cx="47217" cy="40621"/>
            </a:xfrm>
            <a:custGeom>
              <a:rect b="b" l="l" r="r" t="t"/>
              <a:pathLst>
                <a:path extrusionOk="0" h="2611" w="3035">
                  <a:moveTo>
                    <a:pt x="766" y="0"/>
                  </a:moveTo>
                  <a:cubicBezTo>
                    <a:pt x="766" y="0"/>
                    <a:pt x="1" y="2610"/>
                    <a:pt x="1294" y="2610"/>
                  </a:cubicBezTo>
                  <a:cubicBezTo>
                    <a:pt x="1352" y="2610"/>
                    <a:pt x="1415" y="2605"/>
                    <a:pt x="1481" y="2594"/>
                  </a:cubicBezTo>
                  <a:cubicBezTo>
                    <a:pt x="3034" y="2338"/>
                    <a:pt x="2975" y="0"/>
                    <a:pt x="29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3892681" y="3820270"/>
              <a:ext cx="186908" cy="179129"/>
            </a:xfrm>
            <a:custGeom>
              <a:rect b="b" l="l" r="r" t="t"/>
              <a:pathLst>
                <a:path extrusionOk="0" h="11514" w="12014">
                  <a:moveTo>
                    <a:pt x="6456" y="0"/>
                  </a:moveTo>
                  <a:cubicBezTo>
                    <a:pt x="6139" y="0"/>
                    <a:pt x="3153" y="118"/>
                    <a:pt x="1620" y="4501"/>
                  </a:cubicBezTo>
                  <a:cubicBezTo>
                    <a:pt x="1" y="9132"/>
                    <a:pt x="2097" y="11425"/>
                    <a:pt x="2178" y="11513"/>
                  </a:cubicBezTo>
                  <a:lnTo>
                    <a:pt x="6562" y="11513"/>
                  </a:lnTo>
                  <a:cubicBezTo>
                    <a:pt x="6821" y="10182"/>
                    <a:pt x="6402" y="8950"/>
                    <a:pt x="5936" y="7942"/>
                  </a:cubicBezTo>
                  <a:cubicBezTo>
                    <a:pt x="5400" y="6782"/>
                    <a:pt x="5825" y="5455"/>
                    <a:pt x="5825" y="5455"/>
                  </a:cubicBezTo>
                  <a:cubicBezTo>
                    <a:pt x="5836" y="5387"/>
                    <a:pt x="5846" y="5323"/>
                    <a:pt x="5856" y="5258"/>
                  </a:cubicBezTo>
                  <a:cubicBezTo>
                    <a:pt x="7455" y="5148"/>
                    <a:pt x="11334" y="4598"/>
                    <a:pt x="11918" y="1834"/>
                  </a:cubicBezTo>
                  <a:lnTo>
                    <a:pt x="12013" y="806"/>
                  </a:lnTo>
                  <a:lnTo>
                    <a:pt x="6484" y="1"/>
                  </a:lnTo>
                  <a:cubicBezTo>
                    <a:pt x="6484" y="1"/>
                    <a:pt x="6474" y="0"/>
                    <a:pt x="6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3950073" y="3911142"/>
              <a:ext cx="44774" cy="42985"/>
            </a:xfrm>
            <a:custGeom>
              <a:rect b="b" l="l" r="r" t="t"/>
              <a:pathLst>
                <a:path extrusionOk="0" h="2763" w="2878">
                  <a:moveTo>
                    <a:pt x="1491" y="1"/>
                  </a:moveTo>
                  <a:cubicBezTo>
                    <a:pt x="1487" y="1"/>
                    <a:pt x="1482" y="1"/>
                    <a:pt x="1478" y="1"/>
                  </a:cubicBezTo>
                  <a:cubicBezTo>
                    <a:pt x="919" y="7"/>
                    <a:pt x="419" y="347"/>
                    <a:pt x="211" y="865"/>
                  </a:cubicBezTo>
                  <a:cubicBezTo>
                    <a:pt x="1" y="1384"/>
                    <a:pt x="125" y="1976"/>
                    <a:pt x="524" y="2367"/>
                  </a:cubicBezTo>
                  <a:cubicBezTo>
                    <a:pt x="787" y="2626"/>
                    <a:pt x="1136" y="2763"/>
                    <a:pt x="1491" y="2763"/>
                  </a:cubicBezTo>
                  <a:cubicBezTo>
                    <a:pt x="1673" y="2763"/>
                    <a:pt x="1857" y="2727"/>
                    <a:pt x="2031" y="2653"/>
                  </a:cubicBezTo>
                  <a:cubicBezTo>
                    <a:pt x="2545" y="2434"/>
                    <a:pt x="2877" y="1928"/>
                    <a:pt x="2873" y="1369"/>
                  </a:cubicBezTo>
                  <a:cubicBezTo>
                    <a:pt x="2866" y="611"/>
                    <a:pt x="2249" y="1"/>
                    <a:pt x="1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54"/>
          <p:cNvSpPr txBox="1"/>
          <p:nvPr>
            <p:ph idx="2" type="title"/>
          </p:nvPr>
        </p:nvSpPr>
        <p:spPr>
          <a:xfrm>
            <a:off x="1465450" y="2209325"/>
            <a:ext cx="2550900" cy="8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Please contact 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Insurance Intelligence Squad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629975" y="962250"/>
            <a:ext cx="4266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C6274"/>
                </a:solidFill>
                <a:highlight>
                  <a:srgbClr val="EDEBE9"/>
                </a:highlight>
              </a:rPr>
              <a:t>​</a:t>
            </a:r>
            <a:endParaRPr>
              <a:solidFill>
                <a:srgbClr val="1C6274"/>
              </a:solidFill>
              <a:highlight>
                <a:srgbClr val="EDEBE9"/>
              </a:highlight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0080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4249"/>
                </a:solidFill>
                <a:highlight>
                  <a:srgbClr val="EDEBE9"/>
                </a:highlight>
              </a:rPr>
              <a:t>​</a:t>
            </a:r>
            <a:endParaRPr>
              <a:solidFill>
                <a:srgbClr val="004249"/>
              </a:solidFill>
              <a:highlight>
                <a:srgbClr val="EDEB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50">
              <a:solidFill>
                <a:srgbClr val="004249"/>
              </a:solidFill>
            </a:endParaRPr>
          </a:p>
        </p:txBody>
      </p:sp>
      <p:sp>
        <p:nvSpPr>
          <p:cNvPr id="287" name="Google Shape;287;p27"/>
          <p:cNvSpPr txBox="1"/>
          <p:nvPr>
            <p:ph type="title"/>
          </p:nvPr>
        </p:nvSpPr>
        <p:spPr>
          <a:xfrm>
            <a:off x="4485125" y="517700"/>
            <a:ext cx="43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Objectives: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27"/>
          <p:cNvGrpSpPr/>
          <p:nvPr/>
        </p:nvGrpSpPr>
        <p:grpSpPr>
          <a:xfrm>
            <a:off x="1031165" y="890250"/>
            <a:ext cx="3988821" cy="3306954"/>
            <a:chOff x="1301725" y="341075"/>
            <a:chExt cx="5922525" cy="5032650"/>
          </a:xfrm>
        </p:grpSpPr>
        <p:sp>
          <p:nvSpPr>
            <p:cNvPr id="289" name="Google Shape;289;p27"/>
            <p:cNvSpPr/>
            <p:nvPr/>
          </p:nvSpPr>
          <p:spPr>
            <a:xfrm>
              <a:off x="5268125" y="3478675"/>
              <a:ext cx="1898400" cy="1231075"/>
            </a:xfrm>
            <a:custGeom>
              <a:rect b="b" l="l" r="r" t="t"/>
              <a:pathLst>
                <a:path extrusionOk="0" h="49243" w="75936">
                  <a:moveTo>
                    <a:pt x="41505" y="0"/>
                  </a:moveTo>
                  <a:cubicBezTo>
                    <a:pt x="25916" y="0"/>
                    <a:pt x="27855" y="21643"/>
                    <a:pt x="27855" y="21643"/>
                  </a:cubicBezTo>
                  <a:lnTo>
                    <a:pt x="0" y="49243"/>
                  </a:lnTo>
                  <a:lnTo>
                    <a:pt x="72680" y="48538"/>
                  </a:lnTo>
                  <a:cubicBezTo>
                    <a:pt x="72680" y="48538"/>
                    <a:pt x="75935" y="36257"/>
                    <a:pt x="58646" y="33451"/>
                  </a:cubicBezTo>
                  <a:cubicBezTo>
                    <a:pt x="41356" y="30643"/>
                    <a:pt x="74259" y="9591"/>
                    <a:pt x="48997" y="1346"/>
                  </a:cubicBezTo>
                  <a:cubicBezTo>
                    <a:pt x="46133" y="411"/>
                    <a:pt x="43652" y="0"/>
                    <a:pt x="41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4716950" y="341075"/>
              <a:ext cx="927300" cy="1288650"/>
            </a:xfrm>
            <a:custGeom>
              <a:rect b="b" l="l" r="r" t="t"/>
              <a:pathLst>
                <a:path extrusionOk="0" h="51546" w="37092">
                  <a:moveTo>
                    <a:pt x="18545" y="0"/>
                  </a:moveTo>
                  <a:cubicBezTo>
                    <a:pt x="8304" y="0"/>
                    <a:pt x="1" y="8303"/>
                    <a:pt x="1" y="18545"/>
                  </a:cubicBezTo>
                  <a:cubicBezTo>
                    <a:pt x="1" y="19191"/>
                    <a:pt x="35" y="19838"/>
                    <a:pt x="102" y="20482"/>
                  </a:cubicBezTo>
                  <a:lnTo>
                    <a:pt x="93" y="20482"/>
                  </a:lnTo>
                  <a:cubicBezTo>
                    <a:pt x="93" y="20482"/>
                    <a:pt x="1645" y="37630"/>
                    <a:pt x="18482" y="51424"/>
                  </a:cubicBezTo>
                  <a:lnTo>
                    <a:pt x="18482" y="51546"/>
                  </a:lnTo>
                  <a:cubicBezTo>
                    <a:pt x="18508" y="51526"/>
                    <a:pt x="18529" y="51505"/>
                    <a:pt x="18554" y="51485"/>
                  </a:cubicBezTo>
                  <a:cubicBezTo>
                    <a:pt x="18580" y="51505"/>
                    <a:pt x="18602" y="51526"/>
                    <a:pt x="18626" y="51546"/>
                  </a:cubicBezTo>
                  <a:lnTo>
                    <a:pt x="18626" y="51424"/>
                  </a:lnTo>
                  <a:cubicBezTo>
                    <a:pt x="35464" y="37632"/>
                    <a:pt x="37016" y="20482"/>
                    <a:pt x="37016" y="20482"/>
                  </a:cubicBezTo>
                  <a:lnTo>
                    <a:pt x="36989" y="20482"/>
                  </a:lnTo>
                  <a:cubicBezTo>
                    <a:pt x="37057" y="19838"/>
                    <a:pt x="37090" y="19191"/>
                    <a:pt x="37091" y="18545"/>
                  </a:cubicBezTo>
                  <a:cubicBezTo>
                    <a:pt x="37091" y="8303"/>
                    <a:pt x="28788" y="0"/>
                    <a:pt x="18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909850" y="520375"/>
              <a:ext cx="541500" cy="541525"/>
            </a:xfrm>
            <a:custGeom>
              <a:rect b="b" l="l" r="r" t="t"/>
              <a:pathLst>
                <a:path extrusionOk="0" h="21661" w="21660">
                  <a:moveTo>
                    <a:pt x="10829" y="1"/>
                  </a:moveTo>
                  <a:cubicBezTo>
                    <a:pt x="7958" y="1"/>
                    <a:pt x="5202" y="1143"/>
                    <a:pt x="3173" y="3174"/>
                  </a:cubicBezTo>
                  <a:cubicBezTo>
                    <a:pt x="1142" y="5203"/>
                    <a:pt x="0" y="7959"/>
                    <a:pt x="0" y="10830"/>
                  </a:cubicBezTo>
                  <a:cubicBezTo>
                    <a:pt x="0" y="13702"/>
                    <a:pt x="1142" y="16457"/>
                    <a:pt x="3173" y="18488"/>
                  </a:cubicBezTo>
                  <a:cubicBezTo>
                    <a:pt x="5202" y="20519"/>
                    <a:pt x="7958" y="21660"/>
                    <a:pt x="10829" y="21660"/>
                  </a:cubicBezTo>
                  <a:cubicBezTo>
                    <a:pt x="13702" y="21660"/>
                    <a:pt x="16456" y="20519"/>
                    <a:pt x="18487" y="18488"/>
                  </a:cubicBezTo>
                  <a:cubicBezTo>
                    <a:pt x="20518" y="16457"/>
                    <a:pt x="21660" y="13702"/>
                    <a:pt x="21660" y="10830"/>
                  </a:cubicBezTo>
                  <a:cubicBezTo>
                    <a:pt x="21660" y="7959"/>
                    <a:pt x="20518" y="5203"/>
                    <a:pt x="18487" y="3174"/>
                  </a:cubicBezTo>
                  <a:cubicBezTo>
                    <a:pt x="16456" y="1143"/>
                    <a:pt x="13702" y="1"/>
                    <a:pt x="10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5007925" y="621025"/>
              <a:ext cx="345350" cy="345350"/>
            </a:xfrm>
            <a:custGeom>
              <a:rect b="b" l="l" r="r" t="t"/>
              <a:pathLst>
                <a:path extrusionOk="0" h="13814" w="13814">
                  <a:moveTo>
                    <a:pt x="6906" y="1"/>
                  </a:moveTo>
                  <a:cubicBezTo>
                    <a:pt x="5076" y="1"/>
                    <a:pt x="3319" y="728"/>
                    <a:pt x="2023" y="2023"/>
                  </a:cubicBezTo>
                  <a:cubicBezTo>
                    <a:pt x="728" y="3319"/>
                    <a:pt x="1" y="5076"/>
                    <a:pt x="1" y="6906"/>
                  </a:cubicBezTo>
                  <a:cubicBezTo>
                    <a:pt x="1" y="8738"/>
                    <a:pt x="728" y="10495"/>
                    <a:pt x="2023" y="11791"/>
                  </a:cubicBezTo>
                  <a:cubicBezTo>
                    <a:pt x="3319" y="13086"/>
                    <a:pt x="5076" y="13813"/>
                    <a:pt x="6906" y="13813"/>
                  </a:cubicBezTo>
                  <a:cubicBezTo>
                    <a:pt x="8738" y="13813"/>
                    <a:pt x="10495" y="13086"/>
                    <a:pt x="11791" y="11791"/>
                  </a:cubicBezTo>
                  <a:cubicBezTo>
                    <a:pt x="13086" y="10495"/>
                    <a:pt x="13813" y="8738"/>
                    <a:pt x="13813" y="6906"/>
                  </a:cubicBezTo>
                  <a:cubicBezTo>
                    <a:pt x="13813" y="5076"/>
                    <a:pt x="13086" y="3319"/>
                    <a:pt x="11791" y="2023"/>
                  </a:cubicBezTo>
                  <a:cubicBezTo>
                    <a:pt x="10495" y="728"/>
                    <a:pt x="8738" y="1"/>
                    <a:pt x="6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3762950" y="1199100"/>
              <a:ext cx="419100" cy="858600"/>
            </a:xfrm>
            <a:custGeom>
              <a:rect b="b" l="l" r="r" t="t"/>
              <a:pathLst>
                <a:path extrusionOk="0" h="34344" w="16764">
                  <a:moveTo>
                    <a:pt x="0" y="1"/>
                  </a:moveTo>
                  <a:lnTo>
                    <a:pt x="0" y="34343"/>
                  </a:lnTo>
                  <a:lnTo>
                    <a:pt x="16764" y="34343"/>
                  </a:lnTo>
                  <a:lnTo>
                    <a:pt x="167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3636425" y="986450"/>
              <a:ext cx="682950" cy="248925"/>
            </a:xfrm>
            <a:custGeom>
              <a:rect b="b" l="l" r="r" t="t"/>
              <a:pathLst>
                <a:path extrusionOk="0" h="9957" w="27318">
                  <a:moveTo>
                    <a:pt x="1" y="0"/>
                  </a:moveTo>
                  <a:lnTo>
                    <a:pt x="1815" y="9956"/>
                  </a:lnTo>
                  <a:lnTo>
                    <a:pt x="25364" y="9956"/>
                  </a:lnTo>
                  <a:lnTo>
                    <a:pt x="27317" y="1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3496625" y="2666025"/>
              <a:ext cx="2857325" cy="2040800"/>
            </a:xfrm>
            <a:custGeom>
              <a:rect b="b" l="l" r="r" t="t"/>
              <a:pathLst>
                <a:path extrusionOk="0" h="81632" w="114293">
                  <a:moveTo>
                    <a:pt x="0" y="1"/>
                  </a:moveTo>
                  <a:lnTo>
                    <a:pt x="1442" y="81632"/>
                  </a:lnTo>
                  <a:lnTo>
                    <a:pt x="107177" y="81632"/>
                  </a:lnTo>
                  <a:lnTo>
                    <a:pt x="114292" y="4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3096275" y="2022375"/>
              <a:ext cx="3452250" cy="768975"/>
            </a:xfrm>
            <a:custGeom>
              <a:rect b="b" l="l" r="r" t="t"/>
              <a:pathLst>
                <a:path extrusionOk="0" h="30759" w="138090">
                  <a:moveTo>
                    <a:pt x="0" y="0"/>
                  </a:moveTo>
                  <a:lnTo>
                    <a:pt x="0" y="24843"/>
                  </a:lnTo>
                  <a:lnTo>
                    <a:pt x="138089" y="30758"/>
                  </a:lnTo>
                  <a:lnTo>
                    <a:pt x="138089" y="30758"/>
                  </a:lnTo>
                  <a:lnTo>
                    <a:pt x="131464" y="13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582575" y="932675"/>
              <a:ext cx="3209575" cy="1934525"/>
            </a:xfrm>
            <a:custGeom>
              <a:rect b="b" l="l" r="r" t="t"/>
              <a:pathLst>
                <a:path extrusionOk="0" h="77381" w="128383">
                  <a:moveTo>
                    <a:pt x="63837" y="1"/>
                  </a:moveTo>
                  <a:lnTo>
                    <a:pt x="1" y="71145"/>
                  </a:lnTo>
                  <a:lnTo>
                    <a:pt x="10361" y="77336"/>
                  </a:lnTo>
                  <a:lnTo>
                    <a:pt x="116920" y="77381"/>
                  </a:lnTo>
                  <a:lnTo>
                    <a:pt x="128382" y="71145"/>
                  </a:lnTo>
                  <a:lnTo>
                    <a:pt x="63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843125" y="1620750"/>
              <a:ext cx="2670750" cy="2490925"/>
            </a:xfrm>
            <a:custGeom>
              <a:rect b="b" l="l" r="r" t="t"/>
              <a:pathLst>
                <a:path extrusionOk="0" h="99637" w="106830">
                  <a:moveTo>
                    <a:pt x="53415" y="1"/>
                  </a:moveTo>
                  <a:lnTo>
                    <a:pt x="1" y="49819"/>
                  </a:lnTo>
                  <a:lnTo>
                    <a:pt x="53415" y="99636"/>
                  </a:lnTo>
                  <a:lnTo>
                    <a:pt x="106830" y="49819"/>
                  </a:lnTo>
                  <a:lnTo>
                    <a:pt x="53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843125" y="2866200"/>
              <a:ext cx="2670750" cy="1840700"/>
            </a:xfrm>
            <a:custGeom>
              <a:rect b="b" l="l" r="r" t="t"/>
              <a:pathLst>
                <a:path extrusionOk="0" h="73628" w="106830">
                  <a:moveTo>
                    <a:pt x="1" y="1"/>
                  </a:moveTo>
                  <a:lnTo>
                    <a:pt x="9514" y="73627"/>
                  </a:lnTo>
                  <a:lnTo>
                    <a:pt x="97586" y="73627"/>
                  </a:lnTo>
                  <a:lnTo>
                    <a:pt x="106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4458175" y="3114625"/>
              <a:ext cx="1716225" cy="1281700"/>
            </a:xfrm>
            <a:custGeom>
              <a:rect b="b" l="l" r="r" t="t"/>
              <a:pathLst>
                <a:path extrusionOk="0" h="51268" w="68649">
                  <a:moveTo>
                    <a:pt x="68649" y="1"/>
                  </a:moveTo>
                  <a:lnTo>
                    <a:pt x="5519" y="73"/>
                  </a:lnTo>
                  <a:lnTo>
                    <a:pt x="0" y="51268"/>
                  </a:lnTo>
                  <a:lnTo>
                    <a:pt x="62385" y="50807"/>
                  </a:lnTo>
                  <a:lnTo>
                    <a:pt x="68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4587050" y="3223975"/>
              <a:ext cx="1445250" cy="1047200"/>
            </a:xfrm>
            <a:custGeom>
              <a:rect b="b" l="l" r="r" t="t"/>
              <a:pathLst>
                <a:path extrusionOk="0" h="41888" w="57810">
                  <a:moveTo>
                    <a:pt x="4497" y="0"/>
                  </a:moveTo>
                  <a:lnTo>
                    <a:pt x="0" y="41888"/>
                  </a:lnTo>
                  <a:lnTo>
                    <a:pt x="53619" y="41888"/>
                  </a:lnTo>
                  <a:lnTo>
                    <a:pt x="578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2858775" y="3864150"/>
              <a:ext cx="634125" cy="842275"/>
            </a:xfrm>
            <a:custGeom>
              <a:rect b="b" l="l" r="r" t="t"/>
              <a:pathLst>
                <a:path extrusionOk="0" h="33691" w="25365">
                  <a:moveTo>
                    <a:pt x="1" y="1"/>
                  </a:moveTo>
                  <a:lnTo>
                    <a:pt x="1785" y="33691"/>
                  </a:lnTo>
                  <a:lnTo>
                    <a:pt x="23499" y="33691"/>
                  </a:lnTo>
                  <a:lnTo>
                    <a:pt x="253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2567925" y="2614525"/>
              <a:ext cx="1205900" cy="1168225"/>
            </a:xfrm>
            <a:custGeom>
              <a:rect b="b" l="l" r="r" t="t"/>
              <a:pathLst>
                <a:path extrusionOk="0" h="46729" w="48236">
                  <a:moveTo>
                    <a:pt x="48236" y="1"/>
                  </a:moveTo>
                  <a:lnTo>
                    <a:pt x="0" y="1252"/>
                  </a:lnTo>
                  <a:lnTo>
                    <a:pt x="1672" y="46728"/>
                  </a:lnTo>
                  <a:lnTo>
                    <a:pt x="46479" y="46395"/>
                  </a:lnTo>
                  <a:lnTo>
                    <a:pt x="48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670225" y="2744400"/>
              <a:ext cx="971925" cy="939500"/>
            </a:xfrm>
            <a:custGeom>
              <a:rect b="b" l="l" r="r" t="t"/>
              <a:pathLst>
                <a:path extrusionOk="0" h="37580" w="38877">
                  <a:moveTo>
                    <a:pt x="0" y="1"/>
                  </a:moveTo>
                  <a:lnTo>
                    <a:pt x="778" y="37579"/>
                  </a:lnTo>
                  <a:lnTo>
                    <a:pt x="38357" y="37579"/>
                  </a:lnTo>
                  <a:lnTo>
                    <a:pt x="388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783275" y="4554625"/>
              <a:ext cx="787175" cy="152825"/>
            </a:xfrm>
            <a:custGeom>
              <a:rect b="b" l="l" r="r" t="t"/>
              <a:pathLst>
                <a:path extrusionOk="0" h="6113" w="31487">
                  <a:moveTo>
                    <a:pt x="30129" y="0"/>
                  </a:moveTo>
                  <a:lnTo>
                    <a:pt x="1261" y="459"/>
                  </a:lnTo>
                  <a:lnTo>
                    <a:pt x="1" y="6112"/>
                  </a:lnTo>
                  <a:lnTo>
                    <a:pt x="31486" y="6112"/>
                  </a:lnTo>
                  <a:lnTo>
                    <a:pt x="30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3121125" y="2661425"/>
              <a:ext cx="89665" cy="1109501"/>
            </a:xfrm>
            <a:custGeom>
              <a:rect b="b" l="l" r="r" t="t"/>
              <a:pathLst>
                <a:path extrusionOk="0" h="46770" w="2767">
                  <a:moveTo>
                    <a:pt x="2767" y="0"/>
                  </a:moveTo>
                  <a:lnTo>
                    <a:pt x="1" y="1152"/>
                  </a:lnTo>
                  <a:lnTo>
                    <a:pt x="232" y="46539"/>
                  </a:lnTo>
                  <a:lnTo>
                    <a:pt x="2767" y="4677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2606825" y="3040250"/>
              <a:ext cx="1172170" cy="68725"/>
            </a:xfrm>
            <a:custGeom>
              <a:rect b="b" l="l" r="r" t="t"/>
              <a:pathLst>
                <a:path extrusionOk="0" h="2749" w="48527">
                  <a:moveTo>
                    <a:pt x="48252" y="1"/>
                  </a:moveTo>
                  <a:lnTo>
                    <a:pt x="550" y="412"/>
                  </a:lnTo>
                  <a:lnTo>
                    <a:pt x="0" y="2749"/>
                  </a:lnTo>
                  <a:lnTo>
                    <a:pt x="0" y="2749"/>
                  </a:lnTo>
                  <a:lnTo>
                    <a:pt x="48526" y="1925"/>
                  </a:lnTo>
                  <a:lnTo>
                    <a:pt x="482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779525" y="1481450"/>
              <a:ext cx="2818475" cy="1384775"/>
            </a:xfrm>
            <a:custGeom>
              <a:rect b="b" l="l" r="r" t="t"/>
              <a:pathLst>
                <a:path extrusionOk="0" h="55391" w="112739">
                  <a:moveTo>
                    <a:pt x="56246" y="1"/>
                  </a:moveTo>
                  <a:lnTo>
                    <a:pt x="0" y="54015"/>
                  </a:lnTo>
                  <a:lnTo>
                    <a:pt x="2545" y="55391"/>
                  </a:lnTo>
                  <a:lnTo>
                    <a:pt x="55959" y="5573"/>
                  </a:lnTo>
                  <a:lnTo>
                    <a:pt x="109374" y="55391"/>
                  </a:lnTo>
                  <a:lnTo>
                    <a:pt x="112738" y="53272"/>
                  </a:lnTo>
                  <a:lnTo>
                    <a:pt x="56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301725" y="4676925"/>
              <a:ext cx="5922525" cy="231625"/>
            </a:xfrm>
            <a:custGeom>
              <a:rect b="b" l="l" r="r" t="t"/>
              <a:pathLst>
                <a:path extrusionOk="0" h="9265" w="236901">
                  <a:moveTo>
                    <a:pt x="6528" y="0"/>
                  </a:moveTo>
                  <a:lnTo>
                    <a:pt x="0" y="9265"/>
                  </a:lnTo>
                  <a:lnTo>
                    <a:pt x="236901" y="9265"/>
                  </a:lnTo>
                  <a:lnTo>
                    <a:pt x="23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3572400" y="1789075"/>
              <a:ext cx="2397000" cy="2397000"/>
            </a:xfrm>
            <a:custGeom>
              <a:rect b="b" l="l" r="r" t="t"/>
              <a:pathLst>
                <a:path extrusionOk="0" h="95880" w="95880">
                  <a:moveTo>
                    <a:pt x="47939" y="8564"/>
                  </a:moveTo>
                  <a:cubicBezTo>
                    <a:pt x="69690" y="8564"/>
                    <a:pt x="87316" y="26191"/>
                    <a:pt x="87316" y="47940"/>
                  </a:cubicBezTo>
                  <a:cubicBezTo>
                    <a:pt x="87316" y="69682"/>
                    <a:pt x="69690" y="87308"/>
                    <a:pt x="47939" y="87308"/>
                  </a:cubicBezTo>
                  <a:cubicBezTo>
                    <a:pt x="26197" y="87308"/>
                    <a:pt x="8571" y="69683"/>
                    <a:pt x="8571" y="47940"/>
                  </a:cubicBezTo>
                  <a:cubicBezTo>
                    <a:pt x="8571" y="26191"/>
                    <a:pt x="26197" y="8564"/>
                    <a:pt x="47939" y="8564"/>
                  </a:cubicBezTo>
                  <a:close/>
                  <a:moveTo>
                    <a:pt x="47939" y="0"/>
                  </a:moveTo>
                  <a:cubicBezTo>
                    <a:pt x="21464" y="0"/>
                    <a:pt x="1" y="21458"/>
                    <a:pt x="1" y="47940"/>
                  </a:cubicBezTo>
                  <a:cubicBezTo>
                    <a:pt x="1" y="74415"/>
                    <a:pt x="21464" y="95880"/>
                    <a:pt x="47939" y="95880"/>
                  </a:cubicBezTo>
                  <a:cubicBezTo>
                    <a:pt x="74422" y="95880"/>
                    <a:pt x="95879" y="74415"/>
                    <a:pt x="95879" y="47940"/>
                  </a:cubicBezTo>
                  <a:cubicBezTo>
                    <a:pt x="95879" y="21458"/>
                    <a:pt x="74422" y="0"/>
                    <a:pt x="47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3786575" y="2003200"/>
              <a:ext cx="1968675" cy="1968625"/>
            </a:xfrm>
            <a:custGeom>
              <a:rect b="b" l="l" r="r" t="t"/>
              <a:pathLst>
                <a:path extrusionOk="0" h="78745" w="78747">
                  <a:moveTo>
                    <a:pt x="39397" y="1"/>
                  </a:moveTo>
                  <a:cubicBezTo>
                    <a:pt x="39388" y="1"/>
                    <a:pt x="39379" y="1"/>
                    <a:pt x="39371" y="1"/>
                  </a:cubicBezTo>
                  <a:cubicBezTo>
                    <a:pt x="17632" y="1"/>
                    <a:pt x="1" y="17626"/>
                    <a:pt x="1" y="39375"/>
                  </a:cubicBezTo>
                  <a:cubicBezTo>
                    <a:pt x="1" y="41569"/>
                    <a:pt x="183" y="43758"/>
                    <a:pt x="547" y="45921"/>
                  </a:cubicBezTo>
                  <a:cubicBezTo>
                    <a:pt x="2022" y="54751"/>
                    <a:pt x="6442" y="62591"/>
                    <a:pt x="12759" y="68388"/>
                  </a:cubicBezTo>
                  <a:cubicBezTo>
                    <a:pt x="13720" y="69271"/>
                    <a:pt x="14726" y="70104"/>
                    <a:pt x="15773" y="70887"/>
                  </a:cubicBezTo>
                  <a:cubicBezTo>
                    <a:pt x="22558" y="75988"/>
                    <a:pt x="30817" y="78745"/>
                    <a:pt x="39304" y="78745"/>
                  </a:cubicBezTo>
                  <a:cubicBezTo>
                    <a:pt x="39326" y="78745"/>
                    <a:pt x="39349" y="78745"/>
                    <a:pt x="39371" y="78745"/>
                  </a:cubicBezTo>
                  <a:cubicBezTo>
                    <a:pt x="61121" y="78745"/>
                    <a:pt x="78746" y="61116"/>
                    <a:pt x="78746" y="39375"/>
                  </a:cubicBezTo>
                  <a:cubicBezTo>
                    <a:pt x="78746" y="35277"/>
                    <a:pt x="78123" y="31325"/>
                    <a:pt x="76958" y="27611"/>
                  </a:cubicBezTo>
                  <a:cubicBezTo>
                    <a:pt x="75624" y="23347"/>
                    <a:pt x="73570" y="19342"/>
                    <a:pt x="70885" y="15773"/>
                  </a:cubicBezTo>
                  <a:cubicBezTo>
                    <a:pt x="70106" y="14725"/>
                    <a:pt x="69271" y="13718"/>
                    <a:pt x="68386" y="12758"/>
                  </a:cubicBezTo>
                  <a:cubicBezTo>
                    <a:pt x="62591" y="6442"/>
                    <a:pt x="54757" y="2022"/>
                    <a:pt x="45921" y="547"/>
                  </a:cubicBezTo>
                  <a:cubicBezTo>
                    <a:pt x="43765" y="184"/>
                    <a:pt x="41582" y="1"/>
                    <a:pt x="39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356925" y="3685700"/>
              <a:ext cx="352100" cy="352100"/>
            </a:xfrm>
            <a:custGeom>
              <a:rect b="b" l="l" r="r" t="t"/>
              <a:pathLst>
                <a:path extrusionOk="0" h="14084" w="14084">
                  <a:moveTo>
                    <a:pt x="4182" y="1"/>
                  </a:moveTo>
                  <a:lnTo>
                    <a:pt x="1" y="4183"/>
                  </a:lnTo>
                  <a:lnTo>
                    <a:pt x="9900" y="14084"/>
                  </a:lnTo>
                  <a:lnTo>
                    <a:pt x="14083" y="9902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479275" y="3837200"/>
              <a:ext cx="1537800" cy="1536525"/>
            </a:xfrm>
            <a:custGeom>
              <a:rect b="b" l="l" r="r" t="t"/>
              <a:pathLst>
                <a:path extrusionOk="0" h="61461" w="61512">
                  <a:moveTo>
                    <a:pt x="11181" y="1"/>
                  </a:moveTo>
                  <a:cubicBezTo>
                    <a:pt x="11114" y="1"/>
                    <a:pt x="11046" y="27"/>
                    <a:pt x="10994" y="79"/>
                  </a:cubicBezTo>
                  <a:lnTo>
                    <a:pt x="104" y="10968"/>
                  </a:lnTo>
                  <a:cubicBezTo>
                    <a:pt x="0" y="11072"/>
                    <a:pt x="0" y="11240"/>
                    <a:pt x="104" y="11344"/>
                  </a:cubicBezTo>
                  <a:lnTo>
                    <a:pt x="50143" y="61382"/>
                  </a:lnTo>
                  <a:cubicBezTo>
                    <a:pt x="50195" y="61434"/>
                    <a:pt x="50263" y="61460"/>
                    <a:pt x="50330" y="61460"/>
                  </a:cubicBezTo>
                  <a:cubicBezTo>
                    <a:pt x="50398" y="61460"/>
                    <a:pt x="50466" y="61434"/>
                    <a:pt x="50518" y="61382"/>
                  </a:cubicBezTo>
                  <a:lnTo>
                    <a:pt x="61408" y="50491"/>
                  </a:lnTo>
                  <a:cubicBezTo>
                    <a:pt x="61512" y="50387"/>
                    <a:pt x="61512" y="50220"/>
                    <a:pt x="61408" y="50117"/>
                  </a:cubicBezTo>
                  <a:lnTo>
                    <a:pt x="11369" y="79"/>
                  </a:lnTo>
                  <a:cubicBezTo>
                    <a:pt x="11317" y="27"/>
                    <a:pt x="11249" y="1"/>
                    <a:pt x="11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3800225" y="2016825"/>
              <a:ext cx="1696050" cy="1696075"/>
            </a:xfrm>
            <a:custGeom>
              <a:rect b="b" l="l" r="r" t="t"/>
              <a:pathLst>
                <a:path extrusionOk="0" h="67843" w="67842">
                  <a:moveTo>
                    <a:pt x="45375" y="0"/>
                  </a:moveTo>
                  <a:lnTo>
                    <a:pt x="1" y="45375"/>
                  </a:lnTo>
                  <a:cubicBezTo>
                    <a:pt x="1476" y="54206"/>
                    <a:pt x="5897" y="62044"/>
                    <a:pt x="12214" y="67843"/>
                  </a:cubicBezTo>
                  <a:lnTo>
                    <a:pt x="67842" y="12213"/>
                  </a:lnTo>
                  <a:cubicBezTo>
                    <a:pt x="62045" y="5897"/>
                    <a:pt x="54211" y="1477"/>
                    <a:pt x="45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4180850" y="2397475"/>
              <a:ext cx="1529725" cy="1529725"/>
            </a:xfrm>
            <a:custGeom>
              <a:rect b="b" l="l" r="r" t="t"/>
              <a:pathLst>
                <a:path extrusionOk="0" h="61189" w="61189">
                  <a:moveTo>
                    <a:pt x="55117" y="0"/>
                  </a:moveTo>
                  <a:lnTo>
                    <a:pt x="0" y="55116"/>
                  </a:lnTo>
                  <a:cubicBezTo>
                    <a:pt x="3571" y="57799"/>
                    <a:pt x="7576" y="59853"/>
                    <a:pt x="11838" y="61188"/>
                  </a:cubicBezTo>
                  <a:lnTo>
                    <a:pt x="61188" y="11840"/>
                  </a:lnTo>
                  <a:cubicBezTo>
                    <a:pt x="59855" y="7576"/>
                    <a:pt x="57801" y="3571"/>
                    <a:pt x="55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7"/>
          <p:cNvSpPr/>
          <p:nvPr/>
        </p:nvSpPr>
        <p:spPr>
          <a:xfrm>
            <a:off x="5246375" y="1141825"/>
            <a:ext cx="3281400" cy="3106800"/>
          </a:xfrm>
          <a:prstGeom prst="plus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1C23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To </a:t>
            </a:r>
            <a:r>
              <a:rPr lang="en">
                <a:solidFill>
                  <a:schemeClr val="dk1"/>
                </a:solidFill>
              </a:rPr>
              <a:t>find</a:t>
            </a:r>
            <a:r>
              <a:rPr lang="en">
                <a:solidFill>
                  <a:schemeClr val="dk1"/>
                </a:solidFill>
              </a:rPr>
              <a:t> the best regression model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To predict health insurance costs based on people’s data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8"/>
          <p:cNvGrpSpPr/>
          <p:nvPr/>
        </p:nvGrpSpPr>
        <p:grpSpPr>
          <a:xfrm>
            <a:off x="545194" y="1471037"/>
            <a:ext cx="4001443" cy="2630784"/>
            <a:chOff x="235800" y="830650"/>
            <a:chExt cx="6978450" cy="4588844"/>
          </a:xfrm>
        </p:grpSpPr>
        <p:sp>
          <p:nvSpPr>
            <p:cNvPr id="322" name="Google Shape;322;p28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28"/>
          <p:cNvSpPr/>
          <p:nvPr/>
        </p:nvSpPr>
        <p:spPr>
          <a:xfrm flipH="1" rot="10800000">
            <a:off x="833250" y="2231950"/>
            <a:ext cx="123600" cy="103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Collection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/>
          <p:nvPr/>
        </p:nvSpPr>
        <p:spPr>
          <a:xfrm flipH="1" rot="10800000">
            <a:off x="985650" y="2384350"/>
            <a:ext cx="123600" cy="103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 flipH="1" rot="10800000">
            <a:off x="1138050" y="2536750"/>
            <a:ext cx="123600" cy="103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 flipH="1" rot="10800000">
            <a:off x="1290450" y="2689150"/>
            <a:ext cx="123600" cy="103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 flipH="1" rot="10800000">
            <a:off x="1414050" y="2384350"/>
            <a:ext cx="123600" cy="103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 flipH="1" rot="10800000">
            <a:off x="1138050" y="2536750"/>
            <a:ext cx="123600" cy="103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/>
          <p:nvPr/>
        </p:nvSpPr>
        <p:spPr>
          <a:xfrm flipH="1" rot="10800000">
            <a:off x="1138050" y="2128750"/>
            <a:ext cx="123600" cy="103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8"/>
          <p:cNvSpPr txBox="1"/>
          <p:nvPr/>
        </p:nvSpPr>
        <p:spPr>
          <a:xfrm>
            <a:off x="5493250" y="1306450"/>
            <a:ext cx="30552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Great Vibes"/>
                <a:ea typeface="Great Vibes"/>
                <a:cs typeface="Great Vibes"/>
                <a:sym typeface="Great Vibes"/>
              </a:rPr>
              <a:t>Source </a:t>
            </a:r>
            <a:r>
              <a:rPr lang="en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:    Kaggle</a:t>
            </a:r>
            <a:endParaRPr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Oxygen"/>
                <a:ea typeface="Oxygen"/>
                <a:cs typeface="Oxygen"/>
                <a:sym typeface="Oxygen"/>
                <a:hlinkClick r:id="rId3"/>
              </a:rPr>
              <a:t>https://www.kaggle.com/code/mariapushkareva/medical-insurance-cost-with-linear-regression/input</a:t>
            </a:r>
            <a:endParaRPr sz="11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5"/>
                </a:solidFill>
                <a:highlight>
                  <a:schemeClr val="lt1"/>
                </a:highlight>
              </a:rPr>
              <a:t>Book: Machine Learning</a:t>
            </a:r>
            <a:r>
              <a:rPr lang="en" sz="1100"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050">
                <a:solidFill>
                  <a:schemeClr val="accent5"/>
                </a:solidFill>
                <a:highlight>
                  <a:schemeClr val="lt1"/>
                </a:highlight>
              </a:rPr>
              <a:t>with R by Brett Lantz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5616700" y="3507875"/>
            <a:ext cx="1954500" cy="1092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1C6274"/>
                </a:solidFill>
                <a:latin typeface="Calibri"/>
                <a:ea typeface="Calibri"/>
                <a:cs typeface="Calibri"/>
                <a:sym typeface="Calibri"/>
              </a:rPr>
              <a:t>Dimensions </a:t>
            </a:r>
            <a:r>
              <a:rPr lang="en">
                <a:latin typeface="Oxygen"/>
                <a:ea typeface="Oxygen"/>
                <a:cs typeface="Oxygen"/>
                <a:sym typeface="Oxygen"/>
              </a:rPr>
              <a:t>: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observations:    1338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Variables: 7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idx="6" type="title"/>
          </p:nvPr>
        </p:nvSpPr>
        <p:spPr>
          <a:xfrm>
            <a:off x="1951650" y="18623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Variables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/>
          <p:nvPr>
            <p:ph type="title"/>
          </p:nvPr>
        </p:nvSpPr>
        <p:spPr>
          <a:xfrm>
            <a:off x="920125" y="42528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Children</a:t>
            </a:r>
            <a:endParaRPr/>
          </a:p>
        </p:txBody>
      </p:sp>
      <p:sp>
        <p:nvSpPr>
          <p:cNvPr id="344" name="Google Shape;344;p29"/>
          <p:cNvSpPr txBox="1"/>
          <p:nvPr>
            <p:ph idx="2" type="title"/>
          </p:nvPr>
        </p:nvSpPr>
        <p:spPr>
          <a:xfrm>
            <a:off x="2692350" y="42528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Smoker</a:t>
            </a:r>
            <a:endParaRPr/>
          </a:p>
        </p:txBody>
      </p:sp>
      <p:sp>
        <p:nvSpPr>
          <p:cNvPr id="345" name="Google Shape;345;p29"/>
          <p:cNvSpPr txBox="1"/>
          <p:nvPr>
            <p:ph idx="4" type="title"/>
          </p:nvPr>
        </p:nvSpPr>
        <p:spPr>
          <a:xfrm>
            <a:off x="4616975" y="42528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Region</a:t>
            </a:r>
            <a:endParaRPr/>
          </a:p>
        </p:txBody>
      </p:sp>
      <p:sp>
        <p:nvSpPr>
          <p:cNvPr id="346" name="Google Shape;346;p29"/>
          <p:cNvSpPr txBox="1"/>
          <p:nvPr>
            <p:ph idx="7" type="title"/>
          </p:nvPr>
        </p:nvSpPr>
        <p:spPr>
          <a:xfrm>
            <a:off x="920125" y="24098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Age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9"/>
          <p:cNvSpPr txBox="1"/>
          <p:nvPr>
            <p:ph idx="9" type="title"/>
          </p:nvPr>
        </p:nvSpPr>
        <p:spPr>
          <a:xfrm>
            <a:off x="2692350" y="24098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Sex</a:t>
            </a:r>
            <a:endParaRPr/>
          </a:p>
        </p:txBody>
      </p:sp>
      <p:sp>
        <p:nvSpPr>
          <p:cNvPr id="348" name="Google Shape;348;p29"/>
          <p:cNvSpPr txBox="1"/>
          <p:nvPr>
            <p:ph idx="14" type="title"/>
          </p:nvPr>
        </p:nvSpPr>
        <p:spPr>
          <a:xfrm>
            <a:off x="4616975" y="24098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BMI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3096400" y="1034600"/>
            <a:ext cx="19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FF"/>
                </a:solidFill>
                <a:latin typeface="Great Vibes"/>
                <a:ea typeface="Great Vibes"/>
                <a:cs typeface="Great Vibes"/>
                <a:sym typeface="Great Vibes"/>
              </a:rPr>
              <a:t>Predictors</a:t>
            </a:r>
            <a:endParaRPr>
              <a:solidFill>
                <a:srgbClr val="9900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6964300" y="1109100"/>
            <a:ext cx="17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64D79"/>
                </a:solidFill>
                <a:latin typeface="Great Vibes"/>
                <a:ea typeface="Great Vibes"/>
                <a:cs typeface="Great Vibes"/>
                <a:sym typeface="Great Vibes"/>
              </a:rPr>
              <a:t>Response</a:t>
            </a:r>
            <a:endParaRPr>
              <a:solidFill>
                <a:srgbClr val="A64D79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51" name="Google Shape;351;p29"/>
          <p:cNvSpPr txBox="1"/>
          <p:nvPr>
            <p:ph idx="14" type="title"/>
          </p:nvPr>
        </p:nvSpPr>
        <p:spPr>
          <a:xfrm>
            <a:off x="6521975" y="24098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Charges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29"/>
          <p:cNvGrpSpPr/>
          <p:nvPr/>
        </p:nvGrpSpPr>
        <p:grpSpPr>
          <a:xfrm>
            <a:off x="1769372" y="1870107"/>
            <a:ext cx="473640" cy="547645"/>
            <a:chOff x="4692038" y="3325624"/>
            <a:chExt cx="473640" cy="547645"/>
          </a:xfrm>
        </p:grpSpPr>
        <p:sp>
          <p:nvSpPr>
            <p:cNvPr id="353" name="Google Shape;353;p29"/>
            <p:cNvSpPr/>
            <p:nvPr/>
          </p:nvSpPr>
          <p:spPr>
            <a:xfrm>
              <a:off x="4700046" y="3333633"/>
              <a:ext cx="457623" cy="531583"/>
            </a:xfrm>
            <a:custGeom>
              <a:rect b="b" l="l" r="r" t="t"/>
              <a:pathLst>
                <a:path extrusionOk="0" h="23697" w="20400">
                  <a:moveTo>
                    <a:pt x="10204" y="0"/>
                  </a:moveTo>
                  <a:cubicBezTo>
                    <a:pt x="9894" y="0"/>
                    <a:pt x="9584" y="138"/>
                    <a:pt x="9376" y="414"/>
                  </a:cubicBezTo>
                  <a:cubicBezTo>
                    <a:pt x="9168" y="691"/>
                    <a:pt x="8940" y="953"/>
                    <a:pt x="8695" y="1200"/>
                  </a:cubicBezTo>
                  <a:cubicBezTo>
                    <a:pt x="7541" y="2353"/>
                    <a:pt x="5335" y="3383"/>
                    <a:pt x="1799" y="3408"/>
                  </a:cubicBezTo>
                  <a:lnTo>
                    <a:pt x="559" y="3418"/>
                  </a:lnTo>
                  <a:cubicBezTo>
                    <a:pt x="250" y="3420"/>
                    <a:pt x="0" y="3671"/>
                    <a:pt x="2" y="3980"/>
                  </a:cubicBezTo>
                  <a:lnTo>
                    <a:pt x="2" y="10798"/>
                  </a:lnTo>
                  <a:cubicBezTo>
                    <a:pt x="2" y="14386"/>
                    <a:pt x="1660" y="17772"/>
                    <a:pt x="4495" y="19971"/>
                  </a:cubicBezTo>
                  <a:lnTo>
                    <a:pt x="8579" y="23141"/>
                  </a:lnTo>
                  <a:cubicBezTo>
                    <a:pt x="9043" y="23501"/>
                    <a:pt x="9613" y="23697"/>
                    <a:pt x="10200" y="23697"/>
                  </a:cubicBezTo>
                  <a:cubicBezTo>
                    <a:pt x="10788" y="23697"/>
                    <a:pt x="11360" y="23501"/>
                    <a:pt x="11824" y="23141"/>
                  </a:cubicBezTo>
                  <a:lnTo>
                    <a:pt x="15906" y="19971"/>
                  </a:lnTo>
                  <a:cubicBezTo>
                    <a:pt x="18741" y="17772"/>
                    <a:pt x="20399" y="14386"/>
                    <a:pt x="20399" y="10798"/>
                  </a:cubicBezTo>
                  <a:lnTo>
                    <a:pt x="20399" y="3980"/>
                  </a:lnTo>
                  <a:cubicBezTo>
                    <a:pt x="20399" y="3671"/>
                    <a:pt x="20150" y="3420"/>
                    <a:pt x="19842" y="3418"/>
                  </a:cubicBezTo>
                  <a:lnTo>
                    <a:pt x="18600" y="3408"/>
                  </a:lnTo>
                  <a:cubicBezTo>
                    <a:pt x="15065" y="3383"/>
                    <a:pt x="12812" y="2305"/>
                    <a:pt x="11706" y="1200"/>
                  </a:cubicBezTo>
                  <a:cubicBezTo>
                    <a:pt x="11461" y="955"/>
                    <a:pt x="11235" y="692"/>
                    <a:pt x="11029" y="415"/>
                  </a:cubicBezTo>
                  <a:cubicBezTo>
                    <a:pt x="10823" y="139"/>
                    <a:pt x="10514" y="0"/>
                    <a:pt x="10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4823470" y="3398395"/>
              <a:ext cx="334222" cy="466843"/>
            </a:xfrm>
            <a:custGeom>
              <a:rect b="b" l="l" r="r" t="t"/>
              <a:pathLst>
                <a:path extrusionOk="0" h="20811" w="14899">
                  <a:moveTo>
                    <a:pt x="9287" y="0"/>
                  </a:moveTo>
                  <a:lnTo>
                    <a:pt x="9287" y="4516"/>
                  </a:lnTo>
                  <a:cubicBezTo>
                    <a:pt x="9287" y="8393"/>
                    <a:pt x="7496" y="12052"/>
                    <a:pt x="4432" y="14429"/>
                  </a:cubicBezTo>
                  <a:lnTo>
                    <a:pt x="18" y="17855"/>
                  </a:lnTo>
                  <a:lnTo>
                    <a:pt x="1" y="17868"/>
                  </a:lnTo>
                  <a:lnTo>
                    <a:pt x="3077" y="20254"/>
                  </a:lnTo>
                  <a:cubicBezTo>
                    <a:pt x="3554" y="20625"/>
                    <a:pt x="4127" y="20810"/>
                    <a:pt x="4699" y="20810"/>
                  </a:cubicBezTo>
                  <a:cubicBezTo>
                    <a:pt x="5272" y="20810"/>
                    <a:pt x="5845" y="20625"/>
                    <a:pt x="6323" y="20254"/>
                  </a:cubicBezTo>
                  <a:lnTo>
                    <a:pt x="10407" y="17084"/>
                  </a:lnTo>
                  <a:cubicBezTo>
                    <a:pt x="13241" y="14885"/>
                    <a:pt x="14899" y="11497"/>
                    <a:pt x="14899" y="7911"/>
                  </a:cubicBezTo>
                  <a:lnTo>
                    <a:pt x="14899" y="1093"/>
                  </a:lnTo>
                  <a:cubicBezTo>
                    <a:pt x="14899" y="784"/>
                    <a:pt x="14649" y="533"/>
                    <a:pt x="14340" y="531"/>
                  </a:cubicBezTo>
                  <a:lnTo>
                    <a:pt x="13098" y="522"/>
                  </a:lnTo>
                  <a:cubicBezTo>
                    <a:pt x="11601" y="511"/>
                    <a:pt x="10335" y="311"/>
                    <a:pt x="9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917081" y="3815012"/>
              <a:ext cx="23577" cy="23554"/>
            </a:xfrm>
            <a:custGeom>
              <a:rect b="b" l="l" r="r" t="t"/>
              <a:pathLst>
                <a:path extrusionOk="0" h="1050" w="1051">
                  <a:moveTo>
                    <a:pt x="525" y="1"/>
                  </a:moveTo>
                  <a:cubicBezTo>
                    <a:pt x="235" y="1"/>
                    <a:pt x="0" y="236"/>
                    <a:pt x="0" y="526"/>
                  </a:cubicBezTo>
                  <a:cubicBezTo>
                    <a:pt x="0" y="815"/>
                    <a:pt x="235" y="1050"/>
                    <a:pt x="525" y="1050"/>
                  </a:cubicBezTo>
                  <a:cubicBezTo>
                    <a:pt x="816" y="1050"/>
                    <a:pt x="1051" y="815"/>
                    <a:pt x="1051" y="526"/>
                  </a:cubicBezTo>
                  <a:cubicBezTo>
                    <a:pt x="1051" y="236"/>
                    <a:pt x="816" y="1"/>
                    <a:pt x="5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917081" y="3371387"/>
              <a:ext cx="23577" cy="23532"/>
            </a:xfrm>
            <a:custGeom>
              <a:rect b="b" l="l" r="r" t="t"/>
              <a:pathLst>
                <a:path extrusionOk="0" h="1049" w="1051">
                  <a:moveTo>
                    <a:pt x="525" y="0"/>
                  </a:moveTo>
                  <a:cubicBezTo>
                    <a:pt x="235" y="0"/>
                    <a:pt x="0" y="235"/>
                    <a:pt x="0" y="525"/>
                  </a:cubicBezTo>
                  <a:cubicBezTo>
                    <a:pt x="0" y="814"/>
                    <a:pt x="235" y="1049"/>
                    <a:pt x="525" y="1049"/>
                  </a:cubicBezTo>
                  <a:cubicBezTo>
                    <a:pt x="816" y="1049"/>
                    <a:pt x="1051" y="814"/>
                    <a:pt x="1051" y="525"/>
                  </a:cubicBezTo>
                  <a:cubicBezTo>
                    <a:pt x="1051" y="235"/>
                    <a:pt x="816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5106097" y="3440770"/>
              <a:ext cx="23577" cy="23532"/>
            </a:xfrm>
            <a:custGeom>
              <a:rect b="b" l="l" r="r" t="t"/>
              <a:pathLst>
                <a:path extrusionOk="0" h="1049" w="1051">
                  <a:moveTo>
                    <a:pt x="526" y="0"/>
                  </a:moveTo>
                  <a:cubicBezTo>
                    <a:pt x="235" y="0"/>
                    <a:pt x="0" y="234"/>
                    <a:pt x="0" y="524"/>
                  </a:cubicBezTo>
                  <a:cubicBezTo>
                    <a:pt x="0" y="814"/>
                    <a:pt x="235" y="1049"/>
                    <a:pt x="526" y="1049"/>
                  </a:cubicBezTo>
                  <a:cubicBezTo>
                    <a:pt x="816" y="1049"/>
                    <a:pt x="1051" y="814"/>
                    <a:pt x="1051" y="524"/>
                  </a:cubicBezTo>
                  <a:cubicBezTo>
                    <a:pt x="1051" y="234"/>
                    <a:pt x="816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726651" y="3440770"/>
              <a:ext cx="23554" cy="23532"/>
            </a:xfrm>
            <a:custGeom>
              <a:rect b="b" l="l" r="r" t="t"/>
              <a:pathLst>
                <a:path extrusionOk="0" h="1049" w="1050">
                  <a:moveTo>
                    <a:pt x="525" y="0"/>
                  </a:moveTo>
                  <a:cubicBezTo>
                    <a:pt x="236" y="0"/>
                    <a:pt x="1" y="234"/>
                    <a:pt x="1" y="524"/>
                  </a:cubicBezTo>
                  <a:cubicBezTo>
                    <a:pt x="1" y="814"/>
                    <a:pt x="236" y="1049"/>
                    <a:pt x="525" y="1049"/>
                  </a:cubicBezTo>
                  <a:cubicBezTo>
                    <a:pt x="815" y="1049"/>
                    <a:pt x="1050" y="814"/>
                    <a:pt x="1050" y="524"/>
                  </a:cubicBezTo>
                  <a:cubicBezTo>
                    <a:pt x="1050" y="234"/>
                    <a:pt x="815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692038" y="3325624"/>
              <a:ext cx="473640" cy="547645"/>
            </a:xfrm>
            <a:custGeom>
              <a:rect b="b" l="l" r="r" t="t"/>
              <a:pathLst>
                <a:path extrusionOk="0" h="24413" w="21114">
                  <a:moveTo>
                    <a:pt x="10556" y="715"/>
                  </a:moveTo>
                  <a:cubicBezTo>
                    <a:pt x="10557" y="715"/>
                    <a:pt x="10559" y="715"/>
                    <a:pt x="10560" y="715"/>
                  </a:cubicBezTo>
                  <a:lnTo>
                    <a:pt x="10562" y="715"/>
                  </a:lnTo>
                  <a:cubicBezTo>
                    <a:pt x="10563" y="715"/>
                    <a:pt x="10565" y="715"/>
                    <a:pt x="10566" y="715"/>
                  </a:cubicBezTo>
                  <a:cubicBezTo>
                    <a:pt x="10776" y="715"/>
                    <a:pt x="10973" y="817"/>
                    <a:pt x="11099" y="985"/>
                  </a:cubicBezTo>
                  <a:cubicBezTo>
                    <a:pt x="11315" y="1277"/>
                    <a:pt x="11553" y="1553"/>
                    <a:pt x="11810" y="1809"/>
                  </a:cubicBezTo>
                  <a:cubicBezTo>
                    <a:pt x="12496" y="2494"/>
                    <a:pt x="14563" y="4091"/>
                    <a:pt x="18955" y="4123"/>
                  </a:cubicBezTo>
                  <a:lnTo>
                    <a:pt x="20196" y="4132"/>
                  </a:lnTo>
                  <a:cubicBezTo>
                    <a:pt x="20308" y="4133"/>
                    <a:pt x="20398" y="4225"/>
                    <a:pt x="20398" y="4337"/>
                  </a:cubicBezTo>
                  <a:lnTo>
                    <a:pt x="20398" y="11155"/>
                  </a:lnTo>
                  <a:cubicBezTo>
                    <a:pt x="20398" y="14633"/>
                    <a:pt x="18791" y="17914"/>
                    <a:pt x="16044" y="20045"/>
                  </a:cubicBezTo>
                  <a:lnTo>
                    <a:pt x="11960" y="23215"/>
                  </a:lnTo>
                  <a:cubicBezTo>
                    <a:pt x="11559" y="23527"/>
                    <a:pt x="11065" y="23696"/>
                    <a:pt x="10556" y="23697"/>
                  </a:cubicBezTo>
                  <a:cubicBezTo>
                    <a:pt x="10554" y="23697"/>
                    <a:pt x="10552" y="23697"/>
                    <a:pt x="10550" y="23697"/>
                  </a:cubicBezTo>
                  <a:cubicBezTo>
                    <a:pt x="10044" y="23697"/>
                    <a:pt x="9552" y="23527"/>
                    <a:pt x="9153" y="23215"/>
                  </a:cubicBezTo>
                  <a:lnTo>
                    <a:pt x="5069" y="20045"/>
                  </a:lnTo>
                  <a:cubicBezTo>
                    <a:pt x="2322" y="17914"/>
                    <a:pt x="716" y="14633"/>
                    <a:pt x="716" y="11155"/>
                  </a:cubicBezTo>
                  <a:lnTo>
                    <a:pt x="716" y="4337"/>
                  </a:lnTo>
                  <a:cubicBezTo>
                    <a:pt x="716" y="4225"/>
                    <a:pt x="805" y="4133"/>
                    <a:pt x="917" y="4132"/>
                  </a:cubicBezTo>
                  <a:lnTo>
                    <a:pt x="2159" y="4123"/>
                  </a:lnTo>
                  <a:cubicBezTo>
                    <a:pt x="6394" y="4093"/>
                    <a:pt x="8454" y="2661"/>
                    <a:pt x="9304" y="1809"/>
                  </a:cubicBezTo>
                  <a:cubicBezTo>
                    <a:pt x="9562" y="1553"/>
                    <a:pt x="9802" y="1277"/>
                    <a:pt x="10021" y="985"/>
                  </a:cubicBezTo>
                  <a:cubicBezTo>
                    <a:pt x="10146" y="815"/>
                    <a:pt x="10346" y="715"/>
                    <a:pt x="10556" y="715"/>
                  </a:cubicBezTo>
                  <a:close/>
                  <a:moveTo>
                    <a:pt x="10556" y="0"/>
                  </a:moveTo>
                  <a:cubicBezTo>
                    <a:pt x="10119" y="0"/>
                    <a:pt x="9709" y="207"/>
                    <a:pt x="9449" y="557"/>
                  </a:cubicBezTo>
                  <a:cubicBezTo>
                    <a:pt x="9250" y="821"/>
                    <a:pt x="9033" y="1071"/>
                    <a:pt x="8799" y="1305"/>
                  </a:cubicBezTo>
                  <a:cubicBezTo>
                    <a:pt x="8024" y="2078"/>
                    <a:pt x="6134" y="3379"/>
                    <a:pt x="2155" y="3408"/>
                  </a:cubicBezTo>
                  <a:lnTo>
                    <a:pt x="913" y="3418"/>
                  </a:lnTo>
                  <a:cubicBezTo>
                    <a:pt x="409" y="3423"/>
                    <a:pt x="2" y="3832"/>
                    <a:pt x="0" y="4337"/>
                  </a:cubicBezTo>
                  <a:lnTo>
                    <a:pt x="0" y="11155"/>
                  </a:lnTo>
                  <a:cubicBezTo>
                    <a:pt x="0" y="14853"/>
                    <a:pt x="1711" y="18344"/>
                    <a:pt x="4631" y="20611"/>
                  </a:cubicBezTo>
                  <a:lnTo>
                    <a:pt x="8715" y="23781"/>
                  </a:lnTo>
                  <a:cubicBezTo>
                    <a:pt x="9243" y="24189"/>
                    <a:pt x="9890" y="24411"/>
                    <a:pt x="10557" y="24412"/>
                  </a:cubicBezTo>
                  <a:cubicBezTo>
                    <a:pt x="11225" y="24411"/>
                    <a:pt x="11872" y="24189"/>
                    <a:pt x="12400" y="23781"/>
                  </a:cubicBezTo>
                  <a:lnTo>
                    <a:pt x="16484" y="20611"/>
                  </a:lnTo>
                  <a:cubicBezTo>
                    <a:pt x="19404" y="18344"/>
                    <a:pt x="21113" y="14853"/>
                    <a:pt x="21113" y="11155"/>
                  </a:cubicBezTo>
                  <a:lnTo>
                    <a:pt x="21113" y="4337"/>
                  </a:lnTo>
                  <a:cubicBezTo>
                    <a:pt x="21112" y="3832"/>
                    <a:pt x="20706" y="3423"/>
                    <a:pt x="20202" y="3418"/>
                  </a:cubicBezTo>
                  <a:lnTo>
                    <a:pt x="18960" y="3408"/>
                  </a:lnTo>
                  <a:cubicBezTo>
                    <a:pt x="14833" y="3379"/>
                    <a:pt x="12940" y="1928"/>
                    <a:pt x="12316" y="1305"/>
                  </a:cubicBezTo>
                  <a:cubicBezTo>
                    <a:pt x="12084" y="1072"/>
                    <a:pt x="11869" y="824"/>
                    <a:pt x="11673" y="560"/>
                  </a:cubicBezTo>
                  <a:cubicBezTo>
                    <a:pt x="11413" y="208"/>
                    <a:pt x="11001" y="0"/>
                    <a:pt x="10565" y="0"/>
                  </a:cubicBezTo>
                  <a:lnTo>
                    <a:pt x="10560" y="0"/>
                  </a:lnTo>
                  <a:cubicBezTo>
                    <a:pt x="10559" y="0"/>
                    <a:pt x="10557" y="0"/>
                    <a:pt x="10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767120" y="3475743"/>
              <a:ext cx="139620" cy="83426"/>
            </a:xfrm>
            <a:custGeom>
              <a:rect b="b" l="l" r="r" t="t"/>
              <a:pathLst>
                <a:path extrusionOk="0" h="3719" w="6224">
                  <a:moveTo>
                    <a:pt x="1526" y="1"/>
                  </a:moveTo>
                  <a:cubicBezTo>
                    <a:pt x="684" y="1"/>
                    <a:pt x="0" y="684"/>
                    <a:pt x="0" y="1527"/>
                  </a:cubicBezTo>
                  <a:lnTo>
                    <a:pt x="0" y="3719"/>
                  </a:lnTo>
                  <a:lnTo>
                    <a:pt x="6224" y="3719"/>
                  </a:lnTo>
                  <a:lnTo>
                    <a:pt x="6224" y="1527"/>
                  </a:lnTo>
                  <a:cubicBezTo>
                    <a:pt x="6224" y="684"/>
                    <a:pt x="5539" y="1"/>
                    <a:pt x="4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855279" y="3475743"/>
              <a:ext cx="51460" cy="83426"/>
            </a:xfrm>
            <a:custGeom>
              <a:rect b="b" l="l" r="r" t="t"/>
              <a:pathLst>
                <a:path extrusionOk="0" h="3719" w="2294">
                  <a:moveTo>
                    <a:pt x="0" y="1"/>
                  </a:moveTo>
                  <a:cubicBezTo>
                    <a:pt x="787" y="1"/>
                    <a:pt x="1424" y="638"/>
                    <a:pt x="1424" y="1424"/>
                  </a:cubicBezTo>
                  <a:lnTo>
                    <a:pt x="1424" y="3719"/>
                  </a:lnTo>
                  <a:lnTo>
                    <a:pt x="2294" y="3719"/>
                  </a:lnTo>
                  <a:lnTo>
                    <a:pt x="2294" y="1525"/>
                  </a:lnTo>
                  <a:cubicBezTo>
                    <a:pt x="2294" y="684"/>
                    <a:pt x="1611" y="1"/>
                    <a:pt x="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738989" y="3556163"/>
              <a:ext cx="44125" cy="52918"/>
            </a:xfrm>
            <a:custGeom>
              <a:rect b="b" l="l" r="r" t="t"/>
              <a:pathLst>
                <a:path extrusionOk="0" h="2359" w="1967">
                  <a:moveTo>
                    <a:pt x="883" y="1"/>
                  </a:moveTo>
                  <a:cubicBezTo>
                    <a:pt x="836" y="1"/>
                    <a:pt x="785" y="9"/>
                    <a:pt x="730" y="27"/>
                  </a:cubicBezTo>
                  <a:cubicBezTo>
                    <a:pt x="244" y="183"/>
                    <a:pt x="1" y="775"/>
                    <a:pt x="186" y="1344"/>
                  </a:cubicBezTo>
                  <a:cubicBezTo>
                    <a:pt x="350" y="1849"/>
                    <a:pt x="858" y="2358"/>
                    <a:pt x="1309" y="2358"/>
                  </a:cubicBezTo>
                  <a:cubicBezTo>
                    <a:pt x="1368" y="2358"/>
                    <a:pt x="1425" y="2350"/>
                    <a:pt x="1481" y="2332"/>
                  </a:cubicBezTo>
                  <a:cubicBezTo>
                    <a:pt x="1967" y="2174"/>
                    <a:pt x="1776" y="1592"/>
                    <a:pt x="1591" y="1022"/>
                  </a:cubicBezTo>
                  <a:cubicBezTo>
                    <a:pt x="1426" y="516"/>
                    <a:pt x="1258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890745" y="3556163"/>
              <a:ext cx="44125" cy="52918"/>
            </a:xfrm>
            <a:custGeom>
              <a:rect b="b" l="l" r="r" t="t"/>
              <a:pathLst>
                <a:path extrusionOk="0" h="2359" w="1967">
                  <a:moveTo>
                    <a:pt x="1084" y="1"/>
                  </a:moveTo>
                  <a:cubicBezTo>
                    <a:pt x="709" y="1"/>
                    <a:pt x="541" y="516"/>
                    <a:pt x="376" y="1022"/>
                  </a:cubicBezTo>
                  <a:cubicBezTo>
                    <a:pt x="191" y="1592"/>
                    <a:pt x="1" y="2174"/>
                    <a:pt x="487" y="2332"/>
                  </a:cubicBezTo>
                  <a:cubicBezTo>
                    <a:pt x="542" y="2350"/>
                    <a:pt x="600" y="2358"/>
                    <a:pt x="658" y="2358"/>
                  </a:cubicBezTo>
                  <a:cubicBezTo>
                    <a:pt x="1110" y="2358"/>
                    <a:pt x="1618" y="1849"/>
                    <a:pt x="1781" y="1344"/>
                  </a:cubicBezTo>
                  <a:cubicBezTo>
                    <a:pt x="1966" y="775"/>
                    <a:pt x="1723" y="183"/>
                    <a:pt x="1237" y="27"/>
                  </a:cubicBezTo>
                  <a:cubicBezTo>
                    <a:pt x="1182" y="9"/>
                    <a:pt x="1131" y="1"/>
                    <a:pt x="1084" y="1"/>
                  </a:cubicBezTo>
                  <a:close/>
                </a:path>
              </a:pathLst>
            </a:custGeom>
            <a:solidFill>
              <a:srgbClr val="E8A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767142" y="3517445"/>
              <a:ext cx="139575" cy="153035"/>
            </a:xfrm>
            <a:custGeom>
              <a:rect b="b" l="l" r="r" t="t"/>
              <a:pathLst>
                <a:path extrusionOk="0" h="6822" w="6222">
                  <a:moveTo>
                    <a:pt x="1731" y="0"/>
                  </a:moveTo>
                  <a:cubicBezTo>
                    <a:pt x="775" y="0"/>
                    <a:pt x="1" y="775"/>
                    <a:pt x="1" y="1731"/>
                  </a:cubicBezTo>
                  <a:lnTo>
                    <a:pt x="1" y="3711"/>
                  </a:lnTo>
                  <a:cubicBezTo>
                    <a:pt x="1" y="5429"/>
                    <a:pt x="1393" y="6822"/>
                    <a:pt x="3111" y="6822"/>
                  </a:cubicBezTo>
                  <a:cubicBezTo>
                    <a:pt x="4829" y="6822"/>
                    <a:pt x="6222" y="5429"/>
                    <a:pt x="6222" y="3711"/>
                  </a:cubicBezTo>
                  <a:lnTo>
                    <a:pt x="6222" y="1731"/>
                  </a:lnTo>
                  <a:cubicBezTo>
                    <a:pt x="6222" y="775"/>
                    <a:pt x="5447" y="0"/>
                    <a:pt x="4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776362" y="3519127"/>
              <a:ext cx="130355" cy="151352"/>
            </a:xfrm>
            <a:custGeom>
              <a:rect b="b" l="l" r="r" t="t"/>
              <a:pathLst>
                <a:path extrusionOk="0" h="6747" w="5811">
                  <a:moveTo>
                    <a:pt x="4582" y="0"/>
                  </a:moveTo>
                  <a:cubicBezTo>
                    <a:pt x="4631" y="163"/>
                    <a:pt x="4656" y="331"/>
                    <a:pt x="4656" y="502"/>
                  </a:cubicBezTo>
                  <a:lnTo>
                    <a:pt x="4656" y="2481"/>
                  </a:lnTo>
                  <a:cubicBezTo>
                    <a:pt x="4657" y="3591"/>
                    <a:pt x="4065" y="4617"/>
                    <a:pt x="3106" y="5172"/>
                  </a:cubicBezTo>
                  <a:cubicBezTo>
                    <a:pt x="2624" y="5452"/>
                    <a:pt x="2086" y="5592"/>
                    <a:pt x="1546" y="5592"/>
                  </a:cubicBezTo>
                  <a:cubicBezTo>
                    <a:pt x="1013" y="5592"/>
                    <a:pt x="479" y="5455"/>
                    <a:pt x="0" y="5181"/>
                  </a:cubicBezTo>
                  <a:lnTo>
                    <a:pt x="0" y="5181"/>
                  </a:lnTo>
                  <a:cubicBezTo>
                    <a:pt x="564" y="6167"/>
                    <a:pt x="1604" y="6747"/>
                    <a:pt x="2699" y="6747"/>
                  </a:cubicBezTo>
                  <a:cubicBezTo>
                    <a:pt x="2965" y="6747"/>
                    <a:pt x="3234" y="6713"/>
                    <a:pt x="3499" y="6642"/>
                  </a:cubicBezTo>
                  <a:cubicBezTo>
                    <a:pt x="4862" y="6279"/>
                    <a:pt x="5811" y="5046"/>
                    <a:pt x="5811" y="3636"/>
                  </a:cubicBezTo>
                  <a:lnTo>
                    <a:pt x="5811" y="1656"/>
                  </a:lnTo>
                  <a:cubicBezTo>
                    <a:pt x="5811" y="894"/>
                    <a:pt x="5311" y="221"/>
                    <a:pt x="4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890745" y="3556163"/>
              <a:ext cx="44125" cy="52918"/>
            </a:xfrm>
            <a:custGeom>
              <a:rect b="b" l="l" r="r" t="t"/>
              <a:pathLst>
                <a:path extrusionOk="0" h="2359" w="1967">
                  <a:moveTo>
                    <a:pt x="1084" y="1"/>
                  </a:moveTo>
                  <a:cubicBezTo>
                    <a:pt x="709" y="1"/>
                    <a:pt x="541" y="516"/>
                    <a:pt x="376" y="1022"/>
                  </a:cubicBezTo>
                  <a:cubicBezTo>
                    <a:pt x="191" y="1592"/>
                    <a:pt x="1" y="2174"/>
                    <a:pt x="487" y="2332"/>
                  </a:cubicBezTo>
                  <a:cubicBezTo>
                    <a:pt x="542" y="2350"/>
                    <a:pt x="600" y="2358"/>
                    <a:pt x="658" y="2358"/>
                  </a:cubicBezTo>
                  <a:cubicBezTo>
                    <a:pt x="1110" y="2358"/>
                    <a:pt x="1618" y="1849"/>
                    <a:pt x="1781" y="1344"/>
                  </a:cubicBezTo>
                  <a:cubicBezTo>
                    <a:pt x="1966" y="775"/>
                    <a:pt x="1723" y="183"/>
                    <a:pt x="1237" y="27"/>
                  </a:cubicBezTo>
                  <a:cubicBezTo>
                    <a:pt x="1182" y="9"/>
                    <a:pt x="1131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786187" y="3597125"/>
              <a:ext cx="101485" cy="23913"/>
            </a:xfrm>
            <a:custGeom>
              <a:rect b="b" l="l" r="r" t="t"/>
              <a:pathLst>
                <a:path extrusionOk="0" h="1066" w="4524">
                  <a:moveTo>
                    <a:pt x="1557" y="0"/>
                  </a:moveTo>
                  <a:cubicBezTo>
                    <a:pt x="1348" y="0"/>
                    <a:pt x="1140" y="63"/>
                    <a:pt x="959" y="178"/>
                  </a:cubicBezTo>
                  <a:cubicBezTo>
                    <a:pt x="716" y="333"/>
                    <a:pt x="444" y="441"/>
                    <a:pt x="158" y="494"/>
                  </a:cubicBezTo>
                  <a:cubicBezTo>
                    <a:pt x="29" y="519"/>
                    <a:pt x="0" y="690"/>
                    <a:pt x="115" y="755"/>
                  </a:cubicBezTo>
                  <a:cubicBezTo>
                    <a:pt x="199" y="805"/>
                    <a:pt x="286" y="848"/>
                    <a:pt x="376" y="887"/>
                  </a:cubicBezTo>
                  <a:cubicBezTo>
                    <a:pt x="656" y="1006"/>
                    <a:pt x="954" y="1066"/>
                    <a:pt x="1253" y="1066"/>
                  </a:cubicBezTo>
                  <a:cubicBezTo>
                    <a:pt x="1514" y="1066"/>
                    <a:pt x="1776" y="1020"/>
                    <a:pt x="2026" y="928"/>
                  </a:cubicBezTo>
                  <a:cubicBezTo>
                    <a:pt x="2082" y="908"/>
                    <a:pt x="2134" y="876"/>
                    <a:pt x="2178" y="834"/>
                  </a:cubicBezTo>
                  <a:cubicBezTo>
                    <a:pt x="2202" y="811"/>
                    <a:pt x="2232" y="800"/>
                    <a:pt x="2263" y="800"/>
                  </a:cubicBezTo>
                  <a:cubicBezTo>
                    <a:pt x="2293" y="800"/>
                    <a:pt x="2323" y="811"/>
                    <a:pt x="2346" y="834"/>
                  </a:cubicBezTo>
                  <a:cubicBezTo>
                    <a:pt x="2390" y="876"/>
                    <a:pt x="2442" y="908"/>
                    <a:pt x="2499" y="928"/>
                  </a:cubicBezTo>
                  <a:cubicBezTo>
                    <a:pt x="2748" y="1020"/>
                    <a:pt x="3010" y="1066"/>
                    <a:pt x="3271" y="1066"/>
                  </a:cubicBezTo>
                  <a:cubicBezTo>
                    <a:pt x="3570" y="1066"/>
                    <a:pt x="3869" y="1006"/>
                    <a:pt x="4150" y="887"/>
                  </a:cubicBezTo>
                  <a:cubicBezTo>
                    <a:pt x="4238" y="848"/>
                    <a:pt x="4327" y="805"/>
                    <a:pt x="4409" y="755"/>
                  </a:cubicBezTo>
                  <a:cubicBezTo>
                    <a:pt x="4524" y="690"/>
                    <a:pt x="4495" y="519"/>
                    <a:pt x="4366" y="494"/>
                  </a:cubicBezTo>
                  <a:cubicBezTo>
                    <a:pt x="4080" y="441"/>
                    <a:pt x="3809" y="333"/>
                    <a:pt x="3565" y="178"/>
                  </a:cubicBezTo>
                  <a:cubicBezTo>
                    <a:pt x="3384" y="63"/>
                    <a:pt x="3176" y="0"/>
                    <a:pt x="2967" y="0"/>
                  </a:cubicBezTo>
                  <a:cubicBezTo>
                    <a:pt x="2857" y="0"/>
                    <a:pt x="2747" y="17"/>
                    <a:pt x="2641" y="53"/>
                  </a:cubicBezTo>
                  <a:cubicBezTo>
                    <a:pt x="2586" y="71"/>
                    <a:pt x="2530" y="92"/>
                    <a:pt x="2475" y="116"/>
                  </a:cubicBezTo>
                  <a:lnTo>
                    <a:pt x="2468" y="118"/>
                  </a:lnTo>
                  <a:cubicBezTo>
                    <a:pt x="2448" y="127"/>
                    <a:pt x="2427" y="137"/>
                    <a:pt x="2409" y="149"/>
                  </a:cubicBezTo>
                  <a:cubicBezTo>
                    <a:pt x="2364" y="177"/>
                    <a:pt x="2313" y="191"/>
                    <a:pt x="2262" y="191"/>
                  </a:cubicBezTo>
                  <a:cubicBezTo>
                    <a:pt x="2211" y="191"/>
                    <a:pt x="2161" y="177"/>
                    <a:pt x="2116" y="149"/>
                  </a:cubicBezTo>
                  <a:cubicBezTo>
                    <a:pt x="2097" y="137"/>
                    <a:pt x="2076" y="127"/>
                    <a:pt x="2056" y="118"/>
                  </a:cubicBezTo>
                  <a:lnTo>
                    <a:pt x="2049" y="116"/>
                  </a:lnTo>
                  <a:cubicBezTo>
                    <a:pt x="1994" y="92"/>
                    <a:pt x="1939" y="71"/>
                    <a:pt x="1883" y="53"/>
                  </a:cubicBezTo>
                  <a:cubicBezTo>
                    <a:pt x="1777" y="17"/>
                    <a:pt x="1667" y="0"/>
                    <a:pt x="1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5002549" y="3440299"/>
              <a:ext cx="122728" cy="123020"/>
            </a:xfrm>
            <a:custGeom>
              <a:rect b="b" l="l" r="r" t="t"/>
              <a:pathLst>
                <a:path extrusionOk="0" h="5484" w="5471">
                  <a:moveTo>
                    <a:pt x="1352" y="1"/>
                  </a:moveTo>
                  <a:cubicBezTo>
                    <a:pt x="605" y="1"/>
                    <a:pt x="0" y="606"/>
                    <a:pt x="0" y="1353"/>
                  </a:cubicBezTo>
                  <a:lnTo>
                    <a:pt x="0" y="5483"/>
                  </a:lnTo>
                  <a:lnTo>
                    <a:pt x="3772" y="5483"/>
                  </a:lnTo>
                  <a:cubicBezTo>
                    <a:pt x="4709" y="5483"/>
                    <a:pt x="5471" y="4723"/>
                    <a:pt x="5471" y="3784"/>
                  </a:cubicBezTo>
                  <a:cubicBezTo>
                    <a:pt x="5471" y="3738"/>
                    <a:pt x="5432" y="3700"/>
                    <a:pt x="5385" y="3700"/>
                  </a:cubicBezTo>
                  <a:lnTo>
                    <a:pt x="5011" y="3700"/>
                  </a:lnTo>
                  <a:cubicBezTo>
                    <a:pt x="4534" y="3700"/>
                    <a:pt x="4146" y="3313"/>
                    <a:pt x="4146" y="2834"/>
                  </a:cubicBezTo>
                  <a:lnTo>
                    <a:pt x="4146" y="2619"/>
                  </a:lnTo>
                  <a:cubicBezTo>
                    <a:pt x="4146" y="1173"/>
                    <a:pt x="2974" y="1"/>
                    <a:pt x="1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5014348" y="3440299"/>
              <a:ext cx="110906" cy="123020"/>
            </a:xfrm>
            <a:custGeom>
              <a:rect b="b" l="l" r="r" t="t"/>
              <a:pathLst>
                <a:path extrusionOk="0" h="5484" w="4944">
                  <a:moveTo>
                    <a:pt x="826" y="1"/>
                  </a:moveTo>
                  <a:cubicBezTo>
                    <a:pt x="527" y="1"/>
                    <a:pt x="237" y="99"/>
                    <a:pt x="1" y="282"/>
                  </a:cubicBezTo>
                  <a:lnTo>
                    <a:pt x="118" y="282"/>
                  </a:lnTo>
                  <a:cubicBezTo>
                    <a:pt x="1565" y="282"/>
                    <a:pt x="2737" y="1454"/>
                    <a:pt x="2737" y="2899"/>
                  </a:cubicBezTo>
                  <a:lnTo>
                    <a:pt x="2737" y="3117"/>
                  </a:lnTo>
                  <a:cubicBezTo>
                    <a:pt x="2737" y="3594"/>
                    <a:pt x="3124" y="3982"/>
                    <a:pt x="3603" y="3982"/>
                  </a:cubicBezTo>
                  <a:lnTo>
                    <a:pt x="3976" y="3982"/>
                  </a:lnTo>
                  <a:cubicBezTo>
                    <a:pt x="4024" y="3982"/>
                    <a:pt x="4061" y="4019"/>
                    <a:pt x="4061" y="4066"/>
                  </a:cubicBezTo>
                  <a:cubicBezTo>
                    <a:pt x="4061" y="4636"/>
                    <a:pt x="3776" y="5168"/>
                    <a:pt x="3300" y="5483"/>
                  </a:cubicBezTo>
                  <a:cubicBezTo>
                    <a:pt x="4215" y="5454"/>
                    <a:pt x="4943" y="4703"/>
                    <a:pt x="4943" y="3784"/>
                  </a:cubicBezTo>
                  <a:cubicBezTo>
                    <a:pt x="4943" y="3738"/>
                    <a:pt x="4906" y="3700"/>
                    <a:pt x="4859" y="3700"/>
                  </a:cubicBezTo>
                  <a:lnTo>
                    <a:pt x="4486" y="3700"/>
                  </a:lnTo>
                  <a:cubicBezTo>
                    <a:pt x="4008" y="3700"/>
                    <a:pt x="3620" y="3313"/>
                    <a:pt x="3620" y="2834"/>
                  </a:cubicBezTo>
                  <a:lnTo>
                    <a:pt x="3620" y="2619"/>
                  </a:lnTo>
                  <a:cubicBezTo>
                    <a:pt x="3620" y="1173"/>
                    <a:pt x="2448" y="1"/>
                    <a:pt x="1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993486" y="3458761"/>
              <a:ext cx="43833" cy="21827"/>
            </a:xfrm>
            <a:custGeom>
              <a:rect b="b" l="l" r="r" t="t"/>
              <a:pathLst>
                <a:path extrusionOk="0" h="973" w="1954">
                  <a:moveTo>
                    <a:pt x="622" y="0"/>
                  </a:moveTo>
                  <a:cubicBezTo>
                    <a:pt x="279" y="0"/>
                    <a:pt x="1" y="277"/>
                    <a:pt x="1" y="620"/>
                  </a:cubicBezTo>
                  <a:lnTo>
                    <a:pt x="1" y="972"/>
                  </a:lnTo>
                  <a:lnTo>
                    <a:pt x="1953" y="972"/>
                  </a:lnTo>
                  <a:lnTo>
                    <a:pt x="1953" y="620"/>
                  </a:lnTo>
                  <a:cubicBezTo>
                    <a:pt x="1953" y="277"/>
                    <a:pt x="1676" y="0"/>
                    <a:pt x="1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5009637" y="3458761"/>
              <a:ext cx="27682" cy="21827"/>
            </a:xfrm>
            <a:custGeom>
              <a:rect b="b" l="l" r="r" t="t"/>
              <a:pathLst>
                <a:path extrusionOk="0" h="973" w="1234">
                  <a:moveTo>
                    <a:pt x="0" y="0"/>
                  </a:moveTo>
                  <a:cubicBezTo>
                    <a:pt x="364" y="0"/>
                    <a:pt x="659" y="295"/>
                    <a:pt x="659" y="659"/>
                  </a:cubicBezTo>
                  <a:lnTo>
                    <a:pt x="659" y="972"/>
                  </a:lnTo>
                  <a:lnTo>
                    <a:pt x="1233" y="972"/>
                  </a:lnTo>
                  <a:lnTo>
                    <a:pt x="1233" y="620"/>
                  </a:lnTo>
                  <a:cubicBezTo>
                    <a:pt x="1233" y="277"/>
                    <a:pt x="956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917462" y="3556029"/>
              <a:ext cx="44125" cy="52941"/>
            </a:xfrm>
            <a:custGeom>
              <a:rect b="b" l="l" r="r" t="t"/>
              <a:pathLst>
                <a:path extrusionOk="0" h="2360" w="1967">
                  <a:moveTo>
                    <a:pt x="884" y="0"/>
                  </a:moveTo>
                  <a:cubicBezTo>
                    <a:pt x="836" y="0"/>
                    <a:pt x="785" y="9"/>
                    <a:pt x="730" y="27"/>
                  </a:cubicBezTo>
                  <a:cubicBezTo>
                    <a:pt x="244" y="185"/>
                    <a:pt x="1" y="775"/>
                    <a:pt x="186" y="1344"/>
                  </a:cubicBezTo>
                  <a:cubicBezTo>
                    <a:pt x="351" y="1850"/>
                    <a:pt x="859" y="2360"/>
                    <a:pt x="1311" y="2360"/>
                  </a:cubicBezTo>
                  <a:cubicBezTo>
                    <a:pt x="1369" y="2360"/>
                    <a:pt x="1425" y="2351"/>
                    <a:pt x="1481" y="2333"/>
                  </a:cubicBezTo>
                  <a:cubicBezTo>
                    <a:pt x="1967" y="2175"/>
                    <a:pt x="1776" y="1592"/>
                    <a:pt x="1591" y="1022"/>
                  </a:cubicBezTo>
                  <a:cubicBezTo>
                    <a:pt x="1426" y="516"/>
                    <a:pt x="1258" y="0"/>
                    <a:pt x="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069263" y="3556029"/>
              <a:ext cx="44080" cy="52941"/>
            </a:xfrm>
            <a:custGeom>
              <a:rect b="b" l="l" r="r" t="t"/>
              <a:pathLst>
                <a:path extrusionOk="0" h="2360" w="1965">
                  <a:moveTo>
                    <a:pt x="1082" y="1"/>
                  </a:moveTo>
                  <a:cubicBezTo>
                    <a:pt x="707" y="1"/>
                    <a:pt x="539" y="518"/>
                    <a:pt x="374" y="1022"/>
                  </a:cubicBezTo>
                  <a:cubicBezTo>
                    <a:pt x="190" y="1592"/>
                    <a:pt x="0" y="2175"/>
                    <a:pt x="486" y="2333"/>
                  </a:cubicBezTo>
                  <a:cubicBezTo>
                    <a:pt x="541" y="2351"/>
                    <a:pt x="598" y="2360"/>
                    <a:pt x="656" y="2360"/>
                  </a:cubicBezTo>
                  <a:cubicBezTo>
                    <a:pt x="1107" y="2360"/>
                    <a:pt x="1616" y="1850"/>
                    <a:pt x="1780" y="1344"/>
                  </a:cubicBezTo>
                  <a:cubicBezTo>
                    <a:pt x="1964" y="775"/>
                    <a:pt x="1721" y="185"/>
                    <a:pt x="1236" y="27"/>
                  </a:cubicBezTo>
                  <a:cubicBezTo>
                    <a:pt x="1181" y="9"/>
                    <a:pt x="1130" y="1"/>
                    <a:pt x="1082" y="1"/>
                  </a:cubicBezTo>
                  <a:close/>
                </a:path>
              </a:pathLst>
            </a:custGeom>
            <a:solidFill>
              <a:srgbClr val="E8A3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945615" y="3495573"/>
              <a:ext cx="139597" cy="174256"/>
            </a:xfrm>
            <a:custGeom>
              <a:rect b="b" l="l" r="r" t="t"/>
              <a:pathLst>
                <a:path extrusionOk="0" h="7768" w="6223">
                  <a:moveTo>
                    <a:pt x="1731" y="0"/>
                  </a:moveTo>
                  <a:cubicBezTo>
                    <a:pt x="775" y="0"/>
                    <a:pt x="1" y="775"/>
                    <a:pt x="1" y="1729"/>
                  </a:cubicBezTo>
                  <a:lnTo>
                    <a:pt x="1" y="4680"/>
                  </a:lnTo>
                  <a:cubicBezTo>
                    <a:pt x="14" y="6389"/>
                    <a:pt x="1402" y="7767"/>
                    <a:pt x="3111" y="7767"/>
                  </a:cubicBezTo>
                  <a:cubicBezTo>
                    <a:pt x="4820" y="7767"/>
                    <a:pt x="6210" y="6389"/>
                    <a:pt x="6223" y="4680"/>
                  </a:cubicBezTo>
                  <a:lnTo>
                    <a:pt x="6223" y="1731"/>
                  </a:lnTo>
                  <a:cubicBezTo>
                    <a:pt x="6222" y="775"/>
                    <a:pt x="5447" y="0"/>
                    <a:pt x="4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957437" y="3496582"/>
              <a:ext cx="127753" cy="173762"/>
            </a:xfrm>
            <a:custGeom>
              <a:rect b="b" l="l" r="r" t="t"/>
              <a:pathLst>
                <a:path extrusionOk="0" h="7746" w="5695">
                  <a:moveTo>
                    <a:pt x="4355" y="0"/>
                  </a:moveTo>
                  <a:cubicBezTo>
                    <a:pt x="4432" y="197"/>
                    <a:pt x="4470" y="408"/>
                    <a:pt x="4470" y="620"/>
                  </a:cubicBezTo>
                  <a:lnTo>
                    <a:pt x="4470" y="3569"/>
                  </a:lnTo>
                  <a:cubicBezTo>
                    <a:pt x="4470" y="4641"/>
                    <a:pt x="3919" y="5638"/>
                    <a:pt x="3011" y="6206"/>
                  </a:cubicBezTo>
                  <a:cubicBezTo>
                    <a:pt x="2507" y="6521"/>
                    <a:pt x="1934" y="6680"/>
                    <a:pt x="1360" y="6680"/>
                  </a:cubicBezTo>
                  <a:cubicBezTo>
                    <a:pt x="896" y="6680"/>
                    <a:pt x="431" y="6577"/>
                    <a:pt x="0" y="6367"/>
                  </a:cubicBezTo>
                  <a:lnTo>
                    <a:pt x="0" y="6367"/>
                  </a:lnTo>
                  <a:cubicBezTo>
                    <a:pt x="589" y="7245"/>
                    <a:pt x="1566" y="7746"/>
                    <a:pt x="2584" y="7746"/>
                  </a:cubicBezTo>
                  <a:cubicBezTo>
                    <a:pt x="2885" y="7746"/>
                    <a:pt x="3190" y="7702"/>
                    <a:pt x="3489" y="7611"/>
                  </a:cubicBezTo>
                  <a:cubicBezTo>
                    <a:pt x="4799" y="7213"/>
                    <a:pt x="5695" y="6005"/>
                    <a:pt x="5695" y="4637"/>
                  </a:cubicBezTo>
                  <a:lnTo>
                    <a:pt x="5695" y="1686"/>
                  </a:lnTo>
                  <a:cubicBezTo>
                    <a:pt x="5695" y="881"/>
                    <a:pt x="5139" y="181"/>
                    <a:pt x="4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069263" y="3556029"/>
              <a:ext cx="44080" cy="52941"/>
            </a:xfrm>
            <a:custGeom>
              <a:rect b="b" l="l" r="r" t="t"/>
              <a:pathLst>
                <a:path extrusionOk="0" h="2360" w="1965">
                  <a:moveTo>
                    <a:pt x="1082" y="1"/>
                  </a:moveTo>
                  <a:cubicBezTo>
                    <a:pt x="707" y="1"/>
                    <a:pt x="539" y="518"/>
                    <a:pt x="374" y="1022"/>
                  </a:cubicBezTo>
                  <a:cubicBezTo>
                    <a:pt x="190" y="1592"/>
                    <a:pt x="0" y="2175"/>
                    <a:pt x="486" y="2333"/>
                  </a:cubicBezTo>
                  <a:cubicBezTo>
                    <a:pt x="541" y="2351"/>
                    <a:pt x="598" y="2360"/>
                    <a:pt x="656" y="2360"/>
                  </a:cubicBezTo>
                  <a:cubicBezTo>
                    <a:pt x="1107" y="2360"/>
                    <a:pt x="1616" y="1850"/>
                    <a:pt x="1780" y="1344"/>
                  </a:cubicBezTo>
                  <a:cubicBezTo>
                    <a:pt x="1964" y="775"/>
                    <a:pt x="1721" y="185"/>
                    <a:pt x="1236" y="27"/>
                  </a:cubicBezTo>
                  <a:cubicBezTo>
                    <a:pt x="1181" y="9"/>
                    <a:pt x="1130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945615" y="3480521"/>
              <a:ext cx="139597" cy="62542"/>
            </a:xfrm>
            <a:custGeom>
              <a:rect b="b" l="l" r="r" t="t"/>
              <a:pathLst>
                <a:path extrusionOk="0" h="2788" w="6223">
                  <a:moveTo>
                    <a:pt x="1731" y="1"/>
                  </a:moveTo>
                  <a:cubicBezTo>
                    <a:pt x="775" y="1"/>
                    <a:pt x="1" y="776"/>
                    <a:pt x="1" y="1732"/>
                  </a:cubicBezTo>
                  <a:lnTo>
                    <a:pt x="1" y="2711"/>
                  </a:lnTo>
                  <a:cubicBezTo>
                    <a:pt x="217" y="2762"/>
                    <a:pt x="437" y="2788"/>
                    <a:pt x="659" y="2788"/>
                  </a:cubicBezTo>
                  <a:cubicBezTo>
                    <a:pt x="1659" y="2788"/>
                    <a:pt x="2541" y="2274"/>
                    <a:pt x="3072" y="1491"/>
                  </a:cubicBezTo>
                  <a:cubicBezTo>
                    <a:pt x="3089" y="1466"/>
                    <a:pt x="3115" y="1454"/>
                    <a:pt x="3142" y="1454"/>
                  </a:cubicBezTo>
                  <a:cubicBezTo>
                    <a:pt x="3168" y="1454"/>
                    <a:pt x="3194" y="1466"/>
                    <a:pt x="3211" y="1489"/>
                  </a:cubicBezTo>
                  <a:cubicBezTo>
                    <a:pt x="3745" y="2225"/>
                    <a:pt x="4601" y="2702"/>
                    <a:pt x="5564" y="2702"/>
                  </a:cubicBezTo>
                  <a:cubicBezTo>
                    <a:pt x="5786" y="2702"/>
                    <a:pt x="6007" y="2676"/>
                    <a:pt x="6223" y="2625"/>
                  </a:cubicBezTo>
                  <a:lnTo>
                    <a:pt x="6223" y="1732"/>
                  </a:lnTo>
                  <a:cubicBezTo>
                    <a:pt x="6223" y="776"/>
                    <a:pt x="5448" y="1"/>
                    <a:pt x="4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015268" y="3480521"/>
              <a:ext cx="69922" cy="60613"/>
            </a:xfrm>
            <a:custGeom>
              <a:rect b="b" l="l" r="r" t="t"/>
              <a:pathLst>
                <a:path extrusionOk="0" h="2702" w="3117">
                  <a:moveTo>
                    <a:pt x="0" y="1"/>
                  </a:moveTo>
                  <a:cubicBezTo>
                    <a:pt x="1045" y="1"/>
                    <a:pt x="1892" y="848"/>
                    <a:pt x="1892" y="1893"/>
                  </a:cubicBezTo>
                  <a:lnTo>
                    <a:pt x="1892" y="2646"/>
                  </a:lnTo>
                  <a:cubicBezTo>
                    <a:pt x="2079" y="2683"/>
                    <a:pt x="2268" y="2702"/>
                    <a:pt x="2457" y="2702"/>
                  </a:cubicBezTo>
                  <a:cubicBezTo>
                    <a:pt x="2678" y="2702"/>
                    <a:pt x="2900" y="2676"/>
                    <a:pt x="3117" y="2625"/>
                  </a:cubicBezTo>
                  <a:lnTo>
                    <a:pt x="3117" y="1732"/>
                  </a:lnTo>
                  <a:cubicBezTo>
                    <a:pt x="3117" y="776"/>
                    <a:pt x="2342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838096" y="3681314"/>
              <a:ext cx="41478" cy="43026"/>
            </a:xfrm>
            <a:custGeom>
              <a:rect b="b" l="l" r="r" t="t"/>
              <a:pathLst>
                <a:path extrusionOk="0" h="1918" w="1849">
                  <a:moveTo>
                    <a:pt x="940" y="0"/>
                  </a:moveTo>
                  <a:cubicBezTo>
                    <a:pt x="886" y="0"/>
                    <a:pt x="826" y="10"/>
                    <a:pt x="761" y="32"/>
                  </a:cubicBezTo>
                  <a:cubicBezTo>
                    <a:pt x="275" y="190"/>
                    <a:pt x="0" y="689"/>
                    <a:pt x="150" y="1146"/>
                  </a:cubicBezTo>
                  <a:cubicBezTo>
                    <a:pt x="278" y="1539"/>
                    <a:pt x="721" y="1917"/>
                    <a:pt x="1151" y="1917"/>
                  </a:cubicBezTo>
                  <a:cubicBezTo>
                    <a:pt x="1222" y="1917"/>
                    <a:pt x="1293" y="1907"/>
                    <a:pt x="1363" y="1884"/>
                  </a:cubicBezTo>
                  <a:cubicBezTo>
                    <a:pt x="1849" y="1726"/>
                    <a:pt x="1695" y="1257"/>
                    <a:pt x="1547" y="800"/>
                  </a:cubicBezTo>
                  <a:cubicBezTo>
                    <a:pt x="1418" y="404"/>
                    <a:pt x="1287" y="0"/>
                    <a:pt x="940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973700" y="3681314"/>
              <a:ext cx="41455" cy="43026"/>
            </a:xfrm>
            <a:custGeom>
              <a:rect b="b" l="l" r="r" t="t"/>
              <a:pathLst>
                <a:path extrusionOk="0" h="1918" w="1848">
                  <a:moveTo>
                    <a:pt x="909" y="0"/>
                  </a:moveTo>
                  <a:cubicBezTo>
                    <a:pt x="561" y="0"/>
                    <a:pt x="430" y="404"/>
                    <a:pt x="301" y="800"/>
                  </a:cubicBezTo>
                  <a:cubicBezTo>
                    <a:pt x="153" y="1257"/>
                    <a:pt x="1" y="1726"/>
                    <a:pt x="485" y="1884"/>
                  </a:cubicBezTo>
                  <a:cubicBezTo>
                    <a:pt x="554" y="1907"/>
                    <a:pt x="626" y="1917"/>
                    <a:pt x="697" y="1917"/>
                  </a:cubicBezTo>
                  <a:cubicBezTo>
                    <a:pt x="1127" y="1917"/>
                    <a:pt x="1571" y="1539"/>
                    <a:pt x="1698" y="1146"/>
                  </a:cubicBezTo>
                  <a:cubicBezTo>
                    <a:pt x="1847" y="689"/>
                    <a:pt x="1573" y="190"/>
                    <a:pt x="1089" y="32"/>
                  </a:cubicBezTo>
                  <a:cubicBezTo>
                    <a:pt x="1023" y="10"/>
                    <a:pt x="963" y="0"/>
                    <a:pt x="909" y="0"/>
                  </a:cubicBezTo>
                  <a:close/>
                </a:path>
              </a:pathLst>
            </a:custGeom>
            <a:solidFill>
              <a:srgbClr val="F0C9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860416" y="3628306"/>
              <a:ext cx="132419" cy="138790"/>
            </a:xfrm>
            <a:custGeom>
              <a:rect b="b" l="l" r="r" t="t"/>
              <a:pathLst>
                <a:path extrusionOk="0" h="6187" w="5903">
                  <a:moveTo>
                    <a:pt x="2320" y="1"/>
                  </a:moveTo>
                  <a:cubicBezTo>
                    <a:pt x="1039" y="1"/>
                    <a:pt x="1" y="1040"/>
                    <a:pt x="1" y="2321"/>
                  </a:cubicBezTo>
                  <a:lnTo>
                    <a:pt x="1" y="3236"/>
                  </a:lnTo>
                  <a:cubicBezTo>
                    <a:pt x="1" y="4865"/>
                    <a:pt x="1322" y="6187"/>
                    <a:pt x="2951" y="6187"/>
                  </a:cubicBezTo>
                  <a:cubicBezTo>
                    <a:pt x="4581" y="6187"/>
                    <a:pt x="5902" y="4865"/>
                    <a:pt x="5902" y="3236"/>
                  </a:cubicBezTo>
                  <a:lnTo>
                    <a:pt x="5902" y="2321"/>
                  </a:lnTo>
                  <a:cubicBezTo>
                    <a:pt x="5902" y="1040"/>
                    <a:pt x="4864" y="1"/>
                    <a:pt x="3584" y="1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885810" y="3628889"/>
              <a:ext cx="107048" cy="138207"/>
            </a:xfrm>
            <a:custGeom>
              <a:rect b="b" l="l" r="r" t="t"/>
              <a:pathLst>
                <a:path extrusionOk="0" h="6161" w="4772">
                  <a:moveTo>
                    <a:pt x="2800" y="1"/>
                  </a:moveTo>
                  <a:lnTo>
                    <a:pt x="2800" y="1"/>
                  </a:lnTo>
                  <a:cubicBezTo>
                    <a:pt x="3295" y="440"/>
                    <a:pt x="3576" y="1070"/>
                    <a:pt x="3576" y="1732"/>
                  </a:cubicBezTo>
                  <a:lnTo>
                    <a:pt x="3576" y="2647"/>
                  </a:lnTo>
                  <a:cubicBezTo>
                    <a:pt x="3576" y="3539"/>
                    <a:pt x="3172" y="4384"/>
                    <a:pt x="2478" y="4944"/>
                  </a:cubicBezTo>
                  <a:cubicBezTo>
                    <a:pt x="1948" y="5372"/>
                    <a:pt x="1293" y="5598"/>
                    <a:pt x="625" y="5598"/>
                  </a:cubicBezTo>
                  <a:cubicBezTo>
                    <a:pt x="417" y="5598"/>
                    <a:pt x="207" y="5576"/>
                    <a:pt x="0" y="5531"/>
                  </a:cubicBezTo>
                  <a:lnTo>
                    <a:pt x="0" y="5531"/>
                  </a:lnTo>
                  <a:cubicBezTo>
                    <a:pt x="530" y="5947"/>
                    <a:pt x="1173" y="6160"/>
                    <a:pt x="1822" y="6160"/>
                  </a:cubicBezTo>
                  <a:cubicBezTo>
                    <a:pt x="2261" y="6160"/>
                    <a:pt x="2702" y="6062"/>
                    <a:pt x="3112" y="5863"/>
                  </a:cubicBezTo>
                  <a:cubicBezTo>
                    <a:pt x="4128" y="5369"/>
                    <a:pt x="4772" y="4339"/>
                    <a:pt x="4770" y="3210"/>
                  </a:cubicBezTo>
                  <a:lnTo>
                    <a:pt x="4770" y="2295"/>
                  </a:lnTo>
                  <a:cubicBezTo>
                    <a:pt x="4770" y="1147"/>
                    <a:pt x="3933" y="174"/>
                    <a:pt x="2800" y="1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973700" y="3681314"/>
              <a:ext cx="41455" cy="43026"/>
            </a:xfrm>
            <a:custGeom>
              <a:rect b="b" l="l" r="r" t="t"/>
              <a:pathLst>
                <a:path extrusionOk="0" h="1918" w="1848">
                  <a:moveTo>
                    <a:pt x="909" y="0"/>
                  </a:moveTo>
                  <a:cubicBezTo>
                    <a:pt x="561" y="0"/>
                    <a:pt x="430" y="404"/>
                    <a:pt x="301" y="800"/>
                  </a:cubicBezTo>
                  <a:cubicBezTo>
                    <a:pt x="153" y="1257"/>
                    <a:pt x="1" y="1726"/>
                    <a:pt x="485" y="1884"/>
                  </a:cubicBezTo>
                  <a:cubicBezTo>
                    <a:pt x="554" y="1907"/>
                    <a:pt x="626" y="1917"/>
                    <a:pt x="697" y="1917"/>
                  </a:cubicBezTo>
                  <a:cubicBezTo>
                    <a:pt x="1127" y="1917"/>
                    <a:pt x="1571" y="1539"/>
                    <a:pt x="1698" y="1146"/>
                  </a:cubicBezTo>
                  <a:cubicBezTo>
                    <a:pt x="1847" y="689"/>
                    <a:pt x="1573" y="190"/>
                    <a:pt x="1089" y="32"/>
                  </a:cubicBezTo>
                  <a:cubicBezTo>
                    <a:pt x="1023" y="10"/>
                    <a:pt x="963" y="0"/>
                    <a:pt x="909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9"/>
          <p:cNvGrpSpPr/>
          <p:nvPr/>
        </p:nvGrpSpPr>
        <p:grpSpPr>
          <a:xfrm>
            <a:off x="5354863" y="3763337"/>
            <a:ext cx="607125" cy="400147"/>
            <a:chOff x="235800" y="830650"/>
            <a:chExt cx="6978450" cy="4588844"/>
          </a:xfrm>
        </p:grpSpPr>
        <p:sp>
          <p:nvSpPr>
            <p:cNvPr id="385" name="Google Shape;385;p29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29"/>
          <p:cNvSpPr/>
          <p:nvPr/>
        </p:nvSpPr>
        <p:spPr>
          <a:xfrm flipH="1" rot="10800000">
            <a:off x="5398550" y="3879197"/>
            <a:ext cx="18600" cy="15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 flipH="1" rot="10800000">
            <a:off x="5421667" y="3902380"/>
            <a:ext cx="18600" cy="15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 flipH="1" rot="10800000">
            <a:off x="5444783" y="3925564"/>
            <a:ext cx="18600" cy="15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 flipH="1" rot="10800000">
            <a:off x="5467900" y="3948747"/>
            <a:ext cx="18600" cy="15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 flipH="1" rot="10800000">
            <a:off x="5486648" y="3902380"/>
            <a:ext cx="18600" cy="15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 flipH="1" rot="10800000">
            <a:off x="5444783" y="3925564"/>
            <a:ext cx="18600" cy="15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 flipH="1" rot="10800000">
            <a:off x="5444783" y="3863498"/>
            <a:ext cx="18600" cy="156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9"/>
          <p:cNvGrpSpPr/>
          <p:nvPr/>
        </p:nvGrpSpPr>
        <p:grpSpPr>
          <a:xfrm>
            <a:off x="3475645" y="1925869"/>
            <a:ext cx="606993" cy="436103"/>
            <a:chOff x="1190625" y="332700"/>
            <a:chExt cx="5219200" cy="5030025"/>
          </a:xfrm>
        </p:grpSpPr>
        <p:sp>
          <p:nvSpPr>
            <p:cNvPr id="399" name="Google Shape;399;p29"/>
            <p:cNvSpPr/>
            <p:nvPr/>
          </p:nvSpPr>
          <p:spPr>
            <a:xfrm>
              <a:off x="1285200" y="4128850"/>
              <a:ext cx="570075" cy="1233875"/>
            </a:xfrm>
            <a:custGeom>
              <a:rect b="b" l="l" r="r" t="t"/>
              <a:pathLst>
                <a:path extrusionOk="0" h="49355" w="22803">
                  <a:moveTo>
                    <a:pt x="1" y="0"/>
                  </a:moveTo>
                  <a:lnTo>
                    <a:pt x="1" y="45538"/>
                  </a:lnTo>
                  <a:cubicBezTo>
                    <a:pt x="1" y="47658"/>
                    <a:pt x="1697" y="49354"/>
                    <a:pt x="3817" y="49354"/>
                  </a:cubicBezTo>
                  <a:lnTo>
                    <a:pt x="22802" y="49354"/>
                  </a:lnTo>
                  <a:lnTo>
                    <a:pt x="22802" y="0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72875" y="4128850"/>
              <a:ext cx="664650" cy="1233875"/>
            </a:xfrm>
            <a:custGeom>
              <a:rect b="b" l="l" r="r" t="t"/>
              <a:pathLst>
                <a:path extrusionOk="0" h="49355" w="26586">
                  <a:moveTo>
                    <a:pt x="1" y="0"/>
                  </a:moveTo>
                  <a:lnTo>
                    <a:pt x="1" y="49354"/>
                  </a:lnTo>
                  <a:lnTo>
                    <a:pt x="26586" y="49354"/>
                  </a:lnTo>
                  <a:lnTo>
                    <a:pt x="26586" y="0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190625" y="2895000"/>
              <a:ext cx="2846900" cy="2467725"/>
            </a:xfrm>
            <a:custGeom>
              <a:rect b="b" l="l" r="r" t="t"/>
              <a:pathLst>
                <a:path extrusionOk="0" h="98709" w="113876">
                  <a:moveTo>
                    <a:pt x="41753" y="1"/>
                  </a:moveTo>
                  <a:lnTo>
                    <a:pt x="8383" y="9101"/>
                  </a:lnTo>
                  <a:cubicBezTo>
                    <a:pt x="3425" y="10471"/>
                    <a:pt x="0" y="14940"/>
                    <a:pt x="0" y="20094"/>
                  </a:cubicBezTo>
                  <a:lnTo>
                    <a:pt x="0" y="53138"/>
                  </a:lnTo>
                  <a:cubicBezTo>
                    <a:pt x="0" y="55259"/>
                    <a:pt x="1696" y="56955"/>
                    <a:pt x="3784" y="56955"/>
                  </a:cubicBezTo>
                  <a:lnTo>
                    <a:pt x="22769" y="56955"/>
                  </a:lnTo>
                  <a:lnTo>
                    <a:pt x="22769" y="94892"/>
                  </a:lnTo>
                  <a:cubicBezTo>
                    <a:pt x="22769" y="97012"/>
                    <a:pt x="24465" y="98708"/>
                    <a:pt x="26585" y="98708"/>
                  </a:cubicBezTo>
                  <a:lnTo>
                    <a:pt x="87291" y="98708"/>
                  </a:lnTo>
                  <a:cubicBezTo>
                    <a:pt x="89411" y="98708"/>
                    <a:pt x="91107" y="97012"/>
                    <a:pt x="91107" y="94892"/>
                  </a:cubicBezTo>
                  <a:lnTo>
                    <a:pt x="91107" y="56955"/>
                  </a:lnTo>
                  <a:lnTo>
                    <a:pt x="110092" y="56955"/>
                  </a:lnTo>
                  <a:cubicBezTo>
                    <a:pt x="112180" y="56955"/>
                    <a:pt x="113876" y="55259"/>
                    <a:pt x="113876" y="53138"/>
                  </a:cubicBezTo>
                  <a:lnTo>
                    <a:pt x="113876" y="20094"/>
                  </a:lnTo>
                  <a:cubicBezTo>
                    <a:pt x="113876" y="14940"/>
                    <a:pt x="110451" y="10471"/>
                    <a:pt x="105493" y="9101"/>
                  </a:cubicBezTo>
                  <a:lnTo>
                    <a:pt x="72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862575" y="2895000"/>
              <a:ext cx="1503000" cy="759250"/>
            </a:xfrm>
            <a:custGeom>
              <a:rect b="b" l="l" r="r" t="t"/>
              <a:pathLst>
                <a:path extrusionOk="0" h="30370" w="60120">
                  <a:moveTo>
                    <a:pt x="14875" y="1"/>
                  </a:moveTo>
                  <a:lnTo>
                    <a:pt x="1" y="4078"/>
                  </a:lnTo>
                  <a:cubicBezTo>
                    <a:pt x="1991" y="18920"/>
                    <a:pt x="14680" y="30370"/>
                    <a:pt x="30044" y="30370"/>
                  </a:cubicBezTo>
                  <a:cubicBezTo>
                    <a:pt x="45440" y="30370"/>
                    <a:pt x="58129" y="18920"/>
                    <a:pt x="60119" y="4078"/>
                  </a:cubicBezTo>
                  <a:lnTo>
                    <a:pt x="45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2139850" y="2563100"/>
              <a:ext cx="948450" cy="806550"/>
            </a:xfrm>
            <a:custGeom>
              <a:rect b="b" l="l" r="r" t="t"/>
              <a:pathLst>
                <a:path extrusionOk="0" h="32262" w="37938">
                  <a:moveTo>
                    <a:pt x="1" y="0"/>
                  </a:moveTo>
                  <a:lnTo>
                    <a:pt x="1" y="13277"/>
                  </a:lnTo>
                  <a:cubicBezTo>
                    <a:pt x="1" y="23780"/>
                    <a:pt x="8482" y="32261"/>
                    <a:pt x="18953" y="32261"/>
                  </a:cubicBezTo>
                  <a:cubicBezTo>
                    <a:pt x="29456" y="32261"/>
                    <a:pt x="37937" y="23780"/>
                    <a:pt x="37937" y="13277"/>
                  </a:cubicBezTo>
                  <a:lnTo>
                    <a:pt x="37937" y="0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569825" y="902750"/>
              <a:ext cx="2087700" cy="1802275"/>
            </a:xfrm>
            <a:custGeom>
              <a:rect b="b" l="l" r="r" t="t"/>
              <a:pathLst>
                <a:path extrusionOk="0" h="72091" w="83508">
                  <a:moveTo>
                    <a:pt x="7601" y="0"/>
                  </a:moveTo>
                  <a:lnTo>
                    <a:pt x="7601" y="22769"/>
                  </a:lnTo>
                  <a:cubicBezTo>
                    <a:pt x="3425" y="22769"/>
                    <a:pt x="0" y="26161"/>
                    <a:pt x="0" y="30337"/>
                  </a:cubicBezTo>
                  <a:cubicBezTo>
                    <a:pt x="0" y="34545"/>
                    <a:pt x="3425" y="37937"/>
                    <a:pt x="7601" y="37937"/>
                  </a:cubicBezTo>
                  <a:cubicBezTo>
                    <a:pt x="7601" y="56824"/>
                    <a:pt x="22899" y="72090"/>
                    <a:pt x="41754" y="72090"/>
                  </a:cubicBezTo>
                  <a:cubicBezTo>
                    <a:pt x="60641" y="72090"/>
                    <a:pt x="75939" y="56824"/>
                    <a:pt x="75939" y="37937"/>
                  </a:cubicBezTo>
                  <a:cubicBezTo>
                    <a:pt x="80115" y="37937"/>
                    <a:pt x="83507" y="34545"/>
                    <a:pt x="83507" y="30337"/>
                  </a:cubicBezTo>
                  <a:cubicBezTo>
                    <a:pt x="83507" y="26161"/>
                    <a:pt x="80115" y="22769"/>
                    <a:pt x="75939" y="22769"/>
                  </a:cubicBezTo>
                  <a:lnTo>
                    <a:pt x="75939" y="0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665225" y="332700"/>
              <a:ext cx="1897700" cy="1165375"/>
            </a:xfrm>
            <a:custGeom>
              <a:rect b="b" l="l" r="r" t="t"/>
              <a:pathLst>
                <a:path extrusionOk="0" h="46615" w="75908">
                  <a:moveTo>
                    <a:pt x="26553" y="1"/>
                  </a:moveTo>
                  <a:cubicBezTo>
                    <a:pt x="11907" y="1"/>
                    <a:pt x="1" y="11907"/>
                    <a:pt x="1" y="26586"/>
                  </a:cubicBezTo>
                  <a:lnTo>
                    <a:pt x="1" y="46615"/>
                  </a:lnTo>
                  <a:cubicBezTo>
                    <a:pt x="1110" y="45962"/>
                    <a:pt x="2415" y="45571"/>
                    <a:pt x="3785" y="45571"/>
                  </a:cubicBezTo>
                  <a:cubicBezTo>
                    <a:pt x="4274" y="45571"/>
                    <a:pt x="4763" y="45603"/>
                    <a:pt x="5220" y="45701"/>
                  </a:cubicBezTo>
                  <a:cubicBezTo>
                    <a:pt x="5716" y="45798"/>
                    <a:pt x="6213" y="45845"/>
                    <a:pt x="6703" y="45845"/>
                  </a:cubicBezTo>
                  <a:cubicBezTo>
                    <a:pt x="9856" y="45845"/>
                    <a:pt x="12748" y="43905"/>
                    <a:pt x="13538" y="40743"/>
                  </a:cubicBezTo>
                  <a:lnTo>
                    <a:pt x="14484" y="36992"/>
                  </a:lnTo>
                  <a:cubicBezTo>
                    <a:pt x="14875" y="35361"/>
                    <a:pt x="16343" y="34187"/>
                    <a:pt x="18040" y="34121"/>
                  </a:cubicBezTo>
                  <a:cubicBezTo>
                    <a:pt x="25085" y="33926"/>
                    <a:pt x="43744" y="33012"/>
                    <a:pt x="56433" y="28413"/>
                  </a:cubicBezTo>
                  <a:cubicBezTo>
                    <a:pt x="56877" y="28252"/>
                    <a:pt x="57329" y="28176"/>
                    <a:pt x="57771" y="28176"/>
                  </a:cubicBezTo>
                  <a:cubicBezTo>
                    <a:pt x="59569" y="28176"/>
                    <a:pt x="61208" y="29431"/>
                    <a:pt x="61522" y="31316"/>
                  </a:cubicBezTo>
                  <a:lnTo>
                    <a:pt x="62924" y="39830"/>
                  </a:lnTo>
                  <a:cubicBezTo>
                    <a:pt x="63055" y="40580"/>
                    <a:pt x="63251" y="41265"/>
                    <a:pt x="63512" y="41950"/>
                  </a:cubicBezTo>
                  <a:cubicBezTo>
                    <a:pt x="64456" y="44451"/>
                    <a:pt x="66868" y="45792"/>
                    <a:pt x="69477" y="45792"/>
                  </a:cubicBezTo>
                  <a:cubicBezTo>
                    <a:pt x="69932" y="45792"/>
                    <a:pt x="70392" y="45751"/>
                    <a:pt x="70851" y="45669"/>
                  </a:cubicBezTo>
                  <a:cubicBezTo>
                    <a:pt x="71243" y="45603"/>
                    <a:pt x="71667" y="45571"/>
                    <a:pt x="72123" y="45571"/>
                  </a:cubicBezTo>
                  <a:cubicBezTo>
                    <a:pt x="73493" y="45571"/>
                    <a:pt x="74798" y="45962"/>
                    <a:pt x="75907" y="46615"/>
                  </a:cubicBezTo>
                  <a:lnTo>
                    <a:pt x="75907" y="22802"/>
                  </a:lnTo>
                  <a:cubicBezTo>
                    <a:pt x="75907" y="17094"/>
                    <a:pt x="72743" y="12201"/>
                    <a:pt x="68144" y="9624"/>
                  </a:cubicBezTo>
                  <a:cubicBezTo>
                    <a:pt x="67263" y="4176"/>
                    <a:pt x="62598" y="1"/>
                    <a:pt x="56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665225" y="332700"/>
              <a:ext cx="1138475" cy="1165375"/>
            </a:xfrm>
            <a:custGeom>
              <a:rect b="b" l="l" r="r" t="t"/>
              <a:pathLst>
                <a:path extrusionOk="0" h="46615" w="45539">
                  <a:moveTo>
                    <a:pt x="26553" y="1"/>
                  </a:moveTo>
                  <a:cubicBezTo>
                    <a:pt x="11907" y="1"/>
                    <a:pt x="1" y="11907"/>
                    <a:pt x="1" y="26586"/>
                  </a:cubicBezTo>
                  <a:lnTo>
                    <a:pt x="1" y="46615"/>
                  </a:lnTo>
                  <a:cubicBezTo>
                    <a:pt x="1110" y="45962"/>
                    <a:pt x="2415" y="45571"/>
                    <a:pt x="3785" y="45571"/>
                  </a:cubicBezTo>
                  <a:cubicBezTo>
                    <a:pt x="4274" y="45571"/>
                    <a:pt x="4763" y="45603"/>
                    <a:pt x="5220" y="45701"/>
                  </a:cubicBezTo>
                  <a:cubicBezTo>
                    <a:pt x="5716" y="45798"/>
                    <a:pt x="6213" y="45845"/>
                    <a:pt x="6703" y="45845"/>
                  </a:cubicBezTo>
                  <a:cubicBezTo>
                    <a:pt x="9856" y="45845"/>
                    <a:pt x="12748" y="43905"/>
                    <a:pt x="13538" y="40743"/>
                  </a:cubicBezTo>
                  <a:lnTo>
                    <a:pt x="14484" y="36992"/>
                  </a:lnTo>
                  <a:cubicBezTo>
                    <a:pt x="14875" y="35361"/>
                    <a:pt x="16343" y="34187"/>
                    <a:pt x="18040" y="34121"/>
                  </a:cubicBezTo>
                  <a:cubicBezTo>
                    <a:pt x="19279" y="34089"/>
                    <a:pt x="20910" y="34023"/>
                    <a:pt x="22769" y="33926"/>
                  </a:cubicBezTo>
                  <a:lnTo>
                    <a:pt x="22769" y="22802"/>
                  </a:lnTo>
                  <a:cubicBezTo>
                    <a:pt x="22769" y="10211"/>
                    <a:pt x="32979" y="1"/>
                    <a:pt x="4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190625" y="3207325"/>
              <a:ext cx="569225" cy="1111550"/>
            </a:xfrm>
            <a:custGeom>
              <a:rect b="b" l="l" r="r" t="t"/>
              <a:pathLst>
                <a:path extrusionOk="0" h="44462" w="22769">
                  <a:moveTo>
                    <a:pt x="2968" y="1"/>
                  </a:moveTo>
                  <a:cubicBezTo>
                    <a:pt x="1109" y="2023"/>
                    <a:pt x="0" y="4698"/>
                    <a:pt x="0" y="7601"/>
                  </a:cubicBezTo>
                  <a:lnTo>
                    <a:pt x="0" y="40645"/>
                  </a:lnTo>
                  <a:cubicBezTo>
                    <a:pt x="0" y="42766"/>
                    <a:pt x="1696" y="44462"/>
                    <a:pt x="3784" y="44462"/>
                  </a:cubicBezTo>
                  <a:lnTo>
                    <a:pt x="22769" y="44462"/>
                  </a:lnTo>
                  <a:lnTo>
                    <a:pt x="22769" y="31968"/>
                  </a:lnTo>
                  <a:cubicBezTo>
                    <a:pt x="22769" y="27760"/>
                    <a:pt x="21366" y="23650"/>
                    <a:pt x="18789" y="20323"/>
                  </a:cubicBezTo>
                  <a:lnTo>
                    <a:pt x="2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3468300" y="3207325"/>
              <a:ext cx="569225" cy="1111550"/>
            </a:xfrm>
            <a:custGeom>
              <a:rect b="b" l="l" r="r" t="t"/>
              <a:pathLst>
                <a:path extrusionOk="0" h="44462" w="22769">
                  <a:moveTo>
                    <a:pt x="19801" y="1"/>
                  </a:moveTo>
                  <a:lnTo>
                    <a:pt x="3980" y="20323"/>
                  </a:lnTo>
                  <a:cubicBezTo>
                    <a:pt x="1403" y="23650"/>
                    <a:pt x="0" y="27760"/>
                    <a:pt x="0" y="31968"/>
                  </a:cubicBezTo>
                  <a:lnTo>
                    <a:pt x="0" y="44462"/>
                  </a:lnTo>
                  <a:lnTo>
                    <a:pt x="18985" y="44462"/>
                  </a:lnTo>
                  <a:cubicBezTo>
                    <a:pt x="21073" y="44462"/>
                    <a:pt x="22769" y="42766"/>
                    <a:pt x="22769" y="40645"/>
                  </a:cubicBezTo>
                  <a:lnTo>
                    <a:pt x="22769" y="7601"/>
                  </a:lnTo>
                  <a:cubicBezTo>
                    <a:pt x="22769" y="4698"/>
                    <a:pt x="21660" y="2023"/>
                    <a:pt x="19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3942925" y="712725"/>
              <a:ext cx="2276875" cy="2751525"/>
            </a:xfrm>
            <a:custGeom>
              <a:rect b="b" l="l" r="r" t="t"/>
              <a:pathLst>
                <a:path extrusionOk="0" h="110061" w="91075">
                  <a:moveTo>
                    <a:pt x="45537" y="1"/>
                  </a:moveTo>
                  <a:cubicBezTo>
                    <a:pt x="22475" y="1"/>
                    <a:pt x="3784" y="18692"/>
                    <a:pt x="3784" y="41754"/>
                  </a:cubicBezTo>
                  <a:cubicBezTo>
                    <a:pt x="3784" y="68307"/>
                    <a:pt x="0" y="94892"/>
                    <a:pt x="0" y="94892"/>
                  </a:cubicBezTo>
                  <a:cubicBezTo>
                    <a:pt x="0" y="94892"/>
                    <a:pt x="18952" y="106276"/>
                    <a:pt x="45537" y="110060"/>
                  </a:cubicBezTo>
                  <a:cubicBezTo>
                    <a:pt x="72090" y="106276"/>
                    <a:pt x="91075" y="94892"/>
                    <a:pt x="91075" y="94892"/>
                  </a:cubicBezTo>
                  <a:cubicBezTo>
                    <a:pt x="91075" y="94892"/>
                    <a:pt x="87291" y="68307"/>
                    <a:pt x="87291" y="41754"/>
                  </a:cubicBezTo>
                  <a:cubicBezTo>
                    <a:pt x="87291" y="18692"/>
                    <a:pt x="68600" y="1"/>
                    <a:pt x="45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3942925" y="712725"/>
              <a:ext cx="1293400" cy="2751525"/>
            </a:xfrm>
            <a:custGeom>
              <a:rect b="b" l="l" r="r" t="t"/>
              <a:pathLst>
                <a:path extrusionOk="0" h="110061" w="51736">
                  <a:moveTo>
                    <a:pt x="45537" y="1"/>
                  </a:moveTo>
                  <a:cubicBezTo>
                    <a:pt x="22475" y="1"/>
                    <a:pt x="3784" y="18692"/>
                    <a:pt x="3784" y="41754"/>
                  </a:cubicBezTo>
                  <a:cubicBezTo>
                    <a:pt x="3784" y="68307"/>
                    <a:pt x="0" y="94892"/>
                    <a:pt x="0" y="94892"/>
                  </a:cubicBezTo>
                  <a:cubicBezTo>
                    <a:pt x="0" y="94892"/>
                    <a:pt x="18952" y="106276"/>
                    <a:pt x="45537" y="110060"/>
                  </a:cubicBezTo>
                  <a:lnTo>
                    <a:pt x="45537" y="53139"/>
                  </a:lnTo>
                  <a:lnTo>
                    <a:pt x="30337" y="37938"/>
                  </a:lnTo>
                  <a:lnTo>
                    <a:pt x="30337" y="26553"/>
                  </a:lnTo>
                  <a:cubicBezTo>
                    <a:pt x="30337" y="13668"/>
                    <a:pt x="39535" y="2904"/>
                    <a:pt x="51735" y="523"/>
                  </a:cubicBezTo>
                  <a:cubicBezTo>
                    <a:pt x="49713" y="196"/>
                    <a:pt x="47658" y="1"/>
                    <a:pt x="45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3752900" y="2990425"/>
              <a:ext cx="2656925" cy="2372300"/>
            </a:xfrm>
            <a:custGeom>
              <a:rect b="b" l="l" r="r" t="t"/>
              <a:pathLst>
                <a:path extrusionOk="0" h="94892" w="106277">
                  <a:moveTo>
                    <a:pt x="37938" y="0"/>
                  </a:moveTo>
                  <a:lnTo>
                    <a:pt x="37938" y="13831"/>
                  </a:lnTo>
                  <a:cubicBezTo>
                    <a:pt x="37938" y="16930"/>
                    <a:pt x="36078" y="19735"/>
                    <a:pt x="33175" y="20877"/>
                  </a:cubicBezTo>
                  <a:lnTo>
                    <a:pt x="7144" y="31282"/>
                  </a:lnTo>
                  <a:cubicBezTo>
                    <a:pt x="2839" y="33011"/>
                    <a:pt x="1" y="37187"/>
                    <a:pt x="1" y="41851"/>
                  </a:cubicBezTo>
                  <a:lnTo>
                    <a:pt x="1" y="56922"/>
                  </a:lnTo>
                  <a:cubicBezTo>
                    <a:pt x="1" y="59009"/>
                    <a:pt x="1697" y="60706"/>
                    <a:pt x="3785" y="60706"/>
                  </a:cubicBezTo>
                  <a:lnTo>
                    <a:pt x="3785" y="91075"/>
                  </a:lnTo>
                  <a:cubicBezTo>
                    <a:pt x="3785" y="93195"/>
                    <a:pt x="5481" y="94891"/>
                    <a:pt x="7601" y="94891"/>
                  </a:cubicBezTo>
                  <a:lnTo>
                    <a:pt x="98676" y="94891"/>
                  </a:lnTo>
                  <a:cubicBezTo>
                    <a:pt x="100796" y="94891"/>
                    <a:pt x="102492" y="93195"/>
                    <a:pt x="102492" y="91075"/>
                  </a:cubicBezTo>
                  <a:lnTo>
                    <a:pt x="102492" y="60706"/>
                  </a:lnTo>
                  <a:cubicBezTo>
                    <a:pt x="104580" y="60706"/>
                    <a:pt x="106276" y="59009"/>
                    <a:pt x="106276" y="56922"/>
                  </a:cubicBezTo>
                  <a:lnTo>
                    <a:pt x="106276" y="41851"/>
                  </a:lnTo>
                  <a:cubicBezTo>
                    <a:pt x="106276" y="37187"/>
                    <a:pt x="103438" y="33011"/>
                    <a:pt x="99132" y="31282"/>
                  </a:cubicBezTo>
                  <a:lnTo>
                    <a:pt x="73102" y="20877"/>
                  </a:lnTo>
                  <a:cubicBezTo>
                    <a:pt x="70199" y="19735"/>
                    <a:pt x="68307" y="16930"/>
                    <a:pt x="68307" y="13831"/>
                  </a:cubicBezTo>
                  <a:lnTo>
                    <a:pt x="683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4037500" y="1608325"/>
              <a:ext cx="1897700" cy="1571300"/>
            </a:xfrm>
            <a:custGeom>
              <a:rect b="b" l="l" r="r" t="t"/>
              <a:pathLst>
                <a:path extrusionOk="0" h="62852" w="75908">
                  <a:moveTo>
                    <a:pt x="27717" y="0"/>
                  </a:moveTo>
                  <a:cubicBezTo>
                    <a:pt x="26496" y="0"/>
                    <a:pt x="25302" y="578"/>
                    <a:pt x="24596" y="1657"/>
                  </a:cubicBezTo>
                  <a:cubicBezTo>
                    <a:pt x="21661" y="6093"/>
                    <a:pt x="15658" y="13368"/>
                    <a:pt x="7830" y="13498"/>
                  </a:cubicBezTo>
                  <a:cubicBezTo>
                    <a:pt x="3557" y="13596"/>
                    <a:pt x="1" y="16760"/>
                    <a:pt x="1" y="21033"/>
                  </a:cubicBezTo>
                  <a:lnTo>
                    <a:pt x="1" y="21098"/>
                  </a:lnTo>
                  <a:cubicBezTo>
                    <a:pt x="1" y="25306"/>
                    <a:pt x="3393" y="28699"/>
                    <a:pt x="7601" y="28699"/>
                  </a:cubicBezTo>
                  <a:cubicBezTo>
                    <a:pt x="7601" y="31308"/>
                    <a:pt x="7895" y="33853"/>
                    <a:pt x="8449" y="36299"/>
                  </a:cubicBezTo>
                  <a:cubicBezTo>
                    <a:pt x="11875" y="51500"/>
                    <a:pt x="25477" y="62852"/>
                    <a:pt x="41754" y="62852"/>
                  </a:cubicBezTo>
                  <a:cubicBezTo>
                    <a:pt x="57999" y="62852"/>
                    <a:pt x="71602" y="51500"/>
                    <a:pt x="75059" y="36299"/>
                  </a:cubicBezTo>
                  <a:cubicBezTo>
                    <a:pt x="75614" y="33853"/>
                    <a:pt x="75907" y="31308"/>
                    <a:pt x="75907" y="28699"/>
                  </a:cubicBezTo>
                  <a:cubicBezTo>
                    <a:pt x="75907" y="3582"/>
                    <a:pt x="48735" y="12389"/>
                    <a:pt x="29750" y="581"/>
                  </a:cubicBezTo>
                  <a:cubicBezTo>
                    <a:pt x="29121" y="189"/>
                    <a:pt x="28415" y="0"/>
                    <a:pt x="27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752900" y="3610200"/>
              <a:ext cx="2656925" cy="1752525"/>
            </a:xfrm>
            <a:custGeom>
              <a:rect b="b" l="l" r="r" t="t"/>
              <a:pathLst>
                <a:path extrusionOk="0" h="70101" w="106277">
                  <a:moveTo>
                    <a:pt x="23356" y="0"/>
                  </a:moveTo>
                  <a:lnTo>
                    <a:pt x="7144" y="6491"/>
                  </a:lnTo>
                  <a:cubicBezTo>
                    <a:pt x="2839" y="8220"/>
                    <a:pt x="1" y="12396"/>
                    <a:pt x="1" y="17060"/>
                  </a:cubicBezTo>
                  <a:lnTo>
                    <a:pt x="1" y="32131"/>
                  </a:lnTo>
                  <a:cubicBezTo>
                    <a:pt x="1" y="34218"/>
                    <a:pt x="1697" y="35915"/>
                    <a:pt x="3785" y="35915"/>
                  </a:cubicBezTo>
                  <a:lnTo>
                    <a:pt x="18985" y="35915"/>
                  </a:lnTo>
                  <a:lnTo>
                    <a:pt x="18985" y="70100"/>
                  </a:lnTo>
                  <a:lnTo>
                    <a:pt x="87291" y="70100"/>
                  </a:lnTo>
                  <a:lnTo>
                    <a:pt x="87291" y="35915"/>
                  </a:lnTo>
                  <a:lnTo>
                    <a:pt x="102492" y="35915"/>
                  </a:lnTo>
                  <a:cubicBezTo>
                    <a:pt x="104580" y="35915"/>
                    <a:pt x="106276" y="34218"/>
                    <a:pt x="106276" y="32131"/>
                  </a:cubicBezTo>
                  <a:lnTo>
                    <a:pt x="106276" y="17060"/>
                  </a:lnTo>
                  <a:cubicBezTo>
                    <a:pt x="106276" y="12396"/>
                    <a:pt x="103438" y="8220"/>
                    <a:pt x="99132" y="6491"/>
                  </a:cubicBezTo>
                  <a:lnTo>
                    <a:pt x="82920" y="0"/>
                  </a:lnTo>
                  <a:cubicBezTo>
                    <a:pt x="80213" y="13994"/>
                    <a:pt x="67915" y="24530"/>
                    <a:pt x="53138" y="24530"/>
                  </a:cubicBezTo>
                  <a:cubicBezTo>
                    <a:pt x="38362" y="24530"/>
                    <a:pt x="26064" y="13994"/>
                    <a:pt x="23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158200" y="3611000"/>
              <a:ext cx="1846325" cy="802475"/>
            </a:xfrm>
            <a:custGeom>
              <a:rect b="b" l="l" r="r" t="t"/>
              <a:pathLst>
                <a:path extrusionOk="0" h="32099" w="73853">
                  <a:moveTo>
                    <a:pt x="7144" y="1"/>
                  </a:moveTo>
                  <a:lnTo>
                    <a:pt x="1" y="2839"/>
                  </a:lnTo>
                  <a:cubicBezTo>
                    <a:pt x="3948" y="19605"/>
                    <a:pt x="18953" y="32099"/>
                    <a:pt x="36926" y="32099"/>
                  </a:cubicBezTo>
                  <a:cubicBezTo>
                    <a:pt x="54900" y="32099"/>
                    <a:pt x="69905" y="19605"/>
                    <a:pt x="73852" y="2839"/>
                  </a:cubicBezTo>
                  <a:lnTo>
                    <a:pt x="66708" y="1"/>
                  </a:lnTo>
                  <a:cubicBezTo>
                    <a:pt x="64001" y="13962"/>
                    <a:pt x="51703" y="24498"/>
                    <a:pt x="36926" y="24498"/>
                  </a:cubicBezTo>
                  <a:cubicBezTo>
                    <a:pt x="22150" y="24498"/>
                    <a:pt x="9852" y="13962"/>
                    <a:pt x="7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752900" y="3887450"/>
              <a:ext cx="474650" cy="620625"/>
            </a:xfrm>
            <a:custGeom>
              <a:rect b="b" l="l" r="r" t="t"/>
              <a:pathLst>
                <a:path extrusionOk="0" h="24825" w="18986">
                  <a:moveTo>
                    <a:pt x="1729" y="1"/>
                  </a:moveTo>
                  <a:cubicBezTo>
                    <a:pt x="620" y="1762"/>
                    <a:pt x="1" y="3817"/>
                    <a:pt x="1" y="5970"/>
                  </a:cubicBezTo>
                  <a:lnTo>
                    <a:pt x="1" y="21041"/>
                  </a:lnTo>
                  <a:cubicBezTo>
                    <a:pt x="1" y="23128"/>
                    <a:pt x="1697" y="24825"/>
                    <a:pt x="3785" y="24825"/>
                  </a:cubicBezTo>
                  <a:lnTo>
                    <a:pt x="18985" y="24825"/>
                  </a:lnTo>
                  <a:lnTo>
                    <a:pt x="18985" y="20388"/>
                  </a:lnTo>
                  <a:cubicBezTo>
                    <a:pt x="18985" y="18366"/>
                    <a:pt x="18170" y="16441"/>
                    <a:pt x="16735" y="15006"/>
                  </a:cubicBezTo>
                  <a:lnTo>
                    <a:pt x="1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5935175" y="3887450"/>
              <a:ext cx="474650" cy="620625"/>
            </a:xfrm>
            <a:custGeom>
              <a:rect b="b" l="l" r="r" t="t"/>
              <a:pathLst>
                <a:path extrusionOk="0" h="24825" w="18986">
                  <a:moveTo>
                    <a:pt x="17256" y="1"/>
                  </a:moveTo>
                  <a:lnTo>
                    <a:pt x="2219" y="15006"/>
                  </a:lnTo>
                  <a:cubicBezTo>
                    <a:pt x="816" y="16441"/>
                    <a:pt x="0" y="18366"/>
                    <a:pt x="0" y="20388"/>
                  </a:cubicBezTo>
                  <a:lnTo>
                    <a:pt x="0" y="24825"/>
                  </a:lnTo>
                  <a:lnTo>
                    <a:pt x="15201" y="24825"/>
                  </a:lnTo>
                  <a:cubicBezTo>
                    <a:pt x="17289" y="24825"/>
                    <a:pt x="18985" y="23128"/>
                    <a:pt x="18985" y="21041"/>
                  </a:cubicBezTo>
                  <a:lnTo>
                    <a:pt x="18985" y="5970"/>
                  </a:lnTo>
                  <a:cubicBezTo>
                    <a:pt x="18985" y="3817"/>
                    <a:pt x="18365" y="1762"/>
                    <a:pt x="17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9"/>
          <p:cNvGrpSpPr/>
          <p:nvPr/>
        </p:nvGrpSpPr>
        <p:grpSpPr>
          <a:xfrm>
            <a:off x="5486516" y="1962869"/>
            <a:ext cx="397257" cy="400153"/>
            <a:chOff x="5486643" y="1962849"/>
            <a:chExt cx="233337" cy="362163"/>
          </a:xfrm>
        </p:grpSpPr>
        <p:sp>
          <p:nvSpPr>
            <p:cNvPr id="418" name="Google Shape;418;p29"/>
            <p:cNvSpPr/>
            <p:nvPr/>
          </p:nvSpPr>
          <p:spPr>
            <a:xfrm>
              <a:off x="5486643" y="1962849"/>
              <a:ext cx="233337" cy="264463"/>
            </a:xfrm>
            <a:custGeom>
              <a:rect b="b" l="l" r="r" t="t"/>
              <a:pathLst>
                <a:path extrusionOk="0" h="10094" w="8906">
                  <a:moveTo>
                    <a:pt x="2119" y="1"/>
                  </a:moveTo>
                  <a:cubicBezTo>
                    <a:pt x="950" y="1"/>
                    <a:pt x="1" y="950"/>
                    <a:pt x="1" y="2119"/>
                  </a:cubicBezTo>
                  <a:lnTo>
                    <a:pt x="1" y="8944"/>
                  </a:lnTo>
                  <a:cubicBezTo>
                    <a:pt x="1" y="9576"/>
                    <a:pt x="518" y="10094"/>
                    <a:pt x="1151" y="10094"/>
                  </a:cubicBezTo>
                  <a:lnTo>
                    <a:pt x="3499" y="10094"/>
                  </a:lnTo>
                  <a:lnTo>
                    <a:pt x="3499" y="8752"/>
                  </a:lnTo>
                  <a:lnTo>
                    <a:pt x="5407" y="8752"/>
                  </a:lnTo>
                  <a:lnTo>
                    <a:pt x="5407" y="10094"/>
                  </a:lnTo>
                  <a:lnTo>
                    <a:pt x="7755" y="10094"/>
                  </a:lnTo>
                  <a:cubicBezTo>
                    <a:pt x="8388" y="10094"/>
                    <a:pt x="8906" y="9586"/>
                    <a:pt x="8906" y="8953"/>
                  </a:cubicBezTo>
                  <a:lnTo>
                    <a:pt x="8906" y="2119"/>
                  </a:lnTo>
                  <a:cubicBezTo>
                    <a:pt x="8906" y="950"/>
                    <a:pt x="7957" y="1"/>
                    <a:pt x="6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5634306" y="1962849"/>
              <a:ext cx="85674" cy="264463"/>
            </a:xfrm>
            <a:custGeom>
              <a:rect b="b" l="l" r="r" t="t"/>
              <a:pathLst>
                <a:path extrusionOk="0" h="10094" w="3270">
                  <a:moveTo>
                    <a:pt x="1" y="1"/>
                  </a:moveTo>
                  <a:cubicBezTo>
                    <a:pt x="1170" y="1"/>
                    <a:pt x="2119" y="950"/>
                    <a:pt x="2119" y="2119"/>
                  </a:cubicBezTo>
                  <a:lnTo>
                    <a:pt x="2119" y="8953"/>
                  </a:lnTo>
                  <a:cubicBezTo>
                    <a:pt x="2119" y="9586"/>
                    <a:pt x="1602" y="10094"/>
                    <a:pt x="969" y="10094"/>
                  </a:cubicBezTo>
                  <a:lnTo>
                    <a:pt x="2119" y="10094"/>
                  </a:lnTo>
                  <a:cubicBezTo>
                    <a:pt x="2752" y="10094"/>
                    <a:pt x="3270" y="9586"/>
                    <a:pt x="3270" y="8953"/>
                  </a:cubicBezTo>
                  <a:lnTo>
                    <a:pt x="3270" y="2119"/>
                  </a:lnTo>
                  <a:cubicBezTo>
                    <a:pt x="3270" y="950"/>
                    <a:pt x="2321" y="1"/>
                    <a:pt x="1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5538886" y="1987975"/>
              <a:ext cx="129114" cy="110014"/>
            </a:xfrm>
            <a:custGeom>
              <a:rect b="b" l="l" r="r" t="t"/>
              <a:pathLst>
                <a:path extrusionOk="0" h="4199" w="4928">
                  <a:moveTo>
                    <a:pt x="2397" y="0"/>
                  </a:moveTo>
                  <a:cubicBezTo>
                    <a:pt x="1074" y="0"/>
                    <a:pt x="10" y="1064"/>
                    <a:pt x="0" y="2387"/>
                  </a:cubicBezTo>
                  <a:lnTo>
                    <a:pt x="0" y="3556"/>
                  </a:lnTo>
                  <a:cubicBezTo>
                    <a:pt x="0" y="3911"/>
                    <a:pt x="288" y="4199"/>
                    <a:pt x="643" y="4199"/>
                  </a:cubicBezTo>
                  <a:lnTo>
                    <a:pt x="4285" y="4199"/>
                  </a:lnTo>
                  <a:cubicBezTo>
                    <a:pt x="4640" y="4189"/>
                    <a:pt x="4927" y="3911"/>
                    <a:pt x="4927" y="3556"/>
                  </a:cubicBezTo>
                  <a:lnTo>
                    <a:pt x="4927" y="2387"/>
                  </a:lnTo>
                  <a:cubicBezTo>
                    <a:pt x="4927" y="1074"/>
                    <a:pt x="3854" y="0"/>
                    <a:pt x="2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5538886" y="1999005"/>
              <a:ext cx="129114" cy="98984"/>
            </a:xfrm>
            <a:custGeom>
              <a:rect b="b" l="l" r="r" t="t"/>
              <a:pathLst>
                <a:path extrusionOk="0" h="3778" w="4928">
                  <a:moveTo>
                    <a:pt x="3835" y="1"/>
                  </a:moveTo>
                  <a:lnTo>
                    <a:pt x="3835" y="1"/>
                  </a:lnTo>
                  <a:cubicBezTo>
                    <a:pt x="4113" y="403"/>
                    <a:pt x="4256" y="883"/>
                    <a:pt x="4256" y="1372"/>
                  </a:cubicBezTo>
                  <a:lnTo>
                    <a:pt x="4256" y="2455"/>
                  </a:lnTo>
                  <a:cubicBezTo>
                    <a:pt x="4256" y="2809"/>
                    <a:pt x="3959" y="3107"/>
                    <a:pt x="3595" y="3107"/>
                  </a:cubicBezTo>
                  <a:lnTo>
                    <a:pt x="0" y="3107"/>
                  </a:lnTo>
                  <a:lnTo>
                    <a:pt x="0" y="3116"/>
                  </a:lnTo>
                  <a:cubicBezTo>
                    <a:pt x="0" y="3480"/>
                    <a:pt x="298" y="3778"/>
                    <a:pt x="662" y="3778"/>
                  </a:cubicBezTo>
                  <a:lnTo>
                    <a:pt x="4276" y="3778"/>
                  </a:lnTo>
                  <a:cubicBezTo>
                    <a:pt x="4630" y="3778"/>
                    <a:pt x="4927" y="3480"/>
                    <a:pt x="4927" y="3116"/>
                  </a:cubicBezTo>
                  <a:lnTo>
                    <a:pt x="4927" y="2043"/>
                  </a:lnTo>
                  <a:cubicBezTo>
                    <a:pt x="4927" y="1218"/>
                    <a:pt x="4515" y="451"/>
                    <a:pt x="3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5578552" y="2192151"/>
              <a:ext cx="50016" cy="132860"/>
            </a:xfrm>
            <a:custGeom>
              <a:rect b="b" l="l" r="r" t="t"/>
              <a:pathLst>
                <a:path extrusionOk="0" h="5071" w="1909">
                  <a:moveTo>
                    <a:pt x="1" y="0"/>
                  </a:moveTo>
                  <a:lnTo>
                    <a:pt x="1" y="4869"/>
                  </a:lnTo>
                  <a:cubicBezTo>
                    <a:pt x="1" y="4975"/>
                    <a:pt x="87" y="5071"/>
                    <a:pt x="202" y="5071"/>
                  </a:cubicBezTo>
                  <a:lnTo>
                    <a:pt x="1707" y="5071"/>
                  </a:lnTo>
                  <a:cubicBezTo>
                    <a:pt x="1813" y="5071"/>
                    <a:pt x="1908" y="4975"/>
                    <a:pt x="1908" y="4869"/>
                  </a:cubicBezTo>
                  <a:lnTo>
                    <a:pt x="19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5611722" y="2192151"/>
              <a:ext cx="16847" cy="132860"/>
            </a:xfrm>
            <a:custGeom>
              <a:rect b="b" l="l" r="r" t="t"/>
              <a:pathLst>
                <a:path extrusionOk="0" h="5071" w="643">
                  <a:moveTo>
                    <a:pt x="0" y="0"/>
                  </a:moveTo>
                  <a:lnTo>
                    <a:pt x="0" y="5071"/>
                  </a:lnTo>
                  <a:lnTo>
                    <a:pt x="441" y="5071"/>
                  </a:lnTo>
                  <a:cubicBezTo>
                    <a:pt x="547" y="5071"/>
                    <a:pt x="642" y="4975"/>
                    <a:pt x="642" y="4869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5510013" y="2135874"/>
              <a:ext cx="35920" cy="27667"/>
            </a:xfrm>
            <a:custGeom>
              <a:rect b="b" l="l" r="r" t="t"/>
              <a:pathLst>
                <a:path extrusionOk="0" h="1056" w="1371">
                  <a:moveTo>
                    <a:pt x="355" y="1"/>
                  </a:moveTo>
                  <a:cubicBezTo>
                    <a:pt x="163" y="1"/>
                    <a:pt x="0" y="154"/>
                    <a:pt x="0" y="356"/>
                  </a:cubicBezTo>
                  <a:lnTo>
                    <a:pt x="0" y="701"/>
                  </a:lnTo>
                  <a:cubicBezTo>
                    <a:pt x="0" y="892"/>
                    <a:pt x="163" y="1055"/>
                    <a:pt x="355" y="1055"/>
                  </a:cubicBezTo>
                  <a:lnTo>
                    <a:pt x="1016" y="1055"/>
                  </a:lnTo>
                  <a:cubicBezTo>
                    <a:pt x="1208" y="1055"/>
                    <a:pt x="1371" y="892"/>
                    <a:pt x="1371" y="701"/>
                  </a:cubicBezTo>
                  <a:lnTo>
                    <a:pt x="1371" y="356"/>
                  </a:lnTo>
                  <a:cubicBezTo>
                    <a:pt x="1371" y="154"/>
                    <a:pt x="1208" y="1"/>
                    <a:pt x="10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5510249" y="2143419"/>
              <a:ext cx="36208" cy="20122"/>
            </a:xfrm>
            <a:custGeom>
              <a:rect b="b" l="l" r="r" t="t"/>
              <a:pathLst>
                <a:path extrusionOk="0" h="768" w="1382">
                  <a:moveTo>
                    <a:pt x="1" y="0"/>
                  </a:moveTo>
                  <a:cubicBezTo>
                    <a:pt x="1" y="29"/>
                    <a:pt x="1" y="48"/>
                    <a:pt x="1" y="77"/>
                  </a:cubicBezTo>
                  <a:lnTo>
                    <a:pt x="1" y="393"/>
                  </a:lnTo>
                  <a:cubicBezTo>
                    <a:pt x="1" y="604"/>
                    <a:pt x="164" y="767"/>
                    <a:pt x="375" y="767"/>
                  </a:cubicBezTo>
                  <a:lnTo>
                    <a:pt x="1007" y="767"/>
                  </a:lnTo>
                  <a:cubicBezTo>
                    <a:pt x="1209" y="767"/>
                    <a:pt x="1381" y="604"/>
                    <a:pt x="1381" y="393"/>
                  </a:cubicBezTo>
                  <a:lnTo>
                    <a:pt x="1381" y="77"/>
                  </a:lnTo>
                  <a:cubicBezTo>
                    <a:pt x="1381" y="48"/>
                    <a:pt x="1381" y="29"/>
                    <a:pt x="1381" y="0"/>
                  </a:cubicBezTo>
                  <a:cubicBezTo>
                    <a:pt x="1344" y="176"/>
                    <a:pt x="1191" y="308"/>
                    <a:pt x="1007" y="308"/>
                  </a:cubicBezTo>
                  <a:cubicBezTo>
                    <a:pt x="1001" y="308"/>
                    <a:pt x="995" y="308"/>
                    <a:pt x="988" y="307"/>
                  </a:cubicBezTo>
                  <a:lnTo>
                    <a:pt x="365" y="307"/>
                  </a:lnTo>
                  <a:cubicBezTo>
                    <a:pt x="183" y="307"/>
                    <a:pt x="30" y="18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5578552" y="2135874"/>
              <a:ext cx="49754" cy="27667"/>
            </a:xfrm>
            <a:custGeom>
              <a:rect b="b" l="l" r="r" t="t"/>
              <a:pathLst>
                <a:path extrusionOk="0" h="1056" w="1899">
                  <a:moveTo>
                    <a:pt x="365" y="1"/>
                  </a:moveTo>
                  <a:cubicBezTo>
                    <a:pt x="164" y="1"/>
                    <a:pt x="1" y="154"/>
                    <a:pt x="1" y="356"/>
                  </a:cubicBezTo>
                  <a:lnTo>
                    <a:pt x="1" y="701"/>
                  </a:lnTo>
                  <a:cubicBezTo>
                    <a:pt x="1" y="892"/>
                    <a:pt x="164" y="1055"/>
                    <a:pt x="365" y="1055"/>
                  </a:cubicBezTo>
                  <a:lnTo>
                    <a:pt x="1544" y="1055"/>
                  </a:lnTo>
                  <a:cubicBezTo>
                    <a:pt x="1736" y="1055"/>
                    <a:pt x="1899" y="892"/>
                    <a:pt x="1899" y="701"/>
                  </a:cubicBezTo>
                  <a:lnTo>
                    <a:pt x="1899" y="356"/>
                  </a:lnTo>
                  <a:cubicBezTo>
                    <a:pt x="1899" y="154"/>
                    <a:pt x="1736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5578814" y="2143419"/>
              <a:ext cx="50016" cy="20122"/>
            </a:xfrm>
            <a:custGeom>
              <a:rect b="b" l="l" r="r" t="t"/>
              <a:pathLst>
                <a:path extrusionOk="0" h="768" w="1909">
                  <a:moveTo>
                    <a:pt x="1" y="0"/>
                  </a:moveTo>
                  <a:cubicBezTo>
                    <a:pt x="1" y="29"/>
                    <a:pt x="1" y="48"/>
                    <a:pt x="1" y="77"/>
                  </a:cubicBezTo>
                  <a:lnTo>
                    <a:pt x="1" y="393"/>
                  </a:lnTo>
                  <a:cubicBezTo>
                    <a:pt x="1" y="604"/>
                    <a:pt x="173" y="767"/>
                    <a:pt x="374" y="767"/>
                  </a:cubicBezTo>
                  <a:lnTo>
                    <a:pt x="1534" y="767"/>
                  </a:lnTo>
                  <a:cubicBezTo>
                    <a:pt x="1736" y="767"/>
                    <a:pt x="1908" y="604"/>
                    <a:pt x="1908" y="393"/>
                  </a:cubicBezTo>
                  <a:lnTo>
                    <a:pt x="1908" y="77"/>
                  </a:lnTo>
                  <a:cubicBezTo>
                    <a:pt x="1908" y="48"/>
                    <a:pt x="1908" y="29"/>
                    <a:pt x="1908" y="0"/>
                  </a:cubicBezTo>
                  <a:cubicBezTo>
                    <a:pt x="1871" y="176"/>
                    <a:pt x="1718" y="308"/>
                    <a:pt x="1534" y="308"/>
                  </a:cubicBezTo>
                  <a:cubicBezTo>
                    <a:pt x="1528" y="308"/>
                    <a:pt x="1522" y="308"/>
                    <a:pt x="1515" y="307"/>
                  </a:cubicBezTo>
                  <a:lnTo>
                    <a:pt x="365" y="307"/>
                  </a:lnTo>
                  <a:cubicBezTo>
                    <a:pt x="183" y="307"/>
                    <a:pt x="29" y="18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5660925" y="2135874"/>
              <a:ext cx="35946" cy="27667"/>
            </a:xfrm>
            <a:custGeom>
              <a:rect b="b" l="l" r="r" t="t"/>
              <a:pathLst>
                <a:path extrusionOk="0" h="1056" w="1372">
                  <a:moveTo>
                    <a:pt x="365" y="1"/>
                  </a:moveTo>
                  <a:cubicBezTo>
                    <a:pt x="164" y="1"/>
                    <a:pt x="1" y="154"/>
                    <a:pt x="1" y="356"/>
                  </a:cubicBezTo>
                  <a:lnTo>
                    <a:pt x="1" y="701"/>
                  </a:lnTo>
                  <a:cubicBezTo>
                    <a:pt x="1" y="892"/>
                    <a:pt x="164" y="1055"/>
                    <a:pt x="365" y="1055"/>
                  </a:cubicBezTo>
                  <a:lnTo>
                    <a:pt x="1017" y="1055"/>
                  </a:lnTo>
                  <a:cubicBezTo>
                    <a:pt x="1209" y="1055"/>
                    <a:pt x="1372" y="892"/>
                    <a:pt x="1372" y="701"/>
                  </a:cubicBezTo>
                  <a:lnTo>
                    <a:pt x="1372" y="356"/>
                  </a:lnTo>
                  <a:cubicBezTo>
                    <a:pt x="1372" y="154"/>
                    <a:pt x="1209" y="1"/>
                    <a:pt x="1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660925" y="2143917"/>
              <a:ext cx="36208" cy="19624"/>
            </a:xfrm>
            <a:custGeom>
              <a:rect b="b" l="l" r="r" t="t"/>
              <a:pathLst>
                <a:path extrusionOk="0" h="749" w="1382">
                  <a:moveTo>
                    <a:pt x="1" y="1"/>
                  </a:moveTo>
                  <a:cubicBezTo>
                    <a:pt x="1" y="20"/>
                    <a:pt x="1" y="39"/>
                    <a:pt x="1" y="58"/>
                  </a:cubicBezTo>
                  <a:lnTo>
                    <a:pt x="1" y="374"/>
                  </a:lnTo>
                  <a:cubicBezTo>
                    <a:pt x="1" y="585"/>
                    <a:pt x="174" y="748"/>
                    <a:pt x="375" y="748"/>
                  </a:cubicBezTo>
                  <a:lnTo>
                    <a:pt x="1007" y="748"/>
                  </a:lnTo>
                  <a:cubicBezTo>
                    <a:pt x="1218" y="748"/>
                    <a:pt x="1381" y="585"/>
                    <a:pt x="1381" y="374"/>
                  </a:cubicBezTo>
                  <a:lnTo>
                    <a:pt x="1381" y="58"/>
                  </a:lnTo>
                  <a:lnTo>
                    <a:pt x="1381" y="1"/>
                  </a:lnTo>
                  <a:cubicBezTo>
                    <a:pt x="1353" y="183"/>
                    <a:pt x="1190" y="317"/>
                    <a:pt x="1007" y="317"/>
                  </a:cubicBezTo>
                  <a:lnTo>
                    <a:pt x="375" y="317"/>
                  </a:lnTo>
                  <a:cubicBezTo>
                    <a:pt x="183" y="317"/>
                    <a:pt x="30" y="18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578552" y="2271485"/>
              <a:ext cx="49754" cy="53527"/>
            </a:xfrm>
            <a:custGeom>
              <a:rect b="b" l="l" r="r" t="t"/>
              <a:pathLst>
                <a:path extrusionOk="0" h="2043" w="1899">
                  <a:moveTo>
                    <a:pt x="1" y="1"/>
                  </a:moveTo>
                  <a:lnTo>
                    <a:pt x="1" y="1841"/>
                  </a:lnTo>
                  <a:cubicBezTo>
                    <a:pt x="1" y="1947"/>
                    <a:pt x="87" y="2043"/>
                    <a:pt x="202" y="2043"/>
                  </a:cubicBezTo>
                  <a:lnTo>
                    <a:pt x="1698" y="2043"/>
                  </a:lnTo>
                  <a:cubicBezTo>
                    <a:pt x="1813" y="2043"/>
                    <a:pt x="1899" y="1947"/>
                    <a:pt x="1899" y="1841"/>
                  </a:cubicBezTo>
                  <a:lnTo>
                    <a:pt x="1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11722" y="2271249"/>
              <a:ext cx="16847" cy="53762"/>
            </a:xfrm>
            <a:custGeom>
              <a:rect b="b" l="l" r="r" t="t"/>
              <a:pathLst>
                <a:path extrusionOk="0" h="2052" w="643">
                  <a:moveTo>
                    <a:pt x="0" y="0"/>
                  </a:moveTo>
                  <a:lnTo>
                    <a:pt x="0" y="10"/>
                  </a:lnTo>
                  <a:lnTo>
                    <a:pt x="0" y="2052"/>
                  </a:lnTo>
                  <a:lnTo>
                    <a:pt x="441" y="2052"/>
                  </a:lnTo>
                  <a:cubicBezTo>
                    <a:pt x="547" y="2052"/>
                    <a:pt x="642" y="1956"/>
                    <a:pt x="642" y="1850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592386" y="2290847"/>
              <a:ext cx="19362" cy="16427"/>
            </a:xfrm>
            <a:custGeom>
              <a:rect b="b" l="l" r="r" t="t"/>
              <a:pathLst>
                <a:path extrusionOk="0" h="627" w="739">
                  <a:moveTo>
                    <a:pt x="422" y="0"/>
                  </a:moveTo>
                  <a:cubicBezTo>
                    <a:pt x="144" y="0"/>
                    <a:pt x="0" y="336"/>
                    <a:pt x="201" y="537"/>
                  </a:cubicBezTo>
                  <a:cubicBezTo>
                    <a:pt x="267" y="599"/>
                    <a:pt x="346" y="627"/>
                    <a:pt x="423" y="627"/>
                  </a:cubicBezTo>
                  <a:cubicBezTo>
                    <a:pt x="585" y="627"/>
                    <a:pt x="738" y="504"/>
                    <a:pt x="738" y="316"/>
                  </a:cubicBezTo>
                  <a:cubicBezTo>
                    <a:pt x="738" y="144"/>
                    <a:pt x="594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559977" y="2025886"/>
              <a:ext cx="30916" cy="51011"/>
            </a:xfrm>
            <a:custGeom>
              <a:rect b="b" l="l" r="r" t="t"/>
              <a:pathLst>
                <a:path extrusionOk="0" h="1947" w="1180">
                  <a:moveTo>
                    <a:pt x="767" y="422"/>
                  </a:moveTo>
                  <a:lnTo>
                    <a:pt x="767" y="767"/>
                  </a:lnTo>
                  <a:lnTo>
                    <a:pt x="422" y="767"/>
                  </a:lnTo>
                  <a:lnTo>
                    <a:pt x="422" y="422"/>
                  </a:lnTo>
                  <a:close/>
                  <a:moveTo>
                    <a:pt x="767" y="1180"/>
                  </a:moveTo>
                  <a:lnTo>
                    <a:pt x="767" y="1525"/>
                  </a:lnTo>
                  <a:lnTo>
                    <a:pt x="422" y="1525"/>
                  </a:lnTo>
                  <a:lnTo>
                    <a:pt x="422" y="1180"/>
                  </a:lnTo>
                  <a:close/>
                  <a:moveTo>
                    <a:pt x="212" y="1"/>
                  </a:moveTo>
                  <a:cubicBezTo>
                    <a:pt x="97" y="1"/>
                    <a:pt x="1" y="96"/>
                    <a:pt x="1" y="211"/>
                  </a:cubicBezTo>
                  <a:lnTo>
                    <a:pt x="1" y="1735"/>
                  </a:lnTo>
                  <a:cubicBezTo>
                    <a:pt x="1" y="1850"/>
                    <a:pt x="97" y="1946"/>
                    <a:pt x="212" y="1946"/>
                  </a:cubicBezTo>
                  <a:lnTo>
                    <a:pt x="969" y="1946"/>
                  </a:lnTo>
                  <a:cubicBezTo>
                    <a:pt x="1084" y="1946"/>
                    <a:pt x="1180" y="1850"/>
                    <a:pt x="1180" y="1735"/>
                  </a:cubicBezTo>
                  <a:lnTo>
                    <a:pt x="1180" y="211"/>
                  </a:lnTo>
                  <a:cubicBezTo>
                    <a:pt x="1180" y="96"/>
                    <a:pt x="1084" y="1"/>
                    <a:pt x="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615992" y="2025886"/>
              <a:ext cx="32671" cy="51011"/>
            </a:xfrm>
            <a:custGeom>
              <a:rect b="b" l="l" r="r" t="t"/>
              <a:pathLst>
                <a:path extrusionOk="0" h="1947" w="1247">
                  <a:moveTo>
                    <a:pt x="757" y="1189"/>
                  </a:moveTo>
                  <a:lnTo>
                    <a:pt x="757" y="1525"/>
                  </a:lnTo>
                  <a:lnTo>
                    <a:pt x="422" y="1525"/>
                  </a:lnTo>
                  <a:lnTo>
                    <a:pt x="422" y="1189"/>
                  </a:lnTo>
                  <a:close/>
                  <a:moveTo>
                    <a:pt x="211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1735"/>
                  </a:lnTo>
                  <a:cubicBezTo>
                    <a:pt x="0" y="1850"/>
                    <a:pt x="96" y="1946"/>
                    <a:pt x="211" y="1946"/>
                  </a:cubicBezTo>
                  <a:lnTo>
                    <a:pt x="968" y="1946"/>
                  </a:lnTo>
                  <a:cubicBezTo>
                    <a:pt x="1083" y="1946"/>
                    <a:pt x="1179" y="1850"/>
                    <a:pt x="1179" y="1735"/>
                  </a:cubicBezTo>
                  <a:lnTo>
                    <a:pt x="1179" y="978"/>
                  </a:lnTo>
                  <a:cubicBezTo>
                    <a:pt x="1179" y="854"/>
                    <a:pt x="1083" y="767"/>
                    <a:pt x="968" y="767"/>
                  </a:cubicBezTo>
                  <a:lnTo>
                    <a:pt x="412" y="767"/>
                  </a:lnTo>
                  <a:lnTo>
                    <a:pt x="412" y="422"/>
                  </a:lnTo>
                  <a:lnTo>
                    <a:pt x="968" y="422"/>
                  </a:lnTo>
                  <a:cubicBezTo>
                    <a:pt x="1246" y="422"/>
                    <a:pt x="1246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5596892" y="2063771"/>
              <a:ext cx="16349" cy="18890"/>
            </a:xfrm>
            <a:custGeom>
              <a:rect b="b" l="l" r="r" t="t"/>
              <a:pathLst>
                <a:path extrusionOk="0" h="721" w="624">
                  <a:moveTo>
                    <a:pt x="387" y="1"/>
                  </a:moveTo>
                  <a:cubicBezTo>
                    <a:pt x="309" y="1"/>
                    <a:pt x="236" y="42"/>
                    <a:pt x="202" y="117"/>
                  </a:cubicBezTo>
                  <a:lnTo>
                    <a:pt x="49" y="424"/>
                  </a:lnTo>
                  <a:cubicBezTo>
                    <a:pt x="1" y="520"/>
                    <a:pt x="39" y="654"/>
                    <a:pt x="144" y="702"/>
                  </a:cubicBezTo>
                  <a:cubicBezTo>
                    <a:pt x="173" y="711"/>
                    <a:pt x="202" y="721"/>
                    <a:pt x="231" y="721"/>
                  </a:cubicBezTo>
                  <a:cubicBezTo>
                    <a:pt x="307" y="721"/>
                    <a:pt x="384" y="673"/>
                    <a:pt x="422" y="606"/>
                  </a:cubicBezTo>
                  <a:lnTo>
                    <a:pt x="576" y="299"/>
                  </a:lnTo>
                  <a:cubicBezTo>
                    <a:pt x="624" y="194"/>
                    <a:pt x="576" y="79"/>
                    <a:pt x="480" y="21"/>
                  </a:cubicBezTo>
                  <a:cubicBezTo>
                    <a:pt x="450" y="7"/>
                    <a:pt x="418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559217" y="2186623"/>
              <a:ext cx="88425" cy="11056"/>
            </a:xfrm>
            <a:custGeom>
              <a:rect b="b" l="l" r="r" t="t"/>
              <a:pathLst>
                <a:path extrusionOk="0" h="422" w="3375">
                  <a:moveTo>
                    <a:pt x="279" y="0"/>
                  </a:moveTo>
                  <a:cubicBezTo>
                    <a:pt x="1" y="0"/>
                    <a:pt x="1" y="422"/>
                    <a:pt x="279" y="422"/>
                  </a:cubicBezTo>
                  <a:lnTo>
                    <a:pt x="3097" y="422"/>
                  </a:lnTo>
                  <a:cubicBezTo>
                    <a:pt x="3375" y="422"/>
                    <a:pt x="3375" y="0"/>
                    <a:pt x="3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9"/>
          <p:cNvGrpSpPr/>
          <p:nvPr/>
        </p:nvGrpSpPr>
        <p:grpSpPr>
          <a:xfrm>
            <a:off x="7287647" y="1887603"/>
            <a:ext cx="551542" cy="532250"/>
            <a:chOff x="4718468" y="2306984"/>
            <a:chExt cx="364294" cy="351552"/>
          </a:xfrm>
        </p:grpSpPr>
        <p:sp>
          <p:nvSpPr>
            <p:cNvPr id="438" name="Google Shape;438;p29"/>
            <p:cNvSpPr/>
            <p:nvPr/>
          </p:nvSpPr>
          <p:spPr>
            <a:xfrm>
              <a:off x="4718468" y="2472869"/>
              <a:ext cx="55593" cy="57195"/>
            </a:xfrm>
            <a:custGeom>
              <a:rect b="b" l="l" r="r" t="t"/>
              <a:pathLst>
                <a:path extrusionOk="0" h="2177" w="2116">
                  <a:moveTo>
                    <a:pt x="784" y="408"/>
                  </a:moveTo>
                  <a:cubicBezTo>
                    <a:pt x="930" y="449"/>
                    <a:pt x="1034" y="560"/>
                    <a:pt x="1082" y="699"/>
                  </a:cubicBezTo>
                  <a:cubicBezTo>
                    <a:pt x="1110" y="762"/>
                    <a:pt x="1124" y="824"/>
                    <a:pt x="1124" y="893"/>
                  </a:cubicBezTo>
                  <a:cubicBezTo>
                    <a:pt x="840" y="831"/>
                    <a:pt x="625" y="748"/>
                    <a:pt x="576" y="651"/>
                  </a:cubicBezTo>
                  <a:cubicBezTo>
                    <a:pt x="555" y="609"/>
                    <a:pt x="604" y="533"/>
                    <a:pt x="632" y="491"/>
                  </a:cubicBezTo>
                  <a:cubicBezTo>
                    <a:pt x="659" y="442"/>
                    <a:pt x="715" y="408"/>
                    <a:pt x="763" y="408"/>
                  </a:cubicBezTo>
                  <a:close/>
                  <a:moveTo>
                    <a:pt x="765" y="1"/>
                  </a:moveTo>
                  <a:cubicBezTo>
                    <a:pt x="584" y="1"/>
                    <a:pt x="415" y="89"/>
                    <a:pt x="306" y="241"/>
                  </a:cubicBezTo>
                  <a:cubicBezTo>
                    <a:pt x="111" y="498"/>
                    <a:pt x="146" y="706"/>
                    <a:pt x="208" y="831"/>
                  </a:cubicBezTo>
                  <a:cubicBezTo>
                    <a:pt x="312" y="1046"/>
                    <a:pt x="576" y="1192"/>
                    <a:pt x="1013" y="1289"/>
                  </a:cubicBezTo>
                  <a:cubicBezTo>
                    <a:pt x="999" y="1303"/>
                    <a:pt x="985" y="1323"/>
                    <a:pt x="971" y="1344"/>
                  </a:cubicBezTo>
                  <a:cubicBezTo>
                    <a:pt x="791" y="1587"/>
                    <a:pt x="514" y="1733"/>
                    <a:pt x="208" y="1746"/>
                  </a:cubicBezTo>
                  <a:cubicBezTo>
                    <a:pt x="91" y="1753"/>
                    <a:pt x="0" y="1844"/>
                    <a:pt x="0" y="1961"/>
                  </a:cubicBezTo>
                  <a:cubicBezTo>
                    <a:pt x="0" y="2079"/>
                    <a:pt x="91" y="2170"/>
                    <a:pt x="201" y="2177"/>
                  </a:cubicBezTo>
                  <a:lnTo>
                    <a:pt x="250" y="2177"/>
                  </a:lnTo>
                  <a:cubicBezTo>
                    <a:pt x="500" y="2177"/>
                    <a:pt x="909" y="2086"/>
                    <a:pt x="1297" y="1594"/>
                  </a:cubicBezTo>
                  <a:cubicBezTo>
                    <a:pt x="1353" y="1525"/>
                    <a:pt x="1401" y="1441"/>
                    <a:pt x="1443" y="1358"/>
                  </a:cubicBezTo>
                  <a:cubicBezTo>
                    <a:pt x="1700" y="1386"/>
                    <a:pt x="1901" y="1386"/>
                    <a:pt x="1908" y="1386"/>
                  </a:cubicBezTo>
                  <a:cubicBezTo>
                    <a:pt x="1912" y="1386"/>
                    <a:pt x="1916" y="1386"/>
                    <a:pt x="1920" y="1386"/>
                  </a:cubicBezTo>
                  <a:cubicBezTo>
                    <a:pt x="2032" y="1386"/>
                    <a:pt x="2116" y="1292"/>
                    <a:pt x="2116" y="1178"/>
                  </a:cubicBezTo>
                  <a:cubicBezTo>
                    <a:pt x="2116" y="1067"/>
                    <a:pt x="2019" y="977"/>
                    <a:pt x="1908" y="977"/>
                  </a:cubicBezTo>
                  <a:cubicBezTo>
                    <a:pt x="1790" y="977"/>
                    <a:pt x="1665" y="970"/>
                    <a:pt x="1540" y="956"/>
                  </a:cubicBezTo>
                  <a:cubicBezTo>
                    <a:pt x="1540" y="817"/>
                    <a:pt x="1519" y="678"/>
                    <a:pt x="1464" y="547"/>
                  </a:cubicBezTo>
                  <a:cubicBezTo>
                    <a:pt x="1346" y="255"/>
                    <a:pt x="1103" y="40"/>
                    <a:pt x="840" y="5"/>
                  </a:cubicBezTo>
                  <a:cubicBezTo>
                    <a:pt x="815" y="2"/>
                    <a:pt x="790" y="1"/>
                    <a:pt x="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4764392" y="2405927"/>
              <a:ext cx="318370" cy="252610"/>
            </a:xfrm>
            <a:custGeom>
              <a:rect b="b" l="l" r="r" t="t"/>
              <a:pathLst>
                <a:path extrusionOk="0" h="9615" w="12118">
                  <a:moveTo>
                    <a:pt x="5251" y="1"/>
                  </a:moveTo>
                  <a:cubicBezTo>
                    <a:pt x="2352" y="1"/>
                    <a:pt x="0" y="1326"/>
                    <a:pt x="0" y="4253"/>
                  </a:cubicBezTo>
                  <a:cubicBezTo>
                    <a:pt x="0" y="5938"/>
                    <a:pt x="826" y="7124"/>
                    <a:pt x="2109" y="7804"/>
                  </a:cubicBezTo>
                  <a:cubicBezTo>
                    <a:pt x="2137" y="7825"/>
                    <a:pt x="2157" y="7853"/>
                    <a:pt x="2164" y="7887"/>
                  </a:cubicBezTo>
                  <a:lnTo>
                    <a:pt x="2456" y="9379"/>
                  </a:lnTo>
                  <a:cubicBezTo>
                    <a:pt x="2476" y="9517"/>
                    <a:pt x="2601" y="9615"/>
                    <a:pt x="2747" y="9615"/>
                  </a:cubicBezTo>
                  <a:lnTo>
                    <a:pt x="3711" y="9615"/>
                  </a:lnTo>
                  <a:cubicBezTo>
                    <a:pt x="3857" y="9615"/>
                    <a:pt x="3975" y="9517"/>
                    <a:pt x="4002" y="9379"/>
                  </a:cubicBezTo>
                  <a:lnTo>
                    <a:pt x="4162" y="8546"/>
                  </a:lnTo>
                  <a:cubicBezTo>
                    <a:pt x="4168" y="8495"/>
                    <a:pt x="4222" y="8455"/>
                    <a:pt x="4280" y="8455"/>
                  </a:cubicBezTo>
                  <a:cubicBezTo>
                    <a:pt x="4285" y="8455"/>
                    <a:pt x="4289" y="8456"/>
                    <a:pt x="4294" y="8456"/>
                  </a:cubicBezTo>
                  <a:cubicBezTo>
                    <a:pt x="4613" y="8491"/>
                    <a:pt x="4932" y="8512"/>
                    <a:pt x="5251" y="8512"/>
                  </a:cubicBezTo>
                  <a:cubicBezTo>
                    <a:pt x="5688" y="8512"/>
                    <a:pt x="6125" y="8477"/>
                    <a:pt x="6562" y="8415"/>
                  </a:cubicBezTo>
                  <a:cubicBezTo>
                    <a:pt x="6570" y="8413"/>
                    <a:pt x="6578" y="8412"/>
                    <a:pt x="6586" y="8412"/>
                  </a:cubicBezTo>
                  <a:cubicBezTo>
                    <a:pt x="6638" y="8412"/>
                    <a:pt x="6682" y="8450"/>
                    <a:pt x="6694" y="8505"/>
                  </a:cubicBezTo>
                  <a:lnTo>
                    <a:pt x="6860" y="9372"/>
                  </a:lnTo>
                  <a:cubicBezTo>
                    <a:pt x="6888" y="9510"/>
                    <a:pt x="7006" y="9615"/>
                    <a:pt x="7151" y="9615"/>
                  </a:cubicBezTo>
                  <a:lnTo>
                    <a:pt x="8116" y="9615"/>
                  </a:lnTo>
                  <a:cubicBezTo>
                    <a:pt x="8261" y="9615"/>
                    <a:pt x="8379" y="9510"/>
                    <a:pt x="8407" y="9372"/>
                  </a:cubicBezTo>
                  <a:lnTo>
                    <a:pt x="8705" y="7797"/>
                  </a:lnTo>
                  <a:cubicBezTo>
                    <a:pt x="8712" y="7763"/>
                    <a:pt x="8733" y="7728"/>
                    <a:pt x="8768" y="7714"/>
                  </a:cubicBezTo>
                  <a:cubicBezTo>
                    <a:pt x="9524" y="7319"/>
                    <a:pt x="10155" y="6771"/>
                    <a:pt x="10557" y="6084"/>
                  </a:cubicBezTo>
                  <a:cubicBezTo>
                    <a:pt x="10606" y="5987"/>
                    <a:pt x="10696" y="5918"/>
                    <a:pt x="10793" y="5883"/>
                  </a:cubicBezTo>
                  <a:lnTo>
                    <a:pt x="11722" y="5592"/>
                  </a:lnTo>
                  <a:cubicBezTo>
                    <a:pt x="11958" y="5515"/>
                    <a:pt x="12118" y="5293"/>
                    <a:pt x="12118" y="5044"/>
                  </a:cubicBezTo>
                  <a:lnTo>
                    <a:pt x="12118" y="4093"/>
                  </a:lnTo>
                  <a:cubicBezTo>
                    <a:pt x="12118" y="3844"/>
                    <a:pt x="11958" y="3629"/>
                    <a:pt x="11722" y="3552"/>
                  </a:cubicBezTo>
                  <a:lnTo>
                    <a:pt x="11147" y="3372"/>
                  </a:lnTo>
                  <a:cubicBezTo>
                    <a:pt x="11008" y="3323"/>
                    <a:pt x="10904" y="3212"/>
                    <a:pt x="10862" y="3081"/>
                  </a:cubicBezTo>
                  <a:cubicBezTo>
                    <a:pt x="10196" y="965"/>
                    <a:pt x="773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4993804" y="2493230"/>
              <a:ext cx="35205" cy="22988"/>
            </a:xfrm>
            <a:custGeom>
              <a:rect b="b" l="l" r="r" t="t"/>
              <a:pathLst>
                <a:path extrusionOk="0" h="875" w="134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cubicBezTo>
                    <a:pt x="1" y="576"/>
                    <a:pt x="299" y="874"/>
                    <a:pt x="667" y="874"/>
                  </a:cubicBezTo>
                  <a:cubicBezTo>
                    <a:pt x="1034" y="874"/>
                    <a:pt x="1333" y="576"/>
                    <a:pt x="1340" y="208"/>
                  </a:cubicBezTo>
                  <a:cubicBezTo>
                    <a:pt x="1340" y="70"/>
                    <a:pt x="1237" y="0"/>
                    <a:pt x="1135" y="0"/>
                  </a:cubicBezTo>
                  <a:cubicBezTo>
                    <a:pt x="1033" y="0"/>
                    <a:pt x="930" y="70"/>
                    <a:pt x="930" y="208"/>
                  </a:cubicBezTo>
                  <a:cubicBezTo>
                    <a:pt x="930" y="382"/>
                    <a:pt x="800" y="469"/>
                    <a:pt x="670" y="469"/>
                  </a:cubicBezTo>
                  <a:cubicBezTo>
                    <a:pt x="540" y="469"/>
                    <a:pt x="410" y="382"/>
                    <a:pt x="410" y="208"/>
                  </a:cubicBezTo>
                  <a:cubicBezTo>
                    <a:pt x="410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4829916" y="2432278"/>
              <a:ext cx="109793" cy="18470"/>
            </a:xfrm>
            <a:custGeom>
              <a:rect b="b" l="l" r="r" t="t"/>
              <a:pathLst>
                <a:path extrusionOk="0" h="703" w="4179">
                  <a:moveTo>
                    <a:pt x="2095" y="0"/>
                  </a:moveTo>
                  <a:cubicBezTo>
                    <a:pt x="1465" y="0"/>
                    <a:pt x="836" y="101"/>
                    <a:pt x="232" y="302"/>
                  </a:cubicBezTo>
                  <a:cubicBezTo>
                    <a:pt x="0" y="377"/>
                    <a:pt x="80" y="702"/>
                    <a:pt x="292" y="702"/>
                  </a:cubicBezTo>
                  <a:cubicBezTo>
                    <a:pt x="315" y="702"/>
                    <a:pt x="339" y="698"/>
                    <a:pt x="364" y="690"/>
                  </a:cubicBezTo>
                  <a:cubicBezTo>
                    <a:pt x="926" y="503"/>
                    <a:pt x="1510" y="409"/>
                    <a:pt x="2095" y="409"/>
                  </a:cubicBezTo>
                  <a:cubicBezTo>
                    <a:pt x="2681" y="409"/>
                    <a:pt x="3267" y="503"/>
                    <a:pt x="3832" y="690"/>
                  </a:cubicBezTo>
                  <a:cubicBezTo>
                    <a:pt x="3853" y="697"/>
                    <a:pt x="3874" y="697"/>
                    <a:pt x="3894" y="697"/>
                  </a:cubicBezTo>
                  <a:cubicBezTo>
                    <a:pt x="4130" y="697"/>
                    <a:pt x="4179" y="371"/>
                    <a:pt x="3957" y="302"/>
                  </a:cubicBezTo>
                  <a:cubicBezTo>
                    <a:pt x="3353" y="101"/>
                    <a:pt x="2724" y="0"/>
                    <a:pt x="2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4816859" y="2306984"/>
              <a:ext cx="136170" cy="135986"/>
            </a:xfrm>
            <a:custGeom>
              <a:rect b="b" l="l" r="r" t="t"/>
              <a:pathLst>
                <a:path extrusionOk="0" h="5176" w="5183">
                  <a:moveTo>
                    <a:pt x="2595" y="1"/>
                  </a:moveTo>
                  <a:cubicBezTo>
                    <a:pt x="1166" y="1"/>
                    <a:pt x="1" y="1159"/>
                    <a:pt x="1" y="2588"/>
                  </a:cubicBezTo>
                  <a:cubicBezTo>
                    <a:pt x="1" y="4017"/>
                    <a:pt x="1166" y="5175"/>
                    <a:pt x="2595" y="5175"/>
                  </a:cubicBezTo>
                  <a:cubicBezTo>
                    <a:pt x="4024" y="5175"/>
                    <a:pt x="5182" y="4017"/>
                    <a:pt x="5182" y="2588"/>
                  </a:cubicBezTo>
                  <a:cubicBezTo>
                    <a:pt x="5182" y="1159"/>
                    <a:pt x="4024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4966113" y="2402301"/>
              <a:ext cx="57616" cy="56775"/>
            </a:xfrm>
            <a:custGeom>
              <a:rect b="b" l="l" r="r" t="t"/>
              <a:pathLst>
                <a:path extrusionOk="0" h="2161" w="2193">
                  <a:moveTo>
                    <a:pt x="2005" y="0"/>
                  </a:moveTo>
                  <a:cubicBezTo>
                    <a:pt x="1721" y="0"/>
                    <a:pt x="1034" y="236"/>
                    <a:pt x="209" y="611"/>
                  </a:cubicBezTo>
                  <a:cubicBezTo>
                    <a:pt x="167" y="631"/>
                    <a:pt x="132" y="666"/>
                    <a:pt x="125" y="715"/>
                  </a:cubicBezTo>
                  <a:cubicBezTo>
                    <a:pt x="1" y="1283"/>
                    <a:pt x="63" y="1741"/>
                    <a:pt x="306" y="2039"/>
                  </a:cubicBezTo>
                  <a:cubicBezTo>
                    <a:pt x="334" y="2074"/>
                    <a:pt x="368" y="2109"/>
                    <a:pt x="403" y="2144"/>
                  </a:cubicBezTo>
                  <a:cubicBezTo>
                    <a:pt x="414" y="2155"/>
                    <a:pt x="429" y="2160"/>
                    <a:pt x="444" y="2160"/>
                  </a:cubicBezTo>
                  <a:cubicBezTo>
                    <a:pt x="474" y="2160"/>
                    <a:pt x="505" y="2139"/>
                    <a:pt x="514" y="2102"/>
                  </a:cubicBezTo>
                  <a:cubicBezTo>
                    <a:pt x="798" y="971"/>
                    <a:pt x="2192" y="0"/>
                    <a:pt x="2005" y="0"/>
                  </a:cubicBez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4864070" y="2336305"/>
              <a:ext cx="41931" cy="76611"/>
            </a:xfrm>
            <a:custGeom>
              <a:rect b="b" l="l" r="r" t="t"/>
              <a:pathLst>
                <a:path extrusionOk="0" h="2916" w="1596">
                  <a:moveTo>
                    <a:pt x="763" y="515"/>
                  </a:moveTo>
                  <a:lnTo>
                    <a:pt x="763" y="1160"/>
                  </a:lnTo>
                  <a:cubicBezTo>
                    <a:pt x="569" y="1090"/>
                    <a:pt x="417" y="1014"/>
                    <a:pt x="417" y="813"/>
                  </a:cubicBezTo>
                  <a:cubicBezTo>
                    <a:pt x="417" y="626"/>
                    <a:pt x="562" y="542"/>
                    <a:pt x="763" y="515"/>
                  </a:cubicBezTo>
                  <a:close/>
                  <a:moveTo>
                    <a:pt x="930" y="1624"/>
                  </a:moveTo>
                  <a:cubicBezTo>
                    <a:pt x="1103" y="1701"/>
                    <a:pt x="1242" y="1798"/>
                    <a:pt x="1242" y="2020"/>
                  </a:cubicBezTo>
                  <a:cubicBezTo>
                    <a:pt x="1242" y="2228"/>
                    <a:pt x="1117" y="2339"/>
                    <a:pt x="930" y="2374"/>
                  </a:cubicBezTo>
                  <a:lnTo>
                    <a:pt x="930" y="1624"/>
                  </a:lnTo>
                  <a:close/>
                  <a:moveTo>
                    <a:pt x="829" y="1"/>
                  </a:moveTo>
                  <a:cubicBezTo>
                    <a:pt x="784" y="1"/>
                    <a:pt x="742" y="40"/>
                    <a:pt x="736" y="85"/>
                  </a:cubicBezTo>
                  <a:lnTo>
                    <a:pt x="736" y="189"/>
                  </a:lnTo>
                  <a:cubicBezTo>
                    <a:pt x="403" y="230"/>
                    <a:pt x="63" y="404"/>
                    <a:pt x="63" y="854"/>
                  </a:cubicBezTo>
                  <a:cubicBezTo>
                    <a:pt x="63" y="1305"/>
                    <a:pt x="417" y="1430"/>
                    <a:pt x="736" y="1548"/>
                  </a:cubicBezTo>
                  <a:lnTo>
                    <a:pt x="736" y="2380"/>
                  </a:lnTo>
                  <a:cubicBezTo>
                    <a:pt x="375" y="2353"/>
                    <a:pt x="278" y="2103"/>
                    <a:pt x="160" y="2103"/>
                  </a:cubicBezTo>
                  <a:cubicBezTo>
                    <a:pt x="70" y="2103"/>
                    <a:pt x="0" y="2221"/>
                    <a:pt x="0" y="2311"/>
                  </a:cubicBezTo>
                  <a:cubicBezTo>
                    <a:pt x="0" y="2484"/>
                    <a:pt x="299" y="2720"/>
                    <a:pt x="736" y="2727"/>
                  </a:cubicBezTo>
                  <a:lnTo>
                    <a:pt x="736" y="2831"/>
                  </a:lnTo>
                  <a:cubicBezTo>
                    <a:pt x="742" y="2882"/>
                    <a:pt x="783" y="2915"/>
                    <a:pt x="827" y="2915"/>
                  </a:cubicBezTo>
                  <a:cubicBezTo>
                    <a:pt x="831" y="2915"/>
                    <a:pt x="835" y="2915"/>
                    <a:pt x="840" y="2915"/>
                  </a:cubicBezTo>
                  <a:cubicBezTo>
                    <a:pt x="895" y="2915"/>
                    <a:pt x="951" y="2880"/>
                    <a:pt x="951" y="2831"/>
                  </a:cubicBezTo>
                  <a:lnTo>
                    <a:pt x="951" y="2713"/>
                  </a:lnTo>
                  <a:cubicBezTo>
                    <a:pt x="1339" y="2658"/>
                    <a:pt x="1596" y="2415"/>
                    <a:pt x="1596" y="1978"/>
                  </a:cubicBezTo>
                  <a:cubicBezTo>
                    <a:pt x="1596" y="1493"/>
                    <a:pt x="1256" y="1340"/>
                    <a:pt x="951" y="1229"/>
                  </a:cubicBezTo>
                  <a:lnTo>
                    <a:pt x="951" y="515"/>
                  </a:lnTo>
                  <a:cubicBezTo>
                    <a:pt x="1200" y="528"/>
                    <a:pt x="1290" y="639"/>
                    <a:pt x="1374" y="639"/>
                  </a:cubicBezTo>
                  <a:cubicBezTo>
                    <a:pt x="1485" y="639"/>
                    <a:pt x="1533" y="508"/>
                    <a:pt x="1533" y="438"/>
                  </a:cubicBezTo>
                  <a:cubicBezTo>
                    <a:pt x="1533" y="265"/>
                    <a:pt x="1193" y="189"/>
                    <a:pt x="951" y="182"/>
                  </a:cubicBezTo>
                  <a:lnTo>
                    <a:pt x="951" y="85"/>
                  </a:lnTo>
                  <a:cubicBezTo>
                    <a:pt x="951" y="43"/>
                    <a:pt x="895" y="1"/>
                    <a:pt x="840" y="1"/>
                  </a:cubicBezTo>
                  <a:cubicBezTo>
                    <a:pt x="836" y="1"/>
                    <a:pt x="832" y="1"/>
                    <a:pt x="8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4952976" y="2394314"/>
              <a:ext cx="81129" cy="79816"/>
            </a:xfrm>
            <a:custGeom>
              <a:rect b="b" l="l" r="r" t="t"/>
              <a:pathLst>
                <a:path extrusionOk="0" h="3038" w="3088">
                  <a:moveTo>
                    <a:pt x="2505" y="1"/>
                  </a:moveTo>
                  <a:cubicBezTo>
                    <a:pt x="2032" y="1"/>
                    <a:pt x="1018" y="445"/>
                    <a:pt x="584" y="644"/>
                  </a:cubicBezTo>
                  <a:cubicBezTo>
                    <a:pt x="452" y="700"/>
                    <a:pt x="362" y="818"/>
                    <a:pt x="327" y="956"/>
                  </a:cubicBezTo>
                  <a:cubicBezTo>
                    <a:pt x="1" y="2513"/>
                    <a:pt x="965" y="3038"/>
                    <a:pt x="1698" y="3038"/>
                  </a:cubicBezTo>
                  <a:cubicBezTo>
                    <a:pt x="1915" y="3038"/>
                    <a:pt x="2112" y="2992"/>
                    <a:pt x="2249" y="2912"/>
                  </a:cubicBezTo>
                  <a:cubicBezTo>
                    <a:pt x="2873" y="2565"/>
                    <a:pt x="3088" y="249"/>
                    <a:pt x="2679" y="34"/>
                  </a:cubicBezTo>
                  <a:cubicBezTo>
                    <a:pt x="2636" y="11"/>
                    <a:pt x="2576" y="1"/>
                    <a:pt x="2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9"/>
          <p:cNvGrpSpPr/>
          <p:nvPr/>
        </p:nvGrpSpPr>
        <p:grpSpPr>
          <a:xfrm>
            <a:off x="1587050" y="3528952"/>
            <a:ext cx="707317" cy="615605"/>
            <a:chOff x="7517835" y="2885437"/>
            <a:chExt cx="364935" cy="382529"/>
          </a:xfrm>
        </p:grpSpPr>
        <p:sp>
          <p:nvSpPr>
            <p:cNvPr id="447" name="Google Shape;447;p29"/>
            <p:cNvSpPr/>
            <p:nvPr/>
          </p:nvSpPr>
          <p:spPr>
            <a:xfrm>
              <a:off x="7517835" y="3182752"/>
              <a:ext cx="72924" cy="57063"/>
            </a:xfrm>
            <a:custGeom>
              <a:rect b="b" l="l" r="r" t="t"/>
              <a:pathLst>
                <a:path extrusionOk="0" h="2173" w="2777">
                  <a:moveTo>
                    <a:pt x="929" y="0"/>
                  </a:moveTo>
                  <a:lnTo>
                    <a:pt x="929" y="460"/>
                  </a:lnTo>
                  <a:cubicBezTo>
                    <a:pt x="929" y="546"/>
                    <a:pt x="881" y="632"/>
                    <a:pt x="795" y="670"/>
                  </a:cubicBezTo>
                  <a:lnTo>
                    <a:pt x="259" y="938"/>
                  </a:lnTo>
                  <a:cubicBezTo>
                    <a:pt x="96" y="1015"/>
                    <a:pt x="1" y="1178"/>
                    <a:pt x="1" y="1359"/>
                  </a:cubicBezTo>
                  <a:lnTo>
                    <a:pt x="1" y="2173"/>
                  </a:lnTo>
                  <a:lnTo>
                    <a:pt x="2776" y="2173"/>
                  </a:lnTo>
                  <a:lnTo>
                    <a:pt x="2776" y="1359"/>
                  </a:lnTo>
                  <a:cubicBezTo>
                    <a:pt x="2776" y="1178"/>
                    <a:pt x="2680" y="1015"/>
                    <a:pt x="2527" y="938"/>
                  </a:cubicBezTo>
                  <a:lnTo>
                    <a:pt x="1982" y="670"/>
                  </a:lnTo>
                  <a:cubicBezTo>
                    <a:pt x="1905" y="632"/>
                    <a:pt x="1857" y="546"/>
                    <a:pt x="1857" y="460"/>
                  </a:cubicBezTo>
                  <a:lnTo>
                    <a:pt x="1857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7517835" y="3202106"/>
              <a:ext cx="73160" cy="65860"/>
            </a:xfrm>
            <a:custGeom>
              <a:rect b="b" l="l" r="r" t="t"/>
              <a:pathLst>
                <a:path extrusionOk="0" h="2508" w="2786">
                  <a:moveTo>
                    <a:pt x="680" y="0"/>
                  </a:moveTo>
                  <a:lnTo>
                    <a:pt x="259" y="211"/>
                  </a:lnTo>
                  <a:cubicBezTo>
                    <a:pt x="96" y="287"/>
                    <a:pt x="1" y="450"/>
                    <a:pt x="1" y="622"/>
                  </a:cubicBezTo>
                  <a:lnTo>
                    <a:pt x="1" y="2278"/>
                  </a:lnTo>
                  <a:cubicBezTo>
                    <a:pt x="1" y="2402"/>
                    <a:pt x="106" y="2508"/>
                    <a:pt x="230" y="2508"/>
                  </a:cubicBezTo>
                  <a:lnTo>
                    <a:pt x="2546" y="2508"/>
                  </a:lnTo>
                  <a:cubicBezTo>
                    <a:pt x="2680" y="2508"/>
                    <a:pt x="2786" y="2402"/>
                    <a:pt x="2786" y="2278"/>
                  </a:cubicBezTo>
                  <a:lnTo>
                    <a:pt x="2786" y="622"/>
                  </a:lnTo>
                  <a:cubicBezTo>
                    <a:pt x="2776" y="441"/>
                    <a:pt x="2680" y="287"/>
                    <a:pt x="2527" y="211"/>
                  </a:cubicBezTo>
                  <a:lnTo>
                    <a:pt x="2097" y="0"/>
                  </a:lnTo>
                  <a:cubicBezTo>
                    <a:pt x="1915" y="225"/>
                    <a:pt x="1652" y="338"/>
                    <a:pt x="1388" y="338"/>
                  </a:cubicBezTo>
                  <a:cubicBezTo>
                    <a:pt x="1125" y="338"/>
                    <a:pt x="862" y="225"/>
                    <a:pt x="680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7540970" y="3182752"/>
              <a:ext cx="26654" cy="18303"/>
            </a:xfrm>
            <a:custGeom>
              <a:rect b="b" l="l" r="r" t="t"/>
              <a:pathLst>
                <a:path extrusionOk="0" h="697" w="1015">
                  <a:moveTo>
                    <a:pt x="48" y="0"/>
                  </a:moveTo>
                  <a:lnTo>
                    <a:pt x="48" y="469"/>
                  </a:lnTo>
                  <a:cubicBezTo>
                    <a:pt x="48" y="517"/>
                    <a:pt x="29" y="565"/>
                    <a:pt x="0" y="603"/>
                  </a:cubicBezTo>
                  <a:cubicBezTo>
                    <a:pt x="163" y="666"/>
                    <a:pt x="335" y="697"/>
                    <a:pt x="507" y="697"/>
                  </a:cubicBezTo>
                  <a:cubicBezTo>
                    <a:pt x="680" y="697"/>
                    <a:pt x="852" y="666"/>
                    <a:pt x="1015" y="603"/>
                  </a:cubicBezTo>
                  <a:cubicBezTo>
                    <a:pt x="986" y="565"/>
                    <a:pt x="976" y="517"/>
                    <a:pt x="976" y="469"/>
                  </a:cubicBezTo>
                  <a:lnTo>
                    <a:pt x="976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7530151" y="3133988"/>
              <a:ext cx="48528" cy="55067"/>
            </a:xfrm>
            <a:custGeom>
              <a:rect b="b" l="l" r="r" t="t"/>
              <a:pathLst>
                <a:path extrusionOk="0" h="2097" w="1848">
                  <a:moveTo>
                    <a:pt x="690" y="1"/>
                  </a:moveTo>
                  <a:cubicBezTo>
                    <a:pt x="307" y="1"/>
                    <a:pt x="1" y="317"/>
                    <a:pt x="1" y="699"/>
                  </a:cubicBezTo>
                  <a:lnTo>
                    <a:pt x="1" y="1168"/>
                  </a:lnTo>
                  <a:cubicBezTo>
                    <a:pt x="1" y="1676"/>
                    <a:pt x="412" y="2097"/>
                    <a:pt x="919" y="2097"/>
                  </a:cubicBezTo>
                  <a:cubicBezTo>
                    <a:pt x="1436" y="2097"/>
                    <a:pt x="1848" y="1676"/>
                    <a:pt x="1848" y="1159"/>
                  </a:cubicBezTo>
                  <a:lnTo>
                    <a:pt x="1848" y="699"/>
                  </a:lnTo>
                  <a:cubicBezTo>
                    <a:pt x="1848" y="317"/>
                    <a:pt x="1542" y="1"/>
                    <a:pt x="1159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529915" y="3133988"/>
              <a:ext cx="33692" cy="54883"/>
            </a:xfrm>
            <a:custGeom>
              <a:rect b="b" l="l" r="r" t="t"/>
              <a:pathLst>
                <a:path extrusionOk="0" h="2090" w="1283">
                  <a:moveTo>
                    <a:pt x="69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59"/>
                  </a:lnTo>
                  <a:cubicBezTo>
                    <a:pt x="0" y="1693"/>
                    <a:pt x="433" y="2090"/>
                    <a:pt x="922" y="2090"/>
                  </a:cubicBezTo>
                  <a:cubicBezTo>
                    <a:pt x="1038" y="2090"/>
                    <a:pt x="1156" y="2068"/>
                    <a:pt x="1273" y="2020"/>
                  </a:cubicBezTo>
                  <a:cubicBezTo>
                    <a:pt x="928" y="1877"/>
                    <a:pt x="699" y="1542"/>
                    <a:pt x="699" y="1168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20"/>
                  </a:cubicBezTo>
                  <a:cubicBezTo>
                    <a:pt x="1235" y="10"/>
                    <a:pt x="1196" y="1"/>
                    <a:pt x="115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529915" y="3133988"/>
              <a:ext cx="48765" cy="24658"/>
            </a:xfrm>
            <a:custGeom>
              <a:rect b="b" l="l" r="r" t="t"/>
              <a:pathLst>
                <a:path extrusionOk="0" h="939" w="1857">
                  <a:moveTo>
                    <a:pt x="69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10" y="699"/>
                  </a:lnTo>
                  <a:cubicBezTo>
                    <a:pt x="10" y="699"/>
                    <a:pt x="699" y="939"/>
                    <a:pt x="1857" y="939"/>
                  </a:cubicBezTo>
                  <a:lnTo>
                    <a:pt x="1857" y="699"/>
                  </a:lnTo>
                  <a:cubicBezTo>
                    <a:pt x="1857" y="317"/>
                    <a:pt x="1541" y="1"/>
                    <a:pt x="11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7529915" y="3133988"/>
              <a:ext cx="33692" cy="22137"/>
            </a:xfrm>
            <a:custGeom>
              <a:rect b="b" l="l" r="r" t="t"/>
              <a:pathLst>
                <a:path extrusionOk="0" h="843" w="1283">
                  <a:moveTo>
                    <a:pt x="69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230" y="766"/>
                    <a:pt x="460" y="814"/>
                    <a:pt x="699" y="843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20"/>
                  </a:cubicBezTo>
                  <a:cubicBezTo>
                    <a:pt x="1235" y="10"/>
                    <a:pt x="1196" y="1"/>
                    <a:pt x="11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7517835" y="3212899"/>
              <a:ext cx="18382" cy="55067"/>
            </a:xfrm>
            <a:custGeom>
              <a:rect b="b" l="l" r="r" t="t"/>
              <a:pathLst>
                <a:path extrusionOk="0" h="2097" w="700">
                  <a:moveTo>
                    <a:pt x="58" y="1"/>
                  </a:moveTo>
                  <a:cubicBezTo>
                    <a:pt x="20" y="58"/>
                    <a:pt x="1" y="135"/>
                    <a:pt x="1" y="211"/>
                  </a:cubicBezTo>
                  <a:lnTo>
                    <a:pt x="1" y="1867"/>
                  </a:lnTo>
                  <a:cubicBezTo>
                    <a:pt x="1" y="1991"/>
                    <a:pt x="106" y="2097"/>
                    <a:pt x="230" y="2097"/>
                  </a:cubicBezTo>
                  <a:lnTo>
                    <a:pt x="699" y="2097"/>
                  </a:lnTo>
                  <a:lnTo>
                    <a:pt x="699" y="709"/>
                  </a:lnTo>
                  <a:cubicBezTo>
                    <a:pt x="699" y="565"/>
                    <a:pt x="623" y="422"/>
                    <a:pt x="508" y="336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7572640" y="3212663"/>
              <a:ext cx="18119" cy="55304"/>
            </a:xfrm>
            <a:custGeom>
              <a:rect b="b" l="l" r="r" t="t"/>
              <a:pathLst>
                <a:path extrusionOk="0" h="2106" w="690">
                  <a:moveTo>
                    <a:pt x="641" y="0"/>
                  </a:moveTo>
                  <a:lnTo>
                    <a:pt x="182" y="345"/>
                  </a:lnTo>
                  <a:cubicBezTo>
                    <a:pt x="67" y="431"/>
                    <a:pt x="0" y="574"/>
                    <a:pt x="0" y="718"/>
                  </a:cubicBezTo>
                  <a:lnTo>
                    <a:pt x="0" y="2106"/>
                  </a:lnTo>
                  <a:lnTo>
                    <a:pt x="459" y="2106"/>
                  </a:lnTo>
                  <a:cubicBezTo>
                    <a:pt x="593" y="2106"/>
                    <a:pt x="689" y="2000"/>
                    <a:pt x="689" y="1876"/>
                  </a:cubicBezTo>
                  <a:lnTo>
                    <a:pt x="689" y="220"/>
                  </a:lnTo>
                  <a:cubicBezTo>
                    <a:pt x="689" y="144"/>
                    <a:pt x="670" y="67"/>
                    <a:pt x="641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7615102" y="3182752"/>
              <a:ext cx="73160" cy="57063"/>
            </a:xfrm>
            <a:custGeom>
              <a:rect b="b" l="l" r="r" t="t"/>
              <a:pathLst>
                <a:path extrusionOk="0" h="2173" w="2786">
                  <a:moveTo>
                    <a:pt x="929" y="0"/>
                  </a:moveTo>
                  <a:lnTo>
                    <a:pt x="929" y="460"/>
                  </a:lnTo>
                  <a:cubicBezTo>
                    <a:pt x="929" y="546"/>
                    <a:pt x="881" y="632"/>
                    <a:pt x="804" y="670"/>
                  </a:cubicBezTo>
                  <a:lnTo>
                    <a:pt x="259" y="938"/>
                  </a:lnTo>
                  <a:cubicBezTo>
                    <a:pt x="106" y="1015"/>
                    <a:pt x="0" y="1178"/>
                    <a:pt x="0" y="1359"/>
                  </a:cubicBezTo>
                  <a:lnTo>
                    <a:pt x="0" y="2173"/>
                  </a:lnTo>
                  <a:lnTo>
                    <a:pt x="2785" y="2173"/>
                  </a:lnTo>
                  <a:lnTo>
                    <a:pt x="2785" y="1359"/>
                  </a:lnTo>
                  <a:cubicBezTo>
                    <a:pt x="2776" y="1178"/>
                    <a:pt x="2680" y="1015"/>
                    <a:pt x="2527" y="938"/>
                  </a:cubicBezTo>
                  <a:lnTo>
                    <a:pt x="1982" y="670"/>
                  </a:lnTo>
                  <a:cubicBezTo>
                    <a:pt x="1905" y="632"/>
                    <a:pt x="1857" y="546"/>
                    <a:pt x="1857" y="460"/>
                  </a:cubicBezTo>
                  <a:lnTo>
                    <a:pt x="1857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7615102" y="3202106"/>
              <a:ext cx="73160" cy="65860"/>
            </a:xfrm>
            <a:custGeom>
              <a:rect b="b" l="l" r="r" t="t"/>
              <a:pathLst>
                <a:path extrusionOk="0" h="2508" w="2786">
                  <a:moveTo>
                    <a:pt x="680" y="0"/>
                  </a:moveTo>
                  <a:lnTo>
                    <a:pt x="259" y="211"/>
                  </a:lnTo>
                  <a:cubicBezTo>
                    <a:pt x="96" y="287"/>
                    <a:pt x="0" y="450"/>
                    <a:pt x="0" y="622"/>
                  </a:cubicBezTo>
                  <a:lnTo>
                    <a:pt x="0" y="2278"/>
                  </a:lnTo>
                  <a:cubicBezTo>
                    <a:pt x="0" y="2402"/>
                    <a:pt x="106" y="2508"/>
                    <a:pt x="230" y="2508"/>
                  </a:cubicBezTo>
                  <a:lnTo>
                    <a:pt x="2546" y="2508"/>
                  </a:lnTo>
                  <a:cubicBezTo>
                    <a:pt x="2680" y="2508"/>
                    <a:pt x="2785" y="2402"/>
                    <a:pt x="2785" y="2278"/>
                  </a:cubicBezTo>
                  <a:lnTo>
                    <a:pt x="2785" y="622"/>
                  </a:lnTo>
                  <a:cubicBezTo>
                    <a:pt x="2776" y="441"/>
                    <a:pt x="2680" y="287"/>
                    <a:pt x="2527" y="211"/>
                  </a:cubicBezTo>
                  <a:lnTo>
                    <a:pt x="2106" y="0"/>
                  </a:lnTo>
                  <a:cubicBezTo>
                    <a:pt x="1919" y="225"/>
                    <a:pt x="1654" y="338"/>
                    <a:pt x="1389" y="338"/>
                  </a:cubicBezTo>
                  <a:cubicBezTo>
                    <a:pt x="1125" y="338"/>
                    <a:pt x="862" y="225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638211" y="3182752"/>
              <a:ext cx="26916" cy="18303"/>
            </a:xfrm>
            <a:custGeom>
              <a:rect b="b" l="l" r="r" t="t"/>
              <a:pathLst>
                <a:path extrusionOk="0" h="697" w="1025">
                  <a:moveTo>
                    <a:pt x="49" y="0"/>
                  </a:moveTo>
                  <a:lnTo>
                    <a:pt x="49" y="469"/>
                  </a:lnTo>
                  <a:cubicBezTo>
                    <a:pt x="49" y="517"/>
                    <a:pt x="30" y="565"/>
                    <a:pt x="1" y="603"/>
                  </a:cubicBezTo>
                  <a:cubicBezTo>
                    <a:pt x="164" y="666"/>
                    <a:pt x="336" y="697"/>
                    <a:pt x="509" y="697"/>
                  </a:cubicBezTo>
                  <a:cubicBezTo>
                    <a:pt x="683" y="697"/>
                    <a:pt x="857" y="666"/>
                    <a:pt x="1025" y="603"/>
                  </a:cubicBezTo>
                  <a:cubicBezTo>
                    <a:pt x="996" y="565"/>
                    <a:pt x="977" y="517"/>
                    <a:pt x="977" y="469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627418" y="3133988"/>
              <a:ext cx="48791" cy="55067"/>
            </a:xfrm>
            <a:custGeom>
              <a:rect b="b" l="l" r="r" t="t"/>
              <a:pathLst>
                <a:path extrusionOk="0" h="2097" w="1858">
                  <a:moveTo>
                    <a:pt x="689" y="1"/>
                  </a:moveTo>
                  <a:cubicBezTo>
                    <a:pt x="307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676"/>
                    <a:pt x="412" y="2097"/>
                    <a:pt x="919" y="2097"/>
                  </a:cubicBezTo>
                  <a:cubicBezTo>
                    <a:pt x="1436" y="2097"/>
                    <a:pt x="1857" y="1676"/>
                    <a:pt x="1857" y="1159"/>
                  </a:cubicBezTo>
                  <a:lnTo>
                    <a:pt x="1857" y="699"/>
                  </a:lnTo>
                  <a:cubicBezTo>
                    <a:pt x="1857" y="317"/>
                    <a:pt x="1541" y="1"/>
                    <a:pt x="115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627156" y="3133988"/>
              <a:ext cx="33718" cy="54883"/>
            </a:xfrm>
            <a:custGeom>
              <a:rect b="b" l="l" r="r" t="t"/>
              <a:pathLst>
                <a:path extrusionOk="0" h="2090" w="1284">
                  <a:moveTo>
                    <a:pt x="699" y="1"/>
                  </a:moveTo>
                  <a:cubicBezTo>
                    <a:pt x="317" y="1"/>
                    <a:pt x="1" y="317"/>
                    <a:pt x="1" y="699"/>
                  </a:cubicBezTo>
                  <a:lnTo>
                    <a:pt x="1" y="1159"/>
                  </a:lnTo>
                  <a:cubicBezTo>
                    <a:pt x="1" y="1693"/>
                    <a:pt x="440" y="2090"/>
                    <a:pt x="926" y="2090"/>
                  </a:cubicBezTo>
                  <a:cubicBezTo>
                    <a:pt x="1041" y="2090"/>
                    <a:pt x="1159" y="2068"/>
                    <a:pt x="1274" y="2020"/>
                  </a:cubicBezTo>
                  <a:cubicBezTo>
                    <a:pt x="929" y="1877"/>
                    <a:pt x="699" y="1542"/>
                    <a:pt x="699" y="1168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20"/>
                  </a:cubicBezTo>
                  <a:cubicBezTo>
                    <a:pt x="1245" y="10"/>
                    <a:pt x="1197" y="1"/>
                    <a:pt x="1159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627418" y="3133988"/>
              <a:ext cx="48791" cy="24658"/>
            </a:xfrm>
            <a:custGeom>
              <a:rect b="b" l="l" r="r" t="t"/>
              <a:pathLst>
                <a:path extrusionOk="0" h="939" w="1858">
                  <a:moveTo>
                    <a:pt x="699" y="1"/>
                  </a:moveTo>
                  <a:cubicBezTo>
                    <a:pt x="307" y="1"/>
                    <a:pt x="0" y="317"/>
                    <a:pt x="0" y="699"/>
                  </a:cubicBezTo>
                  <a:cubicBezTo>
                    <a:pt x="0" y="699"/>
                    <a:pt x="689" y="939"/>
                    <a:pt x="1857" y="939"/>
                  </a:cubicBezTo>
                  <a:lnTo>
                    <a:pt x="1857" y="699"/>
                  </a:lnTo>
                  <a:cubicBezTo>
                    <a:pt x="1857" y="317"/>
                    <a:pt x="1541" y="1"/>
                    <a:pt x="11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7627156" y="3133988"/>
              <a:ext cx="33718" cy="22137"/>
            </a:xfrm>
            <a:custGeom>
              <a:rect b="b" l="l" r="r" t="t"/>
              <a:pathLst>
                <a:path extrusionOk="0" h="843" w="1284">
                  <a:moveTo>
                    <a:pt x="699" y="1"/>
                  </a:moveTo>
                  <a:cubicBezTo>
                    <a:pt x="317" y="1"/>
                    <a:pt x="1" y="317"/>
                    <a:pt x="1" y="699"/>
                  </a:cubicBezTo>
                  <a:cubicBezTo>
                    <a:pt x="231" y="766"/>
                    <a:pt x="460" y="814"/>
                    <a:pt x="699" y="843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20"/>
                  </a:cubicBezTo>
                  <a:cubicBezTo>
                    <a:pt x="1245" y="10"/>
                    <a:pt x="1197" y="1"/>
                    <a:pt x="11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7615102" y="3212899"/>
              <a:ext cx="18382" cy="55067"/>
            </a:xfrm>
            <a:custGeom>
              <a:rect b="b" l="l" r="r" t="t"/>
              <a:pathLst>
                <a:path extrusionOk="0" h="2097" w="700">
                  <a:moveTo>
                    <a:pt x="58" y="1"/>
                  </a:moveTo>
                  <a:cubicBezTo>
                    <a:pt x="20" y="58"/>
                    <a:pt x="0" y="135"/>
                    <a:pt x="0" y="211"/>
                  </a:cubicBezTo>
                  <a:lnTo>
                    <a:pt x="0" y="1867"/>
                  </a:lnTo>
                  <a:cubicBezTo>
                    <a:pt x="0" y="1991"/>
                    <a:pt x="106" y="2097"/>
                    <a:pt x="230" y="2097"/>
                  </a:cubicBezTo>
                  <a:lnTo>
                    <a:pt x="699" y="2097"/>
                  </a:lnTo>
                  <a:lnTo>
                    <a:pt x="699" y="709"/>
                  </a:lnTo>
                  <a:cubicBezTo>
                    <a:pt x="699" y="565"/>
                    <a:pt x="632" y="422"/>
                    <a:pt x="508" y="336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7669881" y="3212663"/>
              <a:ext cx="18119" cy="55304"/>
            </a:xfrm>
            <a:custGeom>
              <a:rect b="b" l="l" r="r" t="t"/>
              <a:pathLst>
                <a:path extrusionOk="0" h="2106" w="690">
                  <a:moveTo>
                    <a:pt x="642" y="0"/>
                  </a:moveTo>
                  <a:lnTo>
                    <a:pt x="183" y="345"/>
                  </a:lnTo>
                  <a:cubicBezTo>
                    <a:pt x="68" y="431"/>
                    <a:pt x="1" y="574"/>
                    <a:pt x="1" y="718"/>
                  </a:cubicBezTo>
                  <a:lnTo>
                    <a:pt x="1" y="2106"/>
                  </a:lnTo>
                  <a:lnTo>
                    <a:pt x="460" y="2106"/>
                  </a:lnTo>
                  <a:cubicBezTo>
                    <a:pt x="594" y="2106"/>
                    <a:pt x="690" y="2000"/>
                    <a:pt x="690" y="1876"/>
                  </a:cubicBezTo>
                  <a:lnTo>
                    <a:pt x="690" y="220"/>
                  </a:lnTo>
                  <a:cubicBezTo>
                    <a:pt x="690" y="144"/>
                    <a:pt x="671" y="67"/>
                    <a:pt x="6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7712369" y="3182752"/>
              <a:ext cx="73160" cy="57063"/>
            </a:xfrm>
            <a:custGeom>
              <a:rect b="b" l="l" r="r" t="t"/>
              <a:pathLst>
                <a:path extrusionOk="0" h="2173" w="2786">
                  <a:moveTo>
                    <a:pt x="929" y="0"/>
                  </a:moveTo>
                  <a:lnTo>
                    <a:pt x="929" y="460"/>
                  </a:lnTo>
                  <a:cubicBezTo>
                    <a:pt x="929" y="546"/>
                    <a:pt x="881" y="632"/>
                    <a:pt x="804" y="670"/>
                  </a:cubicBezTo>
                  <a:lnTo>
                    <a:pt x="259" y="938"/>
                  </a:lnTo>
                  <a:cubicBezTo>
                    <a:pt x="105" y="1015"/>
                    <a:pt x="0" y="1178"/>
                    <a:pt x="0" y="1359"/>
                  </a:cubicBezTo>
                  <a:lnTo>
                    <a:pt x="0" y="2173"/>
                  </a:lnTo>
                  <a:lnTo>
                    <a:pt x="2785" y="2173"/>
                  </a:lnTo>
                  <a:lnTo>
                    <a:pt x="2785" y="1359"/>
                  </a:lnTo>
                  <a:cubicBezTo>
                    <a:pt x="2785" y="1178"/>
                    <a:pt x="2680" y="1015"/>
                    <a:pt x="2527" y="938"/>
                  </a:cubicBezTo>
                  <a:lnTo>
                    <a:pt x="1981" y="670"/>
                  </a:lnTo>
                  <a:cubicBezTo>
                    <a:pt x="1905" y="632"/>
                    <a:pt x="1857" y="546"/>
                    <a:pt x="1857" y="460"/>
                  </a:cubicBezTo>
                  <a:lnTo>
                    <a:pt x="1857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7712369" y="3202106"/>
              <a:ext cx="73160" cy="65860"/>
            </a:xfrm>
            <a:custGeom>
              <a:rect b="b" l="l" r="r" t="t"/>
              <a:pathLst>
                <a:path extrusionOk="0" h="2508" w="2786">
                  <a:moveTo>
                    <a:pt x="680" y="0"/>
                  </a:moveTo>
                  <a:lnTo>
                    <a:pt x="259" y="211"/>
                  </a:lnTo>
                  <a:cubicBezTo>
                    <a:pt x="105" y="287"/>
                    <a:pt x="0" y="450"/>
                    <a:pt x="0" y="622"/>
                  </a:cubicBezTo>
                  <a:lnTo>
                    <a:pt x="0" y="2278"/>
                  </a:lnTo>
                  <a:cubicBezTo>
                    <a:pt x="0" y="2402"/>
                    <a:pt x="105" y="2508"/>
                    <a:pt x="239" y="2508"/>
                  </a:cubicBezTo>
                  <a:lnTo>
                    <a:pt x="2555" y="2508"/>
                  </a:lnTo>
                  <a:cubicBezTo>
                    <a:pt x="2680" y="2508"/>
                    <a:pt x="2785" y="2402"/>
                    <a:pt x="2785" y="2278"/>
                  </a:cubicBezTo>
                  <a:lnTo>
                    <a:pt x="2785" y="622"/>
                  </a:lnTo>
                  <a:cubicBezTo>
                    <a:pt x="2785" y="441"/>
                    <a:pt x="2680" y="287"/>
                    <a:pt x="2527" y="211"/>
                  </a:cubicBezTo>
                  <a:lnTo>
                    <a:pt x="2106" y="0"/>
                  </a:lnTo>
                  <a:cubicBezTo>
                    <a:pt x="1919" y="225"/>
                    <a:pt x="1653" y="338"/>
                    <a:pt x="1389" y="338"/>
                  </a:cubicBezTo>
                  <a:cubicBezTo>
                    <a:pt x="1125" y="338"/>
                    <a:pt x="862" y="225"/>
                    <a:pt x="68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7735741" y="3182752"/>
              <a:ext cx="26654" cy="18303"/>
            </a:xfrm>
            <a:custGeom>
              <a:rect b="b" l="l" r="r" t="t"/>
              <a:pathLst>
                <a:path extrusionOk="0" h="697" w="1015">
                  <a:moveTo>
                    <a:pt x="39" y="0"/>
                  </a:moveTo>
                  <a:lnTo>
                    <a:pt x="39" y="469"/>
                  </a:lnTo>
                  <a:cubicBezTo>
                    <a:pt x="39" y="517"/>
                    <a:pt x="19" y="565"/>
                    <a:pt x="0" y="603"/>
                  </a:cubicBezTo>
                  <a:cubicBezTo>
                    <a:pt x="163" y="666"/>
                    <a:pt x="335" y="697"/>
                    <a:pt x="507" y="697"/>
                  </a:cubicBezTo>
                  <a:cubicBezTo>
                    <a:pt x="680" y="697"/>
                    <a:pt x="852" y="666"/>
                    <a:pt x="1015" y="603"/>
                  </a:cubicBezTo>
                  <a:cubicBezTo>
                    <a:pt x="986" y="565"/>
                    <a:pt x="967" y="517"/>
                    <a:pt x="967" y="469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7724685" y="3133988"/>
              <a:ext cx="48765" cy="55067"/>
            </a:xfrm>
            <a:custGeom>
              <a:rect b="b" l="l" r="r" t="t"/>
              <a:pathLst>
                <a:path extrusionOk="0" h="2097" w="1857">
                  <a:moveTo>
                    <a:pt x="689" y="1"/>
                  </a:moveTo>
                  <a:cubicBezTo>
                    <a:pt x="306" y="1"/>
                    <a:pt x="0" y="317"/>
                    <a:pt x="0" y="699"/>
                  </a:cubicBezTo>
                  <a:lnTo>
                    <a:pt x="0" y="1168"/>
                  </a:lnTo>
                  <a:cubicBezTo>
                    <a:pt x="0" y="1676"/>
                    <a:pt x="412" y="2097"/>
                    <a:pt x="919" y="2097"/>
                  </a:cubicBezTo>
                  <a:cubicBezTo>
                    <a:pt x="1436" y="2097"/>
                    <a:pt x="1857" y="1676"/>
                    <a:pt x="1847" y="1159"/>
                  </a:cubicBezTo>
                  <a:lnTo>
                    <a:pt x="1847" y="699"/>
                  </a:lnTo>
                  <a:cubicBezTo>
                    <a:pt x="1847" y="317"/>
                    <a:pt x="1541" y="1"/>
                    <a:pt x="115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7724423" y="3133988"/>
              <a:ext cx="33692" cy="54883"/>
            </a:xfrm>
            <a:custGeom>
              <a:rect b="b" l="l" r="r" t="t"/>
              <a:pathLst>
                <a:path extrusionOk="0" h="2090" w="1283">
                  <a:moveTo>
                    <a:pt x="699" y="1"/>
                  </a:moveTo>
                  <a:cubicBezTo>
                    <a:pt x="316" y="1"/>
                    <a:pt x="1" y="317"/>
                    <a:pt x="1" y="699"/>
                  </a:cubicBezTo>
                  <a:lnTo>
                    <a:pt x="1" y="1159"/>
                  </a:lnTo>
                  <a:cubicBezTo>
                    <a:pt x="1" y="1693"/>
                    <a:pt x="439" y="2090"/>
                    <a:pt x="926" y="2090"/>
                  </a:cubicBezTo>
                  <a:cubicBezTo>
                    <a:pt x="1041" y="2090"/>
                    <a:pt x="1158" y="2068"/>
                    <a:pt x="1273" y="2020"/>
                  </a:cubicBezTo>
                  <a:cubicBezTo>
                    <a:pt x="929" y="1877"/>
                    <a:pt x="699" y="1542"/>
                    <a:pt x="699" y="1168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20"/>
                  </a:cubicBezTo>
                  <a:cubicBezTo>
                    <a:pt x="1245" y="10"/>
                    <a:pt x="1197" y="1"/>
                    <a:pt x="1159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724685" y="3133988"/>
              <a:ext cx="48528" cy="24422"/>
            </a:xfrm>
            <a:custGeom>
              <a:rect b="b" l="l" r="r" t="t"/>
              <a:pathLst>
                <a:path extrusionOk="0" h="930" w="1848">
                  <a:moveTo>
                    <a:pt x="689" y="1"/>
                  </a:moveTo>
                  <a:cubicBezTo>
                    <a:pt x="306" y="1"/>
                    <a:pt x="0" y="317"/>
                    <a:pt x="0" y="699"/>
                  </a:cubicBezTo>
                  <a:cubicBezTo>
                    <a:pt x="0" y="699"/>
                    <a:pt x="689" y="929"/>
                    <a:pt x="1847" y="929"/>
                  </a:cubicBezTo>
                  <a:lnTo>
                    <a:pt x="1847" y="699"/>
                  </a:lnTo>
                  <a:cubicBezTo>
                    <a:pt x="1847" y="317"/>
                    <a:pt x="1541" y="1"/>
                    <a:pt x="11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7724423" y="3133988"/>
              <a:ext cx="33692" cy="22137"/>
            </a:xfrm>
            <a:custGeom>
              <a:rect b="b" l="l" r="r" t="t"/>
              <a:pathLst>
                <a:path extrusionOk="0" h="843" w="1283">
                  <a:moveTo>
                    <a:pt x="699" y="1"/>
                  </a:moveTo>
                  <a:cubicBezTo>
                    <a:pt x="316" y="1"/>
                    <a:pt x="1" y="317"/>
                    <a:pt x="1" y="699"/>
                  </a:cubicBezTo>
                  <a:cubicBezTo>
                    <a:pt x="230" y="766"/>
                    <a:pt x="460" y="814"/>
                    <a:pt x="699" y="843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20"/>
                  </a:cubicBezTo>
                  <a:cubicBezTo>
                    <a:pt x="1245" y="10"/>
                    <a:pt x="1197" y="1"/>
                    <a:pt x="11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7712369" y="3212899"/>
              <a:ext cx="18356" cy="55067"/>
            </a:xfrm>
            <a:custGeom>
              <a:rect b="b" l="l" r="r" t="t"/>
              <a:pathLst>
                <a:path extrusionOk="0" h="2097" w="699">
                  <a:moveTo>
                    <a:pt x="58" y="1"/>
                  </a:moveTo>
                  <a:cubicBezTo>
                    <a:pt x="19" y="58"/>
                    <a:pt x="0" y="135"/>
                    <a:pt x="0" y="211"/>
                  </a:cubicBezTo>
                  <a:lnTo>
                    <a:pt x="0" y="1867"/>
                  </a:lnTo>
                  <a:cubicBezTo>
                    <a:pt x="0" y="1991"/>
                    <a:pt x="105" y="2097"/>
                    <a:pt x="239" y="2097"/>
                  </a:cubicBezTo>
                  <a:lnTo>
                    <a:pt x="699" y="2097"/>
                  </a:lnTo>
                  <a:lnTo>
                    <a:pt x="699" y="709"/>
                  </a:lnTo>
                  <a:cubicBezTo>
                    <a:pt x="699" y="565"/>
                    <a:pt x="632" y="422"/>
                    <a:pt x="517" y="336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7767148" y="3212663"/>
              <a:ext cx="18382" cy="55304"/>
            </a:xfrm>
            <a:custGeom>
              <a:rect b="b" l="l" r="r" t="t"/>
              <a:pathLst>
                <a:path extrusionOk="0" h="2106" w="700">
                  <a:moveTo>
                    <a:pt x="642" y="0"/>
                  </a:moveTo>
                  <a:lnTo>
                    <a:pt x="182" y="345"/>
                  </a:lnTo>
                  <a:cubicBezTo>
                    <a:pt x="67" y="431"/>
                    <a:pt x="1" y="574"/>
                    <a:pt x="1" y="718"/>
                  </a:cubicBezTo>
                  <a:lnTo>
                    <a:pt x="1" y="2106"/>
                  </a:lnTo>
                  <a:lnTo>
                    <a:pt x="460" y="2106"/>
                  </a:lnTo>
                  <a:cubicBezTo>
                    <a:pt x="594" y="2106"/>
                    <a:pt x="699" y="2000"/>
                    <a:pt x="699" y="1876"/>
                  </a:cubicBezTo>
                  <a:lnTo>
                    <a:pt x="699" y="220"/>
                  </a:lnTo>
                  <a:cubicBezTo>
                    <a:pt x="699" y="144"/>
                    <a:pt x="680" y="67"/>
                    <a:pt x="642" y="0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7809873" y="3182752"/>
              <a:ext cx="72898" cy="57063"/>
            </a:xfrm>
            <a:custGeom>
              <a:rect b="b" l="l" r="r" t="t"/>
              <a:pathLst>
                <a:path extrusionOk="0" h="2173" w="2776">
                  <a:moveTo>
                    <a:pt x="919" y="0"/>
                  </a:moveTo>
                  <a:lnTo>
                    <a:pt x="919" y="460"/>
                  </a:lnTo>
                  <a:cubicBezTo>
                    <a:pt x="919" y="546"/>
                    <a:pt x="871" y="632"/>
                    <a:pt x="795" y="670"/>
                  </a:cubicBezTo>
                  <a:lnTo>
                    <a:pt x="249" y="938"/>
                  </a:lnTo>
                  <a:cubicBezTo>
                    <a:pt x="96" y="1015"/>
                    <a:pt x="0" y="1178"/>
                    <a:pt x="0" y="1359"/>
                  </a:cubicBezTo>
                  <a:lnTo>
                    <a:pt x="0" y="2173"/>
                  </a:lnTo>
                  <a:lnTo>
                    <a:pt x="2776" y="2173"/>
                  </a:lnTo>
                  <a:lnTo>
                    <a:pt x="2776" y="1359"/>
                  </a:lnTo>
                  <a:cubicBezTo>
                    <a:pt x="2776" y="1178"/>
                    <a:pt x="2671" y="1015"/>
                    <a:pt x="2517" y="938"/>
                  </a:cubicBezTo>
                  <a:lnTo>
                    <a:pt x="1972" y="670"/>
                  </a:lnTo>
                  <a:cubicBezTo>
                    <a:pt x="1895" y="632"/>
                    <a:pt x="1848" y="546"/>
                    <a:pt x="1848" y="460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7809610" y="3202106"/>
              <a:ext cx="73160" cy="65860"/>
            </a:xfrm>
            <a:custGeom>
              <a:rect b="b" l="l" r="r" t="t"/>
              <a:pathLst>
                <a:path extrusionOk="0" h="2508" w="2786">
                  <a:moveTo>
                    <a:pt x="680" y="0"/>
                  </a:moveTo>
                  <a:lnTo>
                    <a:pt x="259" y="211"/>
                  </a:lnTo>
                  <a:cubicBezTo>
                    <a:pt x="106" y="287"/>
                    <a:pt x="1" y="450"/>
                    <a:pt x="1" y="622"/>
                  </a:cubicBezTo>
                  <a:lnTo>
                    <a:pt x="1" y="2278"/>
                  </a:lnTo>
                  <a:cubicBezTo>
                    <a:pt x="1" y="2402"/>
                    <a:pt x="106" y="2508"/>
                    <a:pt x="240" y="2508"/>
                  </a:cubicBezTo>
                  <a:lnTo>
                    <a:pt x="2556" y="2508"/>
                  </a:lnTo>
                  <a:cubicBezTo>
                    <a:pt x="2681" y="2508"/>
                    <a:pt x="2786" y="2402"/>
                    <a:pt x="2786" y="2278"/>
                  </a:cubicBezTo>
                  <a:lnTo>
                    <a:pt x="2786" y="622"/>
                  </a:lnTo>
                  <a:cubicBezTo>
                    <a:pt x="2786" y="441"/>
                    <a:pt x="2681" y="287"/>
                    <a:pt x="2527" y="211"/>
                  </a:cubicBezTo>
                  <a:lnTo>
                    <a:pt x="2106" y="0"/>
                  </a:lnTo>
                  <a:cubicBezTo>
                    <a:pt x="1925" y="225"/>
                    <a:pt x="1661" y="338"/>
                    <a:pt x="1397" y="338"/>
                  </a:cubicBezTo>
                  <a:cubicBezTo>
                    <a:pt x="1133" y="338"/>
                    <a:pt x="867" y="225"/>
                    <a:pt x="680" y="0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7832981" y="3182752"/>
              <a:ext cx="26680" cy="18303"/>
            </a:xfrm>
            <a:custGeom>
              <a:rect b="b" l="l" r="r" t="t"/>
              <a:pathLst>
                <a:path extrusionOk="0" h="697" w="1016">
                  <a:moveTo>
                    <a:pt x="39" y="0"/>
                  </a:moveTo>
                  <a:lnTo>
                    <a:pt x="39" y="469"/>
                  </a:lnTo>
                  <a:cubicBezTo>
                    <a:pt x="39" y="517"/>
                    <a:pt x="30" y="565"/>
                    <a:pt x="1" y="603"/>
                  </a:cubicBezTo>
                  <a:cubicBezTo>
                    <a:pt x="164" y="666"/>
                    <a:pt x="336" y="697"/>
                    <a:pt x="508" y="697"/>
                  </a:cubicBezTo>
                  <a:cubicBezTo>
                    <a:pt x="680" y="697"/>
                    <a:pt x="853" y="666"/>
                    <a:pt x="1015" y="603"/>
                  </a:cubicBezTo>
                  <a:cubicBezTo>
                    <a:pt x="987" y="565"/>
                    <a:pt x="968" y="517"/>
                    <a:pt x="968" y="469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7821926" y="3133988"/>
              <a:ext cx="48791" cy="55067"/>
            </a:xfrm>
            <a:custGeom>
              <a:rect b="b" l="l" r="r" t="t"/>
              <a:pathLst>
                <a:path extrusionOk="0" h="2097" w="1858">
                  <a:moveTo>
                    <a:pt x="699" y="1"/>
                  </a:moveTo>
                  <a:cubicBezTo>
                    <a:pt x="307" y="1"/>
                    <a:pt x="1" y="317"/>
                    <a:pt x="1" y="699"/>
                  </a:cubicBezTo>
                  <a:lnTo>
                    <a:pt x="1" y="1168"/>
                  </a:lnTo>
                  <a:cubicBezTo>
                    <a:pt x="1" y="1676"/>
                    <a:pt x="412" y="2097"/>
                    <a:pt x="929" y="2097"/>
                  </a:cubicBezTo>
                  <a:cubicBezTo>
                    <a:pt x="1436" y="2097"/>
                    <a:pt x="1857" y="1676"/>
                    <a:pt x="1857" y="1159"/>
                  </a:cubicBezTo>
                  <a:lnTo>
                    <a:pt x="1857" y="699"/>
                  </a:lnTo>
                  <a:cubicBezTo>
                    <a:pt x="1857" y="317"/>
                    <a:pt x="1542" y="1"/>
                    <a:pt x="1159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7821690" y="3133988"/>
              <a:ext cx="33692" cy="54883"/>
            </a:xfrm>
            <a:custGeom>
              <a:rect b="b" l="l" r="r" t="t"/>
              <a:pathLst>
                <a:path extrusionOk="0" h="2090" w="1283">
                  <a:moveTo>
                    <a:pt x="699" y="1"/>
                  </a:moveTo>
                  <a:cubicBezTo>
                    <a:pt x="316" y="1"/>
                    <a:pt x="0" y="317"/>
                    <a:pt x="0" y="699"/>
                  </a:cubicBezTo>
                  <a:lnTo>
                    <a:pt x="0" y="1159"/>
                  </a:lnTo>
                  <a:cubicBezTo>
                    <a:pt x="0" y="1693"/>
                    <a:pt x="439" y="2090"/>
                    <a:pt x="931" y="2090"/>
                  </a:cubicBezTo>
                  <a:cubicBezTo>
                    <a:pt x="1047" y="2090"/>
                    <a:pt x="1166" y="2068"/>
                    <a:pt x="1283" y="2020"/>
                  </a:cubicBezTo>
                  <a:cubicBezTo>
                    <a:pt x="929" y="1877"/>
                    <a:pt x="699" y="1542"/>
                    <a:pt x="699" y="1168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20"/>
                  </a:cubicBezTo>
                  <a:cubicBezTo>
                    <a:pt x="1244" y="10"/>
                    <a:pt x="1206" y="1"/>
                    <a:pt x="1158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7821926" y="3133988"/>
              <a:ext cx="48528" cy="24422"/>
            </a:xfrm>
            <a:custGeom>
              <a:rect b="b" l="l" r="r" t="t"/>
              <a:pathLst>
                <a:path extrusionOk="0" h="930" w="1848">
                  <a:moveTo>
                    <a:pt x="690" y="1"/>
                  </a:moveTo>
                  <a:cubicBezTo>
                    <a:pt x="307" y="1"/>
                    <a:pt x="1" y="317"/>
                    <a:pt x="1" y="699"/>
                  </a:cubicBezTo>
                  <a:cubicBezTo>
                    <a:pt x="1" y="699"/>
                    <a:pt x="690" y="929"/>
                    <a:pt x="1848" y="929"/>
                  </a:cubicBezTo>
                  <a:lnTo>
                    <a:pt x="1848" y="699"/>
                  </a:lnTo>
                  <a:cubicBezTo>
                    <a:pt x="1848" y="317"/>
                    <a:pt x="1542" y="1"/>
                    <a:pt x="11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7821690" y="3133988"/>
              <a:ext cx="33692" cy="22137"/>
            </a:xfrm>
            <a:custGeom>
              <a:rect b="b" l="l" r="r" t="t"/>
              <a:pathLst>
                <a:path extrusionOk="0" h="843" w="1283">
                  <a:moveTo>
                    <a:pt x="699" y="1"/>
                  </a:moveTo>
                  <a:cubicBezTo>
                    <a:pt x="316" y="1"/>
                    <a:pt x="0" y="317"/>
                    <a:pt x="0" y="699"/>
                  </a:cubicBezTo>
                  <a:cubicBezTo>
                    <a:pt x="230" y="766"/>
                    <a:pt x="460" y="814"/>
                    <a:pt x="699" y="843"/>
                  </a:cubicBezTo>
                  <a:lnTo>
                    <a:pt x="699" y="699"/>
                  </a:lnTo>
                  <a:cubicBezTo>
                    <a:pt x="699" y="364"/>
                    <a:pt x="948" y="68"/>
                    <a:pt x="1283" y="20"/>
                  </a:cubicBezTo>
                  <a:cubicBezTo>
                    <a:pt x="1244" y="10"/>
                    <a:pt x="1206" y="1"/>
                    <a:pt x="11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7809610" y="3212899"/>
              <a:ext cx="18382" cy="55067"/>
            </a:xfrm>
            <a:custGeom>
              <a:rect b="b" l="l" r="r" t="t"/>
              <a:pathLst>
                <a:path extrusionOk="0" h="2097" w="700">
                  <a:moveTo>
                    <a:pt x="58" y="1"/>
                  </a:moveTo>
                  <a:cubicBezTo>
                    <a:pt x="20" y="58"/>
                    <a:pt x="1" y="135"/>
                    <a:pt x="1" y="211"/>
                  </a:cubicBezTo>
                  <a:lnTo>
                    <a:pt x="1" y="1867"/>
                  </a:lnTo>
                  <a:cubicBezTo>
                    <a:pt x="1" y="1991"/>
                    <a:pt x="106" y="2097"/>
                    <a:pt x="240" y="2097"/>
                  </a:cubicBezTo>
                  <a:lnTo>
                    <a:pt x="700" y="2097"/>
                  </a:lnTo>
                  <a:lnTo>
                    <a:pt x="700" y="709"/>
                  </a:lnTo>
                  <a:cubicBezTo>
                    <a:pt x="700" y="565"/>
                    <a:pt x="633" y="422"/>
                    <a:pt x="518" y="336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7864415" y="3212663"/>
              <a:ext cx="18356" cy="55304"/>
            </a:xfrm>
            <a:custGeom>
              <a:rect b="b" l="l" r="r" t="t"/>
              <a:pathLst>
                <a:path extrusionOk="0" h="2106" w="699">
                  <a:moveTo>
                    <a:pt x="641" y="0"/>
                  </a:moveTo>
                  <a:lnTo>
                    <a:pt x="192" y="345"/>
                  </a:lnTo>
                  <a:cubicBezTo>
                    <a:pt x="67" y="431"/>
                    <a:pt x="0" y="574"/>
                    <a:pt x="0" y="718"/>
                  </a:cubicBezTo>
                  <a:lnTo>
                    <a:pt x="0" y="2106"/>
                  </a:lnTo>
                  <a:lnTo>
                    <a:pt x="460" y="2106"/>
                  </a:lnTo>
                  <a:cubicBezTo>
                    <a:pt x="594" y="2106"/>
                    <a:pt x="699" y="2000"/>
                    <a:pt x="699" y="1876"/>
                  </a:cubicBezTo>
                  <a:lnTo>
                    <a:pt x="699" y="220"/>
                  </a:lnTo>
                  <a:cubicBezTo>
                    <a:pt x="699" y="144"/>
                    <a:pt x="680" y="67"/>
                    <a:pt x="641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7548008" y="2885437"/>
              <a:ext cx="304616" cy="237075"/>
            </a:xfrm>
            <a:custGeom>
              <a:rect b="b" l="l" r="r" t="t"/>
              <a:pathLst>
                <a:path extrusionOk="0" h="9028" w="11600">
                  <a:moveTo>
                    <a:pt x="5800" y="1"/>
                  </a:moveTo>
                  <a:cubicBezTo>
                    <a:pt x="5723" y="1"/>
                    <a:pt x="5647" y="39"/>
                    <a:pt x="5599" y="116"/>
                  </a:cubicBezTo>
                  <a:lnTo>
                    <a:pt x="4910" y="1503"/>
                  </a:lnTo>
                  <a:cubicBezTo>
                    <a:pt x="4808" y="1682"/>
                    <a:pt x="4961" y="1835"/>
                    <a:pt x="5111" y="1835"/>
                  </a:cubicBezTo>
                  <a:cubicBezTo>
                    <a:pt x="5186" y="1835"/>
                    <a:pt x="5261" y="1797"/>
                    <a:pt x="5302" y="1704"/>
                  </a:cubicBezTo>
                  <a:lnTo>
                    <a:pt x="5570" y="1168"/>
                  </a:lnTo>
                  <a:lnTo>
                    <a:pt x="5570" y="5312"/>
                  </a:lnTo>
                  <a:lnTo>
                    <a:pt x="938" y="5312"/>
                  </a:lnTo>
                  <a:cubicBezTo>
                    <a:pt x="421" y="5312"/>
                    <a:pt x="10" y="5724"/>
                    <a:pt x="10" y="6231"/>
                  </a:cubicBezTo>
                  <a:lnTo>
                    <a:pt x="10" y="8777"/>
                  </a:lnTo>
                  <a:cubicBezTo>
                    <a:pt x="0" y="8944"/>
                    <a:pt x="122" y="9028"/>
                    <a:pt x="244" y="9028"/>
                  </a:cubicBezTo>
                  <a:cubicBezTo>
                    <a:pt x="366" y="9028"/>
                    <a:pt x="488" y="8944"/>
                    <a:pt x="479" y="8777"/>
                  </a:cubicBezTo>
                  <a:lnTo>
                    <a:pt x="479" y="6231"/>
                  </a:lnTo>
                  <a:cubicBezTo>
                    <a:pt x="479" y="5973"/>
                    <a:pt x="680" y="5772"/>
                    <a:pt x="938" y="5772"/>
                  </a:cubicBezTo>
                  <a:lnTo>
                    <a:pt x="3713" y="5772"/>
                  </a:lnTo>
                  <a:lnTo>
                    <a:pt x="3713" y="8777"/>
                  </a:lnTo>
                  <a:cubicBezTo>
                    <a:pt x="3723" y="8920"/>
                    <a:pt x="3833" y="8992"/>
                    <a:pt x="3944" y="8992"/>
                  </a:cubicBezTo>
                  <a:cubicBezTo>
                    <a:pt x="4056" y="8992"/>
                    <a:pt x="4168" y="8920"/>
                    <a:pt x="4182" y="8777"/>
                  </a:cubicBezTo>
                  <a:lnTo>
                    <a:pt x="4182" y="5772"/>
                  </a:lnTo>
                  <a:lnTo>
                    <a:pt x="7417" y="5772"/>
                  </a:lnTo>
                  <a:lnTo>
                    <a:pt x="7417" y="8777"/>
                  </a:lnTo>
                  <a:cubicBezTo>
                    <a:pt x="7408" y="8944"/>
                    <a:pt x="7530" y="9028"/>
                    <a:pt x="7652" y="9028"/>
                  </a:cubicBezTo>
                  <a:cubicBezTo>
                    <a:pt x="7774" y="9028"/>
                    <a:pt x="7896" y="8944"/>
                    <a:pt x="7886" y="8777"/>
                  </a:cubicBezTo>
                  <a:lnTo>
                    <a:pt x="7886" y="5772"/>
                  </a:lnTo>
                  <a:lnTo>
                    <a:pt x="10662" y="5772"/>
                  </a:lnTo>
                  <a:cubicBezTo>
                    <a:pt x="10920" y="5772"/>
                    <a:pt x="11121" y="5973"/>
                    <a:pt x="11121" y="6231"/>
                  </a:cubicBezTo>
                  <a:lnTo>
                    <a:pt x="11121" y="8777"/>
                  </a:lnTo>
                  <a:cubicBezTo>
                    <a:pt x="11111" y="8944"/>
                    <a:pt x="11233" y="9028"/>
                    <a:pt x="11355" y="9028"/>
                  </a:cubicBezTo>
                  <a:cubicBezTo>
                    <a:pt x="11477" y="9028"/>
                    <a:pt x="11599" y="8944"/>
                    <a:pt x="11590" y="8777"/>
                  </a:cubicBezTo>
                  <a:lnTo>
                    <a:pt x="11590" y="6231"/>
                  </a:lnTo>
                  <a:cubicBezTo>
                    <a:pt x="11590" y="5724"/>
                    <a:pt x="11169" y="5303"/>
                    <a:pt x="10662" y="5303"/>
                  </a:cubicBezTo>
                  <a:lnTo>
                    <a:pt x="6029" y="5303"/>
                  </a:lnTo>
                  <a:lnTo>
                    <a:pt x="6029" y="1168"/>
                  </a:lnTo>
                  <a:lnTo>
                    <a:pt x="6297" y="1695"/>
                  </a:lnTo>
                  <a:cubicBezTo>
                    <a:pt x="6336" y="1771"/>
                    <a:pt x="6412" y="1819"/>
                    <a:pt x="6498" y="1819"/>
                  </a:cubicBezTo>
                  <a:cubicBezTo>
                    <a:pt x="6527" y="1819"/>
                    <a:pt x="6565" y="1810"/>
                    <a:pt x="6594" y="1800"/>
                  </a:cubicBezTo>
                  <a:cubicBezTo>
                    <a:pt x="6699" y="1743"/>
                    <a:pt x="6747" y="1609"/>
                    <a:pt x="6690" y="1503"/>
                  </a:cubicBezTo>
                  <a:lnTo>
                    <a:pt x="6001" y="116"/>
                  </a:lnTo>
                  <a:cubicBezTo>
                    <a:pt x="5953" y="39"/>
                    <a:pt x="5876" y="1"/>
                    <a:pt x="580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4" name="Google Shape;4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400" y="3454800"/>
            <a:ext cx="776798" cy="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533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age: age of primary beneficiary</a:t>
            </a:r>
            <a:endParaRPr sz="15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sex: insurance contractor gender, female, male</a:t>
            </a:r>
            <a:endParaRPr sz="15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bmi: Body mass index, providing an understanding of body, weights that are relatively high or low relative to height,</a:t>
            </a:r>
            <a:br>
              <a:rPr lang="en" sz="15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objective index of body weight (kg / m ^ 2) using the ratio of height to weight, ideally 18.5 to 24.9</a:t>
            </a:r>
            <a:endParaRPr sz="15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children: Number of children covered by health insurance / Number of dependents</a:t>
            </a:r>
            <a:endParaRPr sz="15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smoker: Smoking</a:t>
            </a:r>
            <a:endParaRPr sz="15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region: the beneficiary's residential area in the US, northeast, southeast, southwest, northwest.</a:t>
            </a:r>
            <a:endParaRPr sz="15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charges: Individual medical costs billed by health insurance</a:t>
            </a:r>
            <a:endParaRPr sz="15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Missing Values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31"/>
          <p:cNvGrpSpPr/>
          <p:nvPr/>
        </p:nvGrpSpPr>
        <p:grpSpPr>
          <a:xfrm>
            <a:off x="8781376" y="-11"/>
            <a:ext cx="1228146" cy="1511671"/>
            <a:chOff x="3599318" y="4299590"/>
            <a:chExt cx="251098" cy="309028"/>
          </a:xfrm>
        </p:grpSpPr>
        <p:sp>
          <p:nvSpPr>
            <p:cNvPr id="496" name="Google Shape;496;p31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0" name="Google Shape;5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0" y="960350"/>
            <a:ext cx="4984774" cy="29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200" y="2299625"/>
            <a:ext cx="4460600" cy="28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"/>
          <p:cNvSpPr txBox="1"/>
          <p:nvPr/>
        </p:nvSpPr>
        <p:spPr>
          <a:xfrm>
            <a:off x="2036250" y="102875"/>
            <a:ext cx="507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accent5"/>
                </a:solidFill>
              </a:rPr>
              <a:t>Data Exploration:</a:t>
            </a:r>
            <a:endParaRPr/>
          </a:p>
        </p:txBody>
      </p:sp>
      <p:pic>
        <p:nvPicPr>
          <p:cNvPr id="507" name="Google Shape;5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50" y="555175"/>
            <a:ext cx="7583451" cy="44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surance Consulting">
  <a:themeElements>
    <a:clrScheme name="Simple Light">
      <a:dk1>
        <a:srgbClr val="000000"/>
      </a:dk1>
      <a:lt1>
        <a:srgbClr val="FFFFFF"/>
      </a:lt1>
      <a:dk2>
        <a:srgbClr val="494F70"/>
      </a:dk2>
      <a:lt2>
        <a:srgbClr val="434343"/>
      </a:lt2>
      <a:accent1>
        <a:srgbClr val="FBA26D"/>
      </a:accent1>
      <a:accent2>
        <a:srgbClr val="F05988"/>
      </a:accent2>
      <a:accent3>
        <a:srgbClr val="55BCBD"/>
      </a:accent3>
      <a:accent4>
        <a:srgbClr val="FAE2CA"/>
      </a:accent4>
      <a:accent5>
        <a:srgbClr val="1C6274"/>
      </a:accent5>
      <a:accent6>
        <a:srgbClr val="FFFFFF"/>
      </a:accent6>
      <a:hlink>
        <a:srgbClr val="1C62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