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Indian Restaurants in the city of Toronto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dirty="0"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project analyzes the neighborhoods in Toronto to look at the Indian restaurants in the area. This would help an entrepreneur make a better decision when choosing a location</a:t>
            </a: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Indian food is popular among the Asian community. It is wise to understand the Toronto community and anticipate the number of customers who would be willing to visit the restaurant.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project requires the following data :</a:t>
            </a: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for the Toronto neighborhoods and zip code from the Wikipedia webpage 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longitude and latitude coordinates from https://cocl.us/Geospatial_data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venues in the neighborhood of Toronto city using Foursquare API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5275" y="1104888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Web scrape the Toronto neighborhood and borough data </a:t>
            </a:r>
            <a:endParaRPr sz="1600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FourSquare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API to find all venues for each neighborhood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Refine the data frame to prepare it for clustering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k-means clusters using folium library of Python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CCA40-3959-4743-BB3D-2145E9A5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795" y="1073687"/>
            <a:ext cx="9144000" cy="37616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Most of the Indian restaurants are in cluster 0 which is around Central Bay Street, Church and Wellesley, Berczy Park, Union Station, Richmond, lowest in cluster 1 areas which are in North Toronto West and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Parkade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 areas. </a:t>
            </a:r>
            <a:endParaRPr lang="en-US" sz="1600" kern="1200" dirty="0">
              <a:latin typeface="Georgia" panose="02040502050405020303" pitchFamily="18" charset="0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kern="1200" dirty="0">
                <a:latin typeface="Georgia" panose="02040502050405020303" pitchFamily="18" charset="0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here are good opportunities to open near St James Town,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Cabbagetown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 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600" kern="1200" dirty="0">
                <a:latin typeface="Georgia" panose="02040502050405020303" pitchFamily="18" charset="0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luster 2 might be a good location as there are not a lot of Indian restaurants in that area 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230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Roboto</vt:lpstr>
      <vt:lpstr>Georgia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Pratik Shah</cp:lastModifiedBy>
  <cp:revision>12</cp:revision>
  <dcterms:modified xsi:type="dcterms:W3CDTF">2021-04-14T23:33:21Z</dcterms:modified>
</cp:coreProperties>
</file>