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20"/>
  </p:notesMasterIdLst>
  <p:sldIdLst>
    <p:sldId id="257" r:id="rId3"/>
    <p:sldId id="259" r:id="rId4"/>
    <p:sldId id="258" r:id="rId5"/>
    <p:sldId id="267" r:id="rId6"/>
    <p:sldId id="260" r:id="rId7"/>
    <p:sldId id="268" r:id="rId8"/>
    <p:sldId id="295" r:id="rId9"/>
    <p:sldId id="261" r:id="rId10"/>
    <p:sldId id="266" r:id="rId11"/>
    <p:sldId id="265" r:id="rId12"/>
    <p:sldId id="262" r:id="rId13"/>
    <p:sldId id="296" r:id="rId14"/>
    <p:sldId id="263" r:id="rId15"/>
    <p:sldId id="297" r:id="rId16"/>
    <p:sldId id="298" r:id="rId17"/>
    <p:sldId id="264"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44" autoAdjust="0"/>
    <p:restoredTop sz="94660"/>
  </p:normalViewPr>
  <p:slideViewPr>
    <p:cSldViewPr snapToGrid="0">
      <p:cViewPr varScale="1">
        <p:scale>
          <a:sx n="90" d="100"/>
          <a:sy n="90" d="100"/>
        </p:scale>
        <p:origin x="18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B204FC-FB45-41C5-8AAA-076C207BD93D}" type="datetimeFigureOut">
              <a:rPr lang="en-IN" smtClean="0"/>
              <a:t>11-11-2021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DD9E6F-6352-4268-9370-57B6D9320741}" type="slidenum">
              <a:rPr lang="en-IN" smtClean="0"/>
              <a:t>‹#›</a:t>
            </a:fld>
            <a:endParaRPr lang="en-IN"/>
          </a:p>
        </p:txBody>
      </p:sp>
    </p:spTree>
    <p:extLst>
      <p:ext uri="{BB962C8B-B14F-4D97-AF65-F5344CB8AC3E}">
        <p14:creationId xmlns:p14="http://schemas.microsoft.com/office/powerpoint/2010/main" val="471860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1813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7460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8917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C15F-E848-4FCB-9F9C-71B6C91D36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917C47A-A0CA-4686-BEF4-E6D35D1776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43CA8BD-CB05-4ABD-B2B0-E4E6D8FFF2CF}"/>
              </a:ext>
            </a:extLst>
          </p:cNvPr>
          <p:cNvSpPr>
            <a:spLocks noGrp="1"/>
          </p:cNvSpPr>
          <p:nvPr>
            <p:ph type="dt" sz="half" idx="10"/>
          </p:nvPr>
        </p:nvSpPr>
        <p:spPr/>
        <p:txBody>
          <a:bodyPr/>
          <a:lstStyle/>
          <a:p>
            <a:fld id="{385ED06F-78B4-4F65-B978-8121A1A5B476}" type="datetimeFigureOut">
              <a:rPr lang="en-IN" smtClean="0"/>
              <a:t>11-11-2021</a:t>
            </a:fld>
            <a:endParaRPr lang="en-IN"/>
          </a:p>
        </p:txBody>
      </p:sp>
      <p:sp>
        <p:nvSpPr>
          <p:cNvPr id="5" name="Footer Placeholder 4">
            <a:extLst>
              <a:ext uri="{FF2B5EF4-FFF2-40B4-BE49-F238E27FC236}">
                <a16:creationId xmlns:a16="http://schemas.microsoft.com/office/drawing/2014/main" id="{8EEB07E5-4061-4CB7-A4F5-AC60ABB565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57979B-75C3-4E09-A073-E171DD341AF1}"/>
              </a:ext>
            </a:extLst>
          </p:cNvPr>
          <p:cNvSpPr>
            <a:spLocks noGrp="1"/>
          </p:cNvSpPr>
          <p:nvPr>
            <p:ph type="sldNum" sz="quarter" idx="12"/>
          </p:nvPr>
        </p:nvSpPr>
        <p:spPr/>
        <p:txBody>
          <a:bodyPr/>
          <a:lstStyle/>
          <a:p>
            <a:fld id="{10AE5031-F9F7-4D9B-8BBB-A72074F8AD64}" type="slidenum">
              <a:rPr lang="en-IN" smtClean="0"/>
              <a:t>‹#›</a:t>
            </a:fld>
            <a:endParaRPr lang="en-IN"/>
          </a:p>
        </p:txBody>
      </p:sp>
    </p:spTree>
    <p:extLst>
      <p:ext uri="{BB962C8B-B14F-4D97-AF65-F5344CB8AC3E}">
        <p14:creationId xmlns:p14="http://schemas.microsoft.com/office/powerpoint/2010/main" val="2445499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501CA-372B-4DE7-9812-345B3B98295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2A143C-08D7-4652-92B6-30DA041154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6D98C0-D829-40BB-8B94-838F58E9A65D}"/>
              </a:ext>
            </a:extLst>
          </p:cNvPr>
          <p:cNvSpPr>
            <a:spLocks noGrp="1"/>
          </p:cNvSpPr>
          <p:nvPr>
            <p:ph type="dt" sz="half" idx="10"/>
          </p:nvPr>
        </p:nvSpPr>
        <p:spPr/>
        <p:txBody>
          <a:bodyPr/>
          <a:lstStyle/>
          <a:p>
            <a:fld id="{385ED06F-78B4-4F65-B978-8121A1A5B476}" type="datetimeFigureOut">
              <a:rPr lang="en-IN" smtClean="0"/>
              <a:t>11-11-2021</a:t>
            </a:fld>
            <a:endParaRPr lang="en-IN"/>
          </a:p>
        </p:txBody>
      </p:sp>
      <p:sp>
        <p:nvSpPr>
          <p:cNvPr id="5" name="Footer Placeholder 4">
            <a:extLst>
              <a:ext uri="{FF2B5EF4-FFF2-40B4-BE49-F238E27FC236}">
                <a16:creationId xmlns:a16="http://schemas.microsoft.com/office/drawing/2014/main" id="{E34C7DEB-1E9C-4911-ABA9-2BC1841331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36B171-4C05-4588-B6F2-B2B5067DE008}"/>
              </a:ext>
            </a:extLst>
          </p:cNvPr>
          <p:cNvSpPr>
            <a:spLocks noGrp="1"/>
          </p:cNvSpPr>
          <p:nvPr>
            <p:ph type="sldNum" sz="quarter" idx="12"/>
          </p:nvPr>
        </p:nvSpPr>
        <p:spPr/>
        <p:txBody>
          <a:bodyPr/>
          <a:lstStyle/>
          <a:p>
            <a:fld id="{10AE5031-F9F7-4D9B-8BBB-A72074F8AD64}" type="slidenum">
              <a:rPr lang="en-IN" smtClean="0"/>
              <a:t>‹#›</a:t>
            </a:fld>
            <a:endParaRPr lang="en-IN"/>
          </a:p>
        </p:txBody>
      </p:sp>
    </p:spTree>
    <p:extLst>
      <p:ext uri="{BB962C8B-B14F-4D97-AF65-F5344CB8AC3E}">
        <p14:creationId xmlns:p14="http://schemas.microsoft.com/office/powerpoint/2010/main" val="2166801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A1500A-1467-4242-8BF9-CAABB360DFB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5E4A98-ED73-4AEB-997D-C90205FC85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BA69B0-A619-4452-A50E-A4B477B8FFD8}"/>
              </a:ext>
            </a:extLst>
          </p:cNvPr>
          <p:cNvSpPr>
            <a:spLocks noGrp="1"/>
          </p:cNvSpPr>
          <p:nvPr>
            <p:ph type="dt" sz="half" idx="10"/>
          </p:nvPr>
        </p:nvSpPr>
        <p:spPr/>
        <p:txBody>
          <a:bodyPr/>
          <a:lstStyle/>
          <a:p>
            <a:fld id="{385ED06F-78B4-4F65-B978-8121A1A5B476}" type="datetimeFigureOut">
              <a:rPr lang="en-IN" smtClean="0"/>
              <a:t>11-11-2021</a:t>
            </a:fld>
            <a:endParaRPr lang="en-IN"/>
          </a:p>
        </p:txBody>
      </p:sp>
      <p:sp>
        <p:nvSpPr>
          <p:cNvPr id="5" name="Footer Placeholder 4">
            <a:extLst>
              <a:ext uri="{FF2B5EF4-FFF2-40B4-BE49-F238E27FC236}">
                <a16:creationId xmlns:a16="http://schemas.microsoft.com/office/drawing/2014/main" id="{042277EC-5035-41B7-8473-0AE9D603A3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501015-5272-4E6E-9C09-AB81D2AC5376}"/>
              </a:ext>
            </a:extLst>
          </p:cNvPr>
          <p:cNvSpPr>
            <a:spLocks noGrp="1"/>
          </p:cNvSpPr>
          <p:nvPr>
            <p:ph type="sldNum" sz="quarter" idx="12"/>
          </p:nvPr>
        </p:nvSpPr>
        <p:spPr/>
        <p:txBody>
          <a:bodyPr/>
          <a:lstStyle/>
          <a:p>
            <a:fld id="{10AE5031-F9F7-4D9B-8BBB-A72074F8AD64}" type="slidenum">
              <a:rPr lang="en-IN" smtClean="0"/>
              <a:t>‹#›</a:t>
            </a:fld>
            <a:endParaRPr lang="en-IN"/>
          </a:p>
        </p:txBody>
      </p:sp>
    </p:spTree>
    <p:extLst>
      <p:ext uri="{BB962C8B-B14F-4D97-AF65-F5344CB8AC3E}">
        <p14:creationId xmlns:p14="http://schemas.microsoft.com/office/powerpoint/2010/main" val="2082002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860300" y="3683633"/>
            <a:ext cx="8982000" cy="15464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5867">
                <a:solidFill>
                  <a:schemeClr val="dk2"/>
                </a:solidFill>
              </a:defRPr>
            </a:lvl1pPr>
            <a:lvl2pPr lvl="1">
              <a:spcBef>
                <a:spcPts val="0"/>
              </a:spcBef>
              <a:spcAft>
                <a:spcPts val="0"/>
              </a:spcAft>
              <a:buClr>
                <a:schemeClr val="dk2"/>
              </a:buClr>
              <a:buSzPts val="4400"/>
              <a:buNone/>
              <a:defRPr sz="5867">
                <a:solidFill>
                  <a:schemeClr val="dk2"/>
                </a:solidFill>
              </a:defRPr>
            </a:lvl2pPr>
            <a:lvl3pPr lvl="2">
              <a:spcBef>
                <a:spcPts val="0"/>
              </a:spcBef>
              <a:spcAft>
                <a:spcPts val="0"/>
              </a:spcAft>
              <a:buClr>
                <a:schemeClr val="dk2"/>
              </a:buClr>
              <a:buSzPts val="4400"/>
              <a:buNone/>
              <a:defRPr sz="5867">
                <a:solidFill>
                  <a:schemeClr val="dk2"/>
                </a:solidFill>
              </a:defRPr>
            </a:lvl3pPr>
            <a:lvl4pPr lvl="3">
              <a:spcBef>
                <a:spcPts val="0"/>
              </a:spcBef>
              <a:spcAft>
                <a:spcPts val="0"/>
              </a:spcAft>
              <a:buClr>
                <a:schemeClr val="dk2"/>
              </a:buClr>
              <a:buSzPts val="4400"/>
              <a:buNone/>
              <a:defRPr sz="5867">
                <a:solidFill>
                  <a:schemeClr val="dk2"/>
                </a:solidFill>
              </a:defRPr>
            </a:lvl4pPr>
            <a:lvl5pPr lvl="4">
              <a:spcBef>
                <a:spcPts val="0"/>
              </a:spcBef>
              <a:spcAft>
                <a:spcPts val="0"/>
              </a:spcAft>
              <a:buClr>
                <a:schemeClr val="dk2"/>
              </a:buClr>
              <a:buSzPts val="4400"/>
              <a:buNone/>
              <a:defRPr sz="5867">
                <a:solidFill>
                  <a:schemeClr val="dk2"/>
                </a:solidFill>
              </a:defRPr>
            </a:lvl5pPr>
            <a:lvl6pPr lvl="5">
              <a:spcBef>
                <a:spcPts val="0"/>
              </a:spcBef>
              <a:spcAft>
                <a:spcPts val="0"/>
              </a:spcAft>
              <a:buClr>
                <a:schemeClr val="dk2"/>
              </a:buClr>
              <a:buSzPts val="4400"/>
              <a:buNone/>
              <a:defRPr sz="5867">
                <a:solidFill>
                  <a:schemeClr val="dk2"/>
                </a:solidFill>
              </a:defRPr>
            </a:lvl6pPr>
            <a:lvl7pPr lvl="6">
              <a:spcBef>
                <a:spcPts val="0"/>
              </a:spcBef>
              <a:spcAft>
                <a:spcPts val="0"/>
              </a:spcAft>
              <a:buClr>
                <a:schemeClr val="dk2"/>
              </a:buClr>
              <a:buSzPts val="4400"/>
              <a:buNone/>
              <a:defRPr sz="5867">
                <a:solidFill>
                  <a:schemeClr val="dk2"/>
                </a:solidFill>
              </a:defRPr>
            </a:lvl7pPr>
            <a:lvl8pPr lvl="7">
              <a:spcBef>
                <a:spcPts val="0"/>
              </a:spcBef>
              <a:spcAft>
                <a:spcPts val="0"/>
              </a:spcAft>
              <a:buClr>
                <a:schemeClr val="dk2"/>
              </a:buClr>
              <a:buSzPts val="4400"/>
              <a:buNone/>
              <a:defRPr sz="5867">
                <a:solidFill>
                  <a:schemeClr val="dk2"/>
                </a:solidFill>
              </a:defRPr>
            </a:lvl8pPr>
            <a:lvl9pPr lvl="8">
              <a:spcBef>
                <a:spcPts val="0"/>
              </a:spcBef>
              <a:spcAft>
                <a:spcPts val="0"/>
              </a:spcAft>
              <a:buClr>
                <a:schemeClr val="dk2"/>
              </a:buClr>
              <a:buSzPts val="4400"/>
              <a:buNone/>
              <a:defRPr sz="5867">
                <a:solidFill>
                  <a:schemeClr val="dk2"/>
                </a:solidFill>
              </a:defRPr>
            </a:lvl9pPr>
          </a:lstStyle>
          <a:p>
            <a:endParaRPr/>
          </a:p>
        </p:txBody>
      </p:sp>
      <p:sp>
        <p:nvSpPr>
          <p:cNvPr id="11" name="Google Shape;11;p2"/>
          <p:cNvSpPr/>
          <p:nvPr/>
        </p:nvSpPr>
        <p:spPr>
          <a:xfrm>
            <a:off x="7917661" y="3377551"/>
            <a:ext cx="962400" cy="10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8879815" y="3377551"/>
            <a:ext cx="962400" cy="10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1" y="3377551"/>
            <a:ext cx="962400" cy="10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961900" y="3377551"/>
            <a:ext cx="6955600" cy="102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668555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9"/>
        <p:cNvGrpSpPr/>
        <p:nvPr/>
      </p:nvGrpSpPr>
      <p:grpSpPr>
        <a:xfrm>
          <a:off x="0" y="0"/>
          <a:ext cx="0" cy="0"/>
          <a:chOff x="0" y="0"/>
          <a:chExt cx="0" cy="0"/>
        </a:xfrm>
      </p:grpSpPr>
      <p:sp>
        <p:nvSpPr>
          <p:cNvPr id="40" name="Google Shape;40;p6"/>
          <p:cNvSpPr/>
          <p:nvPr/>
        </p:nvSpPr>
        <p:spPr>
          <a:xfrm>
            <a:off x="9808488" y="6755100"/>
            <a:ext cx="1191600" cy="10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 name="Google Shape;41;p6"/>
          <p:cNvSpPr/>
          <p:nvPr/>
        </p:nvSpPr>
        <p:spPr>
          <a:xfrm>
            <a:off x="11000416" y="6755100"/>
            <a:ext cx="1191600" cy="10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 name="Google Shape;42;p6"/>
          <p:cNvSpPr/>
          <p:nvPr/>
        </p:nvSpPr>
        <p:spPr>
          <a:xfrm>
            <a:off x="0" y="6755100"/>
            <a:ext cx="1191600" cy="10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 name="Google Shape;43;p6"/>
          <p:cNvSpPr/>
          <p:nvPr/>
        </p:nvSpPr>
        <p:spPr>
          <a:xfrm>
            <a:off x="1191613" y="6755100"/>
            <a:ext cx="8616800" cy="102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 name="Google Shape;44;p6"/>
          <p:cNvSpPr txBox="1">
            <a:spLocks noGrp="1"/>
          </p:cNvSpPr>
          <p:nvPr>
            <p:ph type="title"/>
          </p:nvPr>
        </p:nvSpPr>
        <p:spPr>
          <a:xfrm>
            <a:off x="1191600" y="477851"/>
            <a:ext cx="8616800" cy="11432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5" name="Google Shape;45;p6"/>
          <p:cNvSpPr txBox="1">
            <a:spLocks noGrp="1"/>
          </p:cNvSpPr>
          <p:nvPr>
            <p:ph type="body" idx="1"/>
          </p:nvPr>
        </p:nvSpPr>
        <p:spPr>
          <a:xfrm>
            <a:off x="1191500" y="1600200"/>
            <a:ext cx="4182400" cy="4967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endParaRPr/>
          </a:p>
        </p:txBody>
      </p:sp>
      <p:sp>
        <p:nvSpPr>
          <p:cNvPr id="46" name="Google Shape;46;p6"/>
          <p:cNvSpPr txBox="1">
            <a:spLocks noGrp="1"/>
          </p:cNvSpPr>
          <p:nvPr>
            <p:ph type="body" idx="2"/>
          </p:nvPr>
        </p:nvSpPr>
        <p:spPr>
          <a:xfrm>
            <a:off x="5625941" y="1600200"/>
            <a:ext cx="4182400" cy="4967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endParaRPr/>
          </a:p>
        </p:txBody>
      </p:sp>
      <p:sp>
        <p:nvSpPr>
          <p:cNvPr id="47" name="Google Shape;47;p6"/>
          <p:cNvSpPr txBox="1">
            <a:spLocks noGrp="1"/>
          </p:cNvSpPr>
          <p:nvPr>
            <p:ph type="sldNum" idx="12"/>
          </p:nvPr>
        </p:nvSpPr>
        <p:spPr>
          <a:xfrm>
            <a:off x="11307433" y="6262577"/>
            <a:ext cx="731600" cy="418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1313353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3"/>
        <p:cNvGrpSpPr/>
        <p:nvPr/>
      </p:nvGrpSpPr>
      <p:grpSpPr>
        <a:xfrm>
          <a:off x="0" y="0"/>
          <a:ext cx="0" cy="0"/>
          <a:chOff x="0" y="0"/>
          <a:chExt cx="0" cy="0"/>
        </a:xfrm>
      </p:grpSpPr>
      <p:sp>
        <p:nvSpPr>
          <p:cNvPr id="24" name="Google Shape;24;p4"/>
          <p:cNvSpPr txBox="1">
            <a:spLocks noGrp="1"/>
          </p:cNvSpPr>
          <p:nvPr>
            <p:ph type="body" idx="1"/>
          </p:nvPr>
        </p:nvSpPr>
        <p:spPr>
          <a:xfrm>
            <a:off x="2280567" y="2882400"/>
            <a:ext cx="7631600" cy="1093200"/>
          </a:xfrm>
          <a:prstGeom prst="rect">
            <a:avLst/>
          </a:prstGeom>
        </p:spPr>
        <p:txBody>
          <a:bodyPr spcFirstLastPara="1" wrap="square" lIns="91425" tIns="91425" rIns="91425" bIns="91425" anchor="t" anchorCtr="0">
            <a:noAutofit/>
          </a:bodyPr>
          <a:lstStyle>
            <a:lvl1pPr marL="609585" lvl="0" indent="-507987" algn="ctr" rtl="0">
              <a:spcBef>
                <a:spcPts val="800"/>
              </a:spcBef>
              <a:spcAft>
                <a:spcPts val="0"/>
              </a:spcAft>
              <a:buSzPts val="2400"/>
              <a:buChar char="▷"/>
              <a:defRPr i="1"/>
            </a:lvl1pPr>
            <a:lvl2pPr marL="1219170" lvl="1" indent="-507987" algn="ctr" rtl="0">
              <a:spcBef>
                <a:spcPts val="0"/>
              </a:spcBef>
              <a:spcAft>
                <a:spcPts val="0"/>
              </a:spcAft>
              <a:buSzPts val="2400"/>
              <a:buChar char="○"/>
              <a:defRPr i="1"/>
            </a:lvl2pPr>
            <a:lvl3pPr marL="1828754" lvl="2" indent="-507987" algn="ctr" rtl="0">
              <a:spcBef>
                <a:spcPts val="0"/>
              </a:spcBef>
              <a:spcAft>
                <a:spcPts val="0"/>
              </a:spcAft>
              <a:buSzPts val="2400"/>
              <a:buChar char="■"/>
              <a:defRPr i="1"/>
            </a:lvl3pPr>
            <a:lvl4pPr marL="2438339" lvl="3" indent="-507987" algn="ctr" rtl="0">
              <a:spcBef>
                <a:spcPts val="0"/>
              </a:spcBef>
              <a:spcAft>
                <a:spcPts val="0"/>
              </a:spcAft>
              <a:buSzPts val="2400"/>
              <a:buChar char="●"/>
              <a:defRPr i="1"/>
            </a:lvl4pPr>
            <a:lvl5pPr marL="3047924" lvl="4" indent="-507987" algn="ctr" rtl="0">
              <a:spcBef>
                <a:spcPts val="0"/>
              </a:spcBef>
              <a:spcAft>
                <a:spcPts val="0"/>
              </a:spcAft>
              <a:buSzPts val="2400"/>
              <a:buChar char="○"/>
              <a:defRPr i="1"/>
            </a:lvl5pPr>
            <a:lvl6pPr marL="3657509" lvl="5" indent="-507987" algn="ctr" rtl="0">
              <a:spcBef>
                <a:spcPts val="0"/>
              </a:spcBef>
              <a:spcAft>
                <a:spcPts val="0"/>
              </a:spcAft>
              <a:buSzPts val="2400"/>
              <a:buChar char="■"/>
              <a:defRPr i="1"/>
            </a:lvl6pPr>
            <a:lvl7pPr marL="4267093" lvl="6" indent="-507987" algn="ctr" rtl="0">
              <a:spcBef>
                <a:spcPts val="0"/>
              </a:spcBef>
              <a:spcAft>
                <a:spcPts val="0"/>
              </a:spcAft>
              <a:buSzPts val="2400"/>
              <a:buChar char="●"/>
              <a:defRPr i="1"/>
            </a:lvl7pPr>
            <a:lvl8pPr marL="4876678" lvl="7" indent="-507987" algn="ctr" rtl="0">
              <a:spcBef>
                <a:spcPts val="0"/>
              </a:spcBef>
              <a:spcAft>
                <a:spcPts val="0"/>
              </a:spcAft>
              <a:buSzPts val="2400"/>
              <a:buChar char="○"/>
              <a:defRPr i="1"/>
            </a:lvl8pPr>
            <a:lvl9pPr marL="5486263" lvl="8" indent="-507987" algn="ctr">
              <a:spcBef>
                <a:spcPts val="0"/>
              </a:spcBef>
              <a:spcAft>
                <a:spcPts val="0"/>
              </a:spcAft>
              <a:buSzPts val="2400"/>
              <a:buChar char="■"/>
              <a:defRPr i="1"/>
            </a:lvl9pPr>
          </a:lstStyle>
          <a:p>
            <a:endParaRPr/>
          </a:p>
        </p:txBody>
      </p:sp>
      <p:sp>
        <p:nvSpPr>
          <p:cNvPr id="25" name="Google Shape;25;p4"/>
          <p:cNvSpPr txBox="1"/>
          <p:nvPr/>
        </p:nvSpPr>
        <p:spPr>
          <a:xfrm>
            <a:off x="4791200" y="1575225"/>
            <a:ext cx="2609600" cy="87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12800" b="1">
                <a:solidFill>
                  <a:schemeClr val="accent6"/>
                </a:solidFill>
              </a:rPr>
              <a:t>“</a:t>
            </a:r>
            <a:endParaRPr sz="12800" b="1">
              <a:solidFill>
                <a:schemeClr val="accent6"/>
              </a:solidFill>
            </a:endParaRPr>
          </a:p>
        </p:txBody>
      </p:sp>
      <p:sp>
        <p:nvSpPr>
          <p:cNvPr id="26" name="Google Shape;26;p4"/>
          <p:cNvSpPr/>
          <p:nvPr/>
        </p:nvSpPr>
        <p:spPr>
          <a:xfrm>
            <a:off x="7631044" y="2132900"/>
            <a:ext cx="2280400" cy="10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 name="Google Shape;27;p4"/>
          <p:cNvSpPr/>
          <p:nvPr/>
        </p:nvSpPr>
        <p:spPr>
          <a:xfrm>
            <a:off x="9912236" y="2132900"/>
            <a:ext cx="2280400" cy="10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 name="Google Shape;28;p4"/>
          <p:cNvSpPr/>
          <p:nvPr/>
        </p:nvSpPr>
        <p:spPr>
          <a:xfrm>
            <a:off x="0" y="2132900"/>
            <a:ext cx="2280400" cy="10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 name="Google Shape;29;p4"/>
          <p:cNvSpPr/>
          <p:nvPr/>
        </p:nvSpPr>
        <p:spPr>
          <a:xfrm>
            <a:off x="2280567" y="2132900"/>
            <a:ext cx="2280400" cy="102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 name="Google Shape;30;p4"/>
          <p:cNvSpPr txBox="1">
            <a:spLocks noGrp="1"/>
          </p:cNvSpPr>
          <p:nvPr>
            <p:ph type="sldNum" idx="12"/>
          </p:nvPr>
        </p:nvSpPr>
        <p:spPr>
          <a:xfrm>
            <a:off x="-167" y="6440375"/>
            <a:ext cx="12192000" cy="4180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2540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9"/>
        <p:cNvGrpSpPr/>
        <p:nvPr/>
      </p:nvGrpSpPr>
      <p:grpSpPr>
        <a:xfrm>
          <a:off x="0" y="0"/>
          <a:ext cx="0" cy="0"/>
          <a:chOff x="0" y="0"/>
          <a:chExt cx="0" cy="0"/>
        </a:xfrm>
      </p:grpSpPr>
      <p:sp>
        <p:nvSpPr>
          <p:cNvPr id="40" name="Google Shape;40;p6"/>
          <p:cNvSpPr/>
          <p:nvPr/>
        </p:nvSpPr>
        <p:spPr>
          <a:xfrm>
            <a:off x="9808488" y="6755100"/>
            <a:ext cx="1191600" cy="10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 name="Google Shape;41;p6"/>
          <p:cNvSpPr/>
          <p:nvPr/>
        </p:nvSpPr>
        <p:spPr>
          <a:xfrm>
            <a:off x="11000416" y="6755100"/>
            <a:ext cx="1191600" cy="10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 name="Google Shape;42;p6"/>
          <p:cNvSpPr/>
          <p:nvPr/>
        </p:nvSpPr>
        <p:spPr>
          <a:xfrm>
            <a:off x="0" y="6755100"/>
            <a:ext cx="1191600" cy="10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 name="Google Shape;43;p6"/>
          <p:cNvSpPr/>
          <p:nvPr/>
        </p:nvSpPr>
        <p:spPr>
          <a:xfrm>
            <a:off x="1191613" y="6755100"/>
            <a:ext cx="8616800" cy="102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 name="Google Shape;44;p6"/>
          <p:cNvSpPr txBox="1">
            <a:spLocks noGrp="1"/>
          </p:cNvSpPr>
          <p:nvPr>
            <p:ph type="title"/>
          </p:nvPr>
        </p:nvSpPr>
        <p:spPr>
          <a:xfrm>
            <a:off x="1191600" y="477851"/>
            <a:ext cx="8616800" cy="11432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5" name="Google Shape;45;p6"/>
          <p:cNvSpPr txBox="1">
            <a:spLocks noGrp="1"/>
          </p:cNvSpPr>
          <p:nvPr>
            <p:ph type="body" idx="1"/>
          </p:nvPr>
        </p:nvSpPr>
        <p:spPr>
          <a:xfrm>
            <a:off x="1191500" y="1600200"/>
            <a:ext cx="4182400" cy="4967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endParaRPr/>
          </a:p>
        </p:txBody>
      </p:sp>
      <p:sp>
        <p:nvSpPr>
          <p:cNvPr id="46" name="Google Shape;46;p6"/>
          <p:cNvSpPr txBox="1">
            <a:spLocks noGrp="1"/>
          </p:cNvSpPr>
          <p:nvPr>
            <p:ph type="body" idx="2"/>
          </p:nvPr>
        </p:nvSpPr>
        <p:spPr>
          <a:xfrm>
            <a:off x="5625941" y="1600200"/>
            <a:ext cx="4182400" cy="4967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endParaRPr/>
          </a:p>
        </p:txBody>
      </p:sp>
      <p:sp>
        <p:nvSpPr>
          <p:cNvPr id="47" name="Google Shape;47;p6"/>
          <p:cNvSpPr txBox="1">
            <a:spLocks noGrp="1"/>
          </p:cNvSpPr>
          <p:nvPr>
            <p:ph type="sldNum" idx="12"/>
          </p:nvPr>
        </p:nvSpPr>
        <p:spPr>
          <a:xfrm>
            <a:off x="11307433" y="6262577"/>
            <a:ext cx="731600" cy="418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22838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9808488" y="6755100"/>
            <a:ext cx="1191600" cy="10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 name="Google Shape;74;p10"/>
          <p:cNvSpPr/>
          <p:nvPr/>
        </p:nvSpPr>
        <p:spPr>
          <a:xfrm>
            <a:off x="11000416" y="6755100"/>
            <a:ext cx="1191600" cy="10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 name="Google Shape;75;p10"/>
          <p:cNvSpPr/>
          <p:nvPr/>
        </p:nvSpPr>
        <p:spPr>
          <a:xfrm>
            <a:off x="0" y="6755100"/>
            <a:ext cx="1191600" cy="10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 name="Google Shape;76;p10"/>
          <p:cNvSpPr/>
          <p:nvPr/>
        </p:nvSpPr>
        <p:spPr>
          <a:xfrm>
            <a:off x="1191613" y="6755100"/>
            <a:ext cx="8616800" cy="102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 name="Google Shape;77;p10"/>
          <p:cNvSpPr txBox="1">
            <a:spLocks noGrp="1"/>
          </p:cNvSpPr>
          <p:nvPr>
            <p:ph type="sldNum" idx="12"/>
          </p:nvPr>
        </p:nvSpPr>
        <p:spPr>
          <a:xfrm>
            <a:off x="11307433" y="6262577"/>
            <a:ext cx="731600" cy="418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249554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7D6AB-61FF-49A2-A736-C99713DEEC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6C8806-06F4-4DEB-A5E1-ECFB279569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239612-9E52-4391-8154-ABB2CFFD2F4F}"/>
              </a:ext>
            </a:extLst>
          </p:cNvPr>
          <p:cNvSpPr>
            <a:spLocks noGrp="1"/>
          </p:cNvSpPr>
          <p:nvPr>
            <p:ph type="dt" sz="half" idx="10"/>
          </p:nvPr>
        </p:nvSpPr>
        <p:spPr/>
        <p:txBody>
          <a:bodyPr/>
          <a:lstStyle/>
          <a:p>
            <a:fld id="{385ED06F-78B4-4F65-B978-8121A1A5B476}" type="datetimeFigureOut">
              <a:rPr lang="en-IN" smtClean="0"/>
              <a:t>11-11-2021</a:t>
            </a:fld>
            <a:endParaRPr lang="en-IN"/>
          </a:p>
        </p:txBody>
      </p:sp>
      <p:sp>
        <p:nvSpPr>
          <p:cNvPr id="5" name="Footer Placeholder 4">
            <a:extLst>
              <a:ext uri="{FF2B5EF4-FFF2-40B4-BE49-F238E27FC236}">
                <a16:creationId xmlns:a16="http://schemas.microsoft.com/office/drawing/2014/main" id="{3E0748D3-DEEE-46F1-93E8-CB4C0D9F8B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841136-4FD4-40E8-9141-0DD91C3E6C44}"/>
              </a:ext>
            </a:extLst>
          </p:cNvPr>
          <p:cNvSpPr>
            <a:spLocks noGrp="1"/>
          </p:cNvSpPr>
          <p:nvPr>
            <p:ph type="sldNum" sz="quarter" idx="12"/>
          </p:nvPr>
        </p:nvSpPr>
        <p:spPr/>
        <p:txBody>
          <a:bodyPr/>
          <a:lstStyle/>
          <a:p>
            <a:fld id="{10AE5031-F9F7-4D9B-8BBB-A72074F8AD64}" type="slidenum">
              <a:rPr lang="en-IN" smtClean="0"/>
              <a:t>‹#›</a:t>
            </a:fld>
            <a:endParaRPr lang="en-IN"/>
          </a:p>
        </p:txBody>
      </p:sp>
    </p:spTree>
    <p:extLst>
      <p:ext uri="{BB962C8B-B14F-4D97-AF65-F5344CB8AC3E}">
        <p14:creationId xmlns:p14="http://schemas.microsoft.com/office/powerpoint/2010/main" val="2480248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0C580-20C8-4921-BCC1-28FA82E2F9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86B345B-9184-4E1F-B5B9-FD8C3F78CD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06ED08-CC6A-421D-9013-F4A4BD675E5F}"/>
              </a:ext>
            </a:extLst>
          </p:cNvPr>
          <p:cNvSpPr>
            <a:spLocks noGrp="1"/>
          </p:cNvSpPr>
          <p:nvPr>
            <p:ph type="dt" sz="half" idx="10"/>
          </p:nvPr>
        </p:nvSpPr>
        <p:spPr/>
        <p:txBody>
          <a:bodyPr/>
          <a:lstStyle/>
          <a:p>
            <a:fld id="{385ED06F-78B4-4F65-B978-8121A1A5B476}" type="datetimeFigureOut">
              <a:rPr lang="en-IN" smtClean="0"/>
              <a:t>11-11-2021</a:t>
            </a:fld>
            <a:endParaRPr lang="en-IN"/>
          </a:p>
        </p:txBody>
      </p:sp>
      <p:sp>
        <p:nvSpPr>
          <p:cNvPr id="5" name="Footer Placeholder 4">
            <a:extLst>
              <a:ext uri="{FF2B5EF4-FFF2-40B4-BE49-F238E27FC236}">
                <a16:creationId xmlns:a16="http://schemas.microsoft.com/office/drawing/2014/main" id="{5041EE95-3817-4E30-8413-22C0A1F0F9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830ADF-20BE-429B-ABB3-9872EE182B03}"/>
              </a:ext>
            </a:extLst>
          </p:cNvPr>
          <p:cNvSpPr>
            <a:spLocks noGrp="1"/>
          </p:cNvSpPr>
          <p:nvPr>
            <p:ph type="sldNum" sz="quarter" idx="12"/>
          </p:nvPr>
        </p:nvSpPr>
        <p:spPr/>
        <p:txBody>
          <a:bodyPr/>
          <a:lstStyle/>
          <a:p>
            <a:fld id="{10AE5031-F9F7-4D9B-8BBB-A72074F8AD64}" type="slidenum">
              <a:rPr lang="en-IN" smtClean="0"/>
              <a:t>‹#›</a:t>
            </a:fld>
            <a:endParaRPr lang="en-IN"/>
          </a:p>
        </p:txBody>
      </p:sp>
    </p:spTree>
    <p:extLst>
      <p:ext uri="{BB962C8B-B14F-4D97-AF65-F5344CB8AC3E}">
        <p14:creationId xmlns:p14="http://schemas.microsoft.com/office/powerpoint/2010/main" val="7932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12DD8-2DAF-4EB4-A5F4-F08CB068A1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38D3B8-36BE-430B-BB9D-7ACCD5A6E1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C153B36-146D-4099-9585-1A205B6463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15C0B9A-D676-44A0-9A9B-3BFE13A7B230}"/>
              </a:ext>
            </a:extLst>
          </p:cNvPr>
          <p:cNvSpPr>
            <a:spLocks noGrp="1"/>
          </p:cNvSpPr>
          <p:nvPr>
            <p:ph type="dt" sz="half" idx="10"/>
          </p:nvPr>
        </p:nvSpPr>
        <p:spPr/>
        <p:txBody>
          <a:bodyPr/>
          <a:lstStyle/>
          <a:p>
            <a:fld id="{385ED06F-78B4-4F65-B978-8121A1A5B476}" type="datetimeFigureOut">
              <a:rPr lang="en-IN" smtClean="0"/>
              <a:t>11-11-2021</a:t>
            </a:fld>
            <a:endParaRPr lang="en-IN"/>
          </a:p>
        </p:txBody>
      </p:sp>
      <p:sp>
        <p:nvSpPr>
          <p:cNvPr id="6" name="Footer Placeholder 5">
            <a:extLst>
              <a:ext uri="{FF2B5EF4-FFF2-40B4-BE49-F238E27FC236}">
                <a16:creationId xmlns:a16="http://schemas.microsoft.com/office/drawing/2014/main" id="{5C73AF3D-D490-471B-B287-3EA5D405F5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63E919-2404-4114-899B-A354E4F11AB8}"/>
              </a:ext>
            </a:extLst>
          </p:cNvPr>
          <p:cNvSpPr>
            <a:spLocks noGrp="1"/>
          </p:cNvSpPr>
          <p:nvPr>
            <p:ph type="sldNum" sz="quarter" idx="12"/>
          </p:nvPr>
        </p:nvSpPr>
        <p:spPr/>
        <p:txBody>
          <a:bodyPr/>
          <a:lstStyle/>
          <a:p>
            <a:fld id="{10AE5031-F9F7-4D9B-8BBB-A72074F8AD64}" type="slidenum">
              <a:rPr lang="en-IN" smtClean="0"/>
              <a:t>‹#›</a:t>
            </a:fld>
            <a:endParaRPr lang="en-IN"/>
          </a:p>
        </p:txBody>
      </p:sp>
    </p:spTree>
    <p:extLst>
      <p:ext uri="{BB962C8B-B14F-4D97-AF65-F5344CB8AC3E}">
        <p14:creationId xmlns:p14="http://schemas.microsoft.com/office/powerpoint/2010/main" val="3602046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55F3C-E740-41D6-A86E-300758343D2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5DFC17-AA85-45A0-A703-74B50BFA8D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C8604D-20FB-4529-9DAD-FECA6A4970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45A0901-5EA2-49AF-9DF6-7EDED6D732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0C601A-0996-4BDB-94F1-7228109D2D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77F0686-45D1-423E-A236-E401564E617A}"/>
              </a:ext>
            </a:extLst>
          </p:cNvPr>
          <p:cNvSpPr>
            <a:spLocks noGrp="1"/>
          </p:cNvSpPr>
          <p:nvPr>
            <p:ph type="dt" sz="half" idx="10"/>
          </p:nvPr>
        </p:nvSpPr>
        <p:spPr/>
        <p:txBody>
          <a:bodyPr/>
          <a:lstStyle/>
          <a:p>
            <a:fld id="{385ED06F-78B4-4F65-B978-8121A1A5B476}" type="datetimeFigureOut">
              <a:rPr lang="en-IN" smtClean="0"/>
              <a:t>11-11-2021</a:t>
            </a:fld>
            <a:endParaRPr lang="en-IN"/>
          </a:p>
        </p:txBody>
      </p:sp>
      <p:sp>
        <p:nvSpPr>
          <p:cNvPr id="8" name="Footer Placeholder 7">
            <a:extLst>
              <a:ext uri="{FF2B5EF4-FFF2-40B4-BE49-F238E27FC236}">
                <a16:creationId xmlns:a16="http://schemas.microsoft.com/office/drawing/2014/main" id="{BBB0CAF9-E44F-4648-A50F-688ADEB93AD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702EEA6-C7B2-4CE4-ACEA-251F8080CA23}"/>
              </a:ext>
            </a:extLst>
          </p:cNvPr>
          <p:cNvSpPr>
            <a:spLocks noGrp="1"/>
          </p:cNvSpPr>
          <p:nvPr>
            <p:ph type="sldNum" sz="quarter" idx="12"/>
          </p:nvPr>
        </p:nvSpPr>
        <p:spPr/>
        <p:txBody>
          <a:bodyPr/>
          <a:lstStyle/>
          <a:p>
            <a:fld id="{10AE5031-F9F7-4D9B-8BBB-A72074F8AD64}" type="slidenum">
              <a:rPr lang="en-IN" smtClean="0"/>
              <a:t>‹#›</a:t>
            </a:fld>
            <a:endParaRPr lang="en-IN"/>
          </a:p>
        </p:txBody>
      </p:sp>
    </p:spTree>
    <p:extLst>
      <p:ext uri="{BB962C8B-B14F-4D97-AF65-F5344CB8AC3E}">
        <p14:creationId xmlns:p14="http://schemas.microsoft.com/office/powerpoint/2010/main" val="1561281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4AA76-A975-446F-A5EF-997A81190CA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065C2B6-598E-4794-B433-84305A9205C0}"/>
              </a:ext>
            </a:extLst>
          </p:cNvPr>
          <p:cNvSpPr>
            <a:spLocks noGrp="1"/>
          </p:cNvSpPr>
          <p:nvPr>
            <p:ph type="dt" sz="half" idx="10"/>
          </p:nvPr>
        </p:nvSpPr>
        <p:spPr/>
        <p:txBody>
          <a:bodyPr/>
          <a:lstStyle/>
          <a:p>
            <a:fld id="{385ED06F-78B4-4F65-B978-8121A1A5B476}" type="datetimeFigureOut">
              <a:rPr lang="en-IN" smtClean="0"/>
              <a:t>11-11-2021</a:t>
            </a:fld>
            <a:endParaRPr lang="en-IN"/>
          </a:p>
        </p:txBody>
      </p:sp>
      <p:sp>
        <p:nvSpPr>
          <p:cNvPr id="4" name="Footer Placeholder 3">
            <a:extLst>
              <a:ext uri="{FF2B5EF4-FFF2-40B4-BE49-F238E27FC236}">
                <a16:creationId xmlns:a16="http://schemas.microsoft.com/office/drawing/2014/main" id="{B5297B46-EC26-4E89-81F4-AFDCD81E9AB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4130AB4-2C1E-4CD4-87D9-CA5222B3AF8C}"/>
              </a:ext>
            </a:extLst>
          </p:cNvPr>
          <p:cNvSpPr>
            <a:spLocks noGrp="1"/>
          </p:cNvSpPr>
          <p:nvPr>
            <p:ph type="sldNum" sz="quarter" idx="12"/>
          </p:nvPr>
        </p:nvSpPr>
        <p:spPr/>
        <p:txBody>
          <a:bodyPr/>
          <a:lstStyle/>
          <a:p>
            <a:fld id="{10AE5031-F9F7-4D9B-8BBB-A72074F8AD64}" type="slidenum">
              <a:rPr lang="en-IN" smtClean="0"/>
              <a:t>‹#›</a:t>
            </a:fld>
            <a:endParaRPr lang="en-IN"/>
          </a:p>
        </p:txBody>
      </p:sp>
    </p:spTree>
    <p:extLst>
      <p:ext uri="{BB962C8B-B14F-4D97-AF65-F5344CB8AC3E}">
        <p14:creationId xmlns:p14="http://schemas.microsoft.com/office/powerpoint/2010/main" val="2007652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1C72CA-4936-4FDF-A0C2-1502CBA37092}"/>
              </a:ext>
            </a:extLst>
          </p:cNvPr>
          <p:cNvSpPr>
            <a:spLocks noGrp="1"/>
          </p:cNvSpPr>
          <p:nvPr>
            <p:ph type="dt" sz="half" idx="10"/>
          </p:nvPr>
        </p:nvSpPr>
        <p:spPr/>
        <p:txBody>
          <a:bodyPr/>
          <a:lstStyle/>
          <a:p>
            <a:fld id="{385ED06F-78B4-4F65-B978-8121A1A5B476}" type="datetimeFigureOut">
              <a:rPr lang="en-IN" smtClean="0"/>
              <a:t>11-11-2021</a:t>
            </a:fld>
            <a:endParaRPr lang="en-IN"/>
          </a:p>
        </p:txBody>
      </p:sp>
      <p:sp>
        <p:nvSpPr>
          <p:cNvPr id="3" name="Footer Placeholder 2">
            <a:extLst>
              <a:ext uri="{FF2B5EF4-FFF2-40B4-BE49-F238E27FC236}">
                <a16:creationId xmlns:a16="http://schemas.microsoft.com/office/drawing/2014/main" id="{6673F4D9-9450-49D3-9680-C27C1F72E9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D3F2689-5F03-4FC6-BF9C-C5D8DFFD0C53}"/>
              </a:ext>
            </a:extLst>
          </p:cNvPr>
          <p:cNvSpPr>
            <a:spLocks noGrp="1"/>
          </p:cNvSpPr>
          <p:nvPr>
            <p:ph type="sldNum" sz="quarter" idx="12"/>
          </p:nvPr>
        </p:nvSpPr>
        <p:spPr/>
        <p:txBody>
          <a:bodyPr/>
          <a:lstStyle/>
          <a:p>
            <a:fld id="{10AE5031-F9F7-4D9B-8BBB-A72074F8AD64}" type="slidenum">
              <a:rPr lang="en-IN" smtClean="0"/>
              <a:t>‹#›</a:t>
            </a:fld>
            <a:endParaRPr lang="en-IN"/>
          </a:p>
        </p:txBody>
      </p:sp>
    </p:spTree>
    <p:extLst>
      <p:ext uri="{BB962C8B-B14F-4D97-AF65-F5344CB8AC3E}">
        <p14:creationId xmlns:p14="http://schemas.microsoft.com/office/powerpoint/2010/main" val="1140910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E7F1D-7649-4675-83D8-99A7D01296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84D50A1-4061-403E-9F00-9CA7C7C898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A331B95-4770-4B2B-B535-31E3F61447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DF0CFC-BBF1-4574-BAE5-A619A8797120}"/>
              </a:ext>
            </a:extLst>
          </p:cNvPr>
          <p:cNvSpPr>
            <a:spLocks noGrp="1"/>
          </p:cNvSpPr>
          <p:nvPr>
            <p:ph type="dt" sz="half" idx="10"/>
          </p:nvPr>
        </p:nvSpPr>
        <p:spPr/>
        <p:txBody>
          <a:bodyPr/>
          <a:lstStyle/>
          <a:p>
            <a:fld id="{385ED06F-78B4-4F65-B978-8121A1A5B476}" type="datetimeFigureOut">
              <a:rPr lang="en-IN" smtClean="0"/>
              <a:t>11-11-2021</a:t>
            </a:fld>
            <a:endParaRPr lang="en-IN"/>
          </a:p>
        </p:txBody>
      </p:sp>
      <p:sp>
        <p:nvSpPr>
          <p:cNvPr id="6" name="Footer Placeholder 5">
            <a:extLst>
              <a:ext uri="{FF2B5EF4-FFF2-40B4-BE49-F238E27FC236}">
                <a16:creationId xmlns:a16="http://schemas.microsoft.com/office/drawing/2014/main" id="{C3A6E0EC-F785-489A-9721-678DD9EA63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C992BD-FF68-4F03-99CB-6259463F29AD}"/>
              </a:ext>
            </a:extLst>
          </p:cNvPr>
          <p:cNvSpPr>
            <a:spLocks noGrp="1"/>
          </p:cNvSpPr>
          <p:nvPr>
            <p:ph type="sldNum" sz="quarter" idx="12"/>
          </p:nvPr>
        </p:nvSpPr>
        <p:spPr/>
        <p:txBody>
          <a:bodyPr/>
          <a:lstStyle/>
          <a:p>
            <a:fld id="{10AE5031-F9F7-4D9B-8BBB-A72074F8AD64}" type="slidenum">
              <a:rPr lang="en-IN" smtClean="0"/>
              <a:t>‹#›</a:t>
            </a:fld>
            <a:endParaRPr lang="en-IN"/>
          </a:p>
        </p:txBody>
      </p:sp>
    </p:spTree>
    <p:extLst>
      <p:ext uri="{BB962C8B-B14F-4D97-AF65-F5344CB8AC3E}">
        <p14:creationId xmlns:p14="http://schemas.microsoft.com/office/powerpoint/2010/main" val="2275199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8493E-9732-4D93-883C-3383AF34B4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9877C40-7EFC-4BBC-8F64-45483FCEAF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C5E362A-E5F6-4B46-9CDF-8E034CC070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AD2A4B-FC6B-478B-BFEE-3BB54677034C}"/>
              </a:ext>
            </a:extLst>
          </p:cNvPr>
          <p:cNvSpPr>
            <a:spLocks noGrp="1"/>
          </p:cNvSpPr>
          <p:nvPr>
            <p:ph type="dt" sz="half" idx="10"/>
          </p:nvPr>
        </p:nvSpPr>
        <p:spPr/>
        <p:txBody>
          <a:bodyPr/>
          <a:lstStyle/>
          <a:p>
            <a:fld id="{385ED06F-78B4-4F65-B978-8121A1A5B476}" type="datetimeFigureOut">
              <a:rPr lang="en-IN" smtClean="0"/>
              <a:t>11-11-2021</a:t>
            </a:fld>
            <a:endParaRPr lang="en-IN"/>
          </a:p>
        </p:txBody>
      </p:sp>
      <p:sp>
        <p:nvSpPr>
          <p:cNvPr id="6" name="Footer Placeholder 5">
            <a:extLst>
              <a:ext uri="{FF2B5EF4-FFF2-40B4-BE49-F238E27FC236}">
                <a16:creationId xmlns:a16="http://schemas.microsoft.com/office/drawing/2014/main" id="{6416E9FD-F2C4-4531-99FE-FBEEA8C110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7A7DE7-BEEF-423B-8E19-9B09A7243BFE}"/>
              </a:ext>
            </a:extLst>
          </p:cNvPr>
          <p:cNvSpPr>
            <a:spLocks noGrp="1"/>
          </p:cNvSpPr>
          <p:nvPr>
            <p:ph type="sldNum" sz="quarter" idx="12"/>
          </p:nvPr>
        </p:nvSpPr>
        <p:spPr/>
        <p:txBody>
          <a:bodyPr/>
          <a:lstStyle/>
          <a:p>
            <a:fld id="{10AE5031-F9F7-4D9B-8BBB-A72074F8AD64}" type="slidenum">
              <a:rPr lang="en-IN" smtClean="0"/>
              <a:t>‹#›</a:t>
            </a:fld>
            <a:endParaRPr lang="en-IN"/>
          </a:p>
        </p:txBody>
      </p:sp>
    </p:spTree>
    <p:extLst>
      <p:ext uri="{BB962C8B-B14F-4D97-AF65-F5344CB8AC3E}">
        <p14:creationId xmlns:p14="http://schemas.microsoft.com/office/powerpoint/2010/main" val="2226570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88554D-843B-4E14-BCEA-42476AFA24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9373F2-8FDF-4A47-997D-5664D32D84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6A6F63-C507-40A2-A791-28C426544B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5ED06F-78B4-4F65-B978-8121A1A5B476}" type="datetimeFigureOut">
              <a:rPr lang="en-IN" smtClean="0"/>
              <a:t>11-11-2021</a:t>
            </a:fld>
            <a:endParaRPr lang="en-IN"/>
          </a:p>
        </p:txBody>
      </p:sp>
      <p:sp>
        <p:nvSpPr>
          <p:cNvPr id="5" name="Footer Placeholder 4">
            <a:extLst>
              <a:ext uri="{FF2B5EF4-FFF2-40B4-BE49-F238E27FC236}">
                <a16:creationId xmlns:a16="http://schemas.microsoft.com/office/drawing/2014/main" id="{75B7C9C5-9D63-4501-8A3D-DA13D9DDD4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21E00F0-7C57-4EF6-A324-6A6F24AC33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AE5031-F9F7-4D9B-8BBB-A72074F8AD64}" type="slidenum">
              <a:rPr lang="en-IN" smtClean="0"/>
              <a:t>‹#›</a:t>
            </a:fld>
            <a:endParaRPr lang="en-IN"/>
          </a:p>
        </p:txBody>
      </p:sp>
    </p:spTree>
    <p:extLst>
      <p:ext uri="{BB962C8B-B14F-4D97-AF65-F5344CB8AC3E}">
        <p14:creationId xmlns:p14="http://schemas.microsoft.com/office/powerpoint/2010/main" val="874740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91600" y="477851"/>
            <a:ext cx="8616800" cy="11432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1191600" y="1831451"/>
            <a:ext cx="8616800" cy="47364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11307433" y="6262577"/>
            <a:ext cx="731600" cy="418000"/>
          </a:xfrm>
          <a:prstGeom prst="rect">
            <a:avLst/>
          </a:prstGeom>
          <a:noFill/>
          <a:ln>
            <a:noFill/>
          </a:ln>
        </p:spPr>
        <p:txBody>
          <a:bodyPr spcFirstLastPara="1" wrap="square" lIns="91425" tIns="91425" rIns="91425" bIns="91425" anchor="t" anchorCtr="0">
            <a:noAutofit/>
          </a:bodyPr>
          <a:lstStyle>
            <a:lvl1pPr lvl="0" algn="r">
              <a:buNone/>
              <a:defRPr sz="1733">
                <a:solidFill>
                  <a:schemeClr val="accent6"/>
                </a:solidFill>
                <a:latin typeface="Lato"/>
                <a:ea typeface="Lato"/>
                <a:cs typeface="Lato"/>
                <a:sym typeface="Lato"/>
              </a:defRPr>
            </a:lvl1pPr>
            <a:lvl2pPr lvl="1" algn="r">
              <a:buNone/>
              <a:defRPr sz="1733">
                <a:solidFill>
                  <a:schemeClr val="accent6"/>
                </a:solidFill>
                <a:latin typeface="Lato"/>
                <a:ea typeface="Lato"/>
                <a:cs typeface="Lato"/>
                <a:sym typeface="Lato"/>
              </a:defRPr>
            </a:lvl2pPr>
            <a:lvl3pPr lvl="2" algn="r">
              <a:buNone/>
              <a:defRPr sz="1733">
                <a:solidFill>
                  <a:schemeClr val="accent6"/>
                </a:solidFill>
                <a:latin typeface="Lato"/>
                <a:ea typeface="Lato"/>
                <a:cs typeface="Lato"/>
                <a:sym typeface="Lato"/>
              </a:defRPr>
            </a:lvl3pPr>
            <a:lvl4pPr lvl="3" algn="r">
              <a:buNone/>
              <a:defRPr sz="1733">
                <a:solidFill>
                  <a:schemeClr val="accent6"/>
                </a:solidFill>
                <a:latin typeface="Lato"/>
                <a:ea typeface="Lato"/>
                <a:cs typeface="Lato"/>
                <a:sym typeface="Lato"/>
              </a:defRPr>
            </a:lvl4pPr>
            <a:lvl5pPr lvl="4" algn="r">
              <a:buNone/>
              <a:defRPr sz="1733">
                <a:solidFill>
                  <a:schemeClr val="accent6"/>
                </a:solidFill>
                <a:latin typeface="Lato"/>
                <a:ea typeface="Lato"/>
                <a:cs typeface="Lato"/>
                <a:sym typeface="Lato"/>
              </a:defRPr>
            </a:lvl5pPr>
            <a:lvl6pPr lvl="5" algn="r">
              <a:buNone/>
              <a:defRPr sz="1733">
                <a:solidFill>
                  <a:schemeClr val="accent6"/>
                </a:solidFill>
                <a:latin typeface="Lato"/>
                <a:ea typeface="Lato"/>
                <a:cs typeface="Lato"/>
                <a:sym typeface="Lato"/>
              </a:defRPr>
            </a:lvl6pPr>
            <a:lvl7pPr lvl="6" algn="r">
              <a:buNone/>
              <a:defRPr sz="1733">
                <a:solidFill>
                  <a:schemeClr val="accent6"/>
                </a:solidFill>
                <a:latin typeface="Lato"/>
                <a:ea typeface="Lato"/>
                <a:cs typeface="Lato"/>
                <a:sym typeface="Lato"/>
              </a:defRPr>
            </a:lvl7pPr>
            <a:lvl8pPr lvl="7" algn="r">
              <a:buNone/>
              <a:defRPr sz="1733">
                <a:solidFill>
                  <a:schemeClr val="accent6"/>
                </a:solidFill>
                <a:latin typeface="Lato"/>
                <a:ea typeface="Lato"/>
                <a:cs typeface="Lato"/>
                <a:sym typeface="Lato"/>
              </a:defRPr>
            </a:lvl8pPr>
            <a:lvl9pPr lvl="8" algn="r">
              <a:buNone/>
              <a:defRPr sz="1733">
                <a:solidFill>
                  <a:schemeClr val="accent6"/>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33757777"/>
      </p:ext>
    </p:extLst>
  </p:cSld>
  <p:clrMap bg1="lt1" tx1="dk1" bg2="dk2" tx2="lt2" accent1="accent1" accent2="accent2" accent3="accent3" accent4="accent4" accent5="accent5" accent6="accent6" hlink="hlink" folHlink="folHlink"/>
  <p:sldLayoutIdLst>
    <p:sldLayoutId id="2147483665" r:id="rId1"/>
    <p:sldLayoutId id="2147483667" r:id="rId2"/>
    <p:sldLayoutId id="2147483668"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hyperlink" Target="https://visualgo.net/en" TargetMode="External"/><Relationship Id="rId2" Type="http://schemas.openxmlformats.org/officeDocument/2006/relationships/hyperlink" Target="https://algorithm-visualizer.org/" TargetMode="External"/><Relationship Id="rId1" Type="http://schemas.openxmlformats.org/officeDocument/2006/relationships/slideLayout" Target="../slideLayouts/slideLayout16.xml"/><Relationship Id="rId6" Type="http://schemas.openxmlformats.org/officeDocument/2006/relationships/hyperlink" Target="https://www.w3schools.com/" TargetMode="External"/><Relationship Id="rId5" Type="http://schemas.openxmlformats.org/officeDocument/2006/relationships/hyperlink" Target="https://sortvisualizer.com/" TargetMode="External"/><Relationship Id="rId4" Type="http://schemas.openxmlformats.org/officeDocument/2006/relationships/hyperlink" Target="https://www.geeksforgeeks.or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819100" y="2071330"/>
            <a:ext cx="9891508" cy="4524475"/>
          </a:xfrm>
          <a:prstGeom prst="rect">
            <a:avLst/>
          </a:prstGeom>
        </p:spPr>
        <p:txBody>
          <a:bodyPr spcFirstLastPara="1" vert="horz" wrap="square" lIns="121900" tIns="121900" rIns="121900" bIns="121900" rtlCol="0" anchor="t" anchorCtr="0">
            <a:noAutofit/>
          </a:bodyPr>
          <a:lstStyle/>
          <a:p>
            <a:pPr algn="ctr"/>
            <a:r>
              <a:rPr kumimoji="0" lang="en" sz="4400" b="1" i="0" u="none" strike="noStrike" kern="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sym typeface="Raleway"/>
              </a:rPr>
              <a:t>ALGORITHM VISUALIZER </a:t>
            </a:r>
            <a:br>
              <a:rPr kumimoji="0" lang="en" sz="4400" b="1" i="0" u="none" strike="noStrike" kern="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sym typeface="Raleway"/>
              </a:rPr>
            </a:br>
            <a:r>
              <a:rPr kumimoji="0" lang="en" sz="4400" b="1" i="0" u="none" strike="noStrike" kern="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sym typeface="Raleway"/>
              </a:rPr>
              <a:t>FOR AOA</a:t>
            </a:r>
            <a:br>
              <a:rPr lang="en" sz="2400" b="1" dirty="0">
                <a:solidFill>
                  <a:srgbClr val="002060"/>
                </a:solidFill>
                <a:latin typeface="Times New Roman" panose="02020603050405020304" pitchFamily="18" charset="0"/>
                <a:cs typeface="Times New Roman" panose="02020603050405020304" pitchFamily="18" charset="0"/>
              </a:rPr>
            </a:br>
            <a:br>
              <a:rPr lang="en" sz="2400" b="1" dirty="0">
                <a:solidFill>
                  <a:srgbClr val="002060"/>
                </a:solidFill>
                <a:latin typeface="Times New Roman" panose="02020603050405020304" pitchFamily="18" charset="0"/>
                <a:cs typeface="Times New Roman" panose="02020603050405020304" pitchFamily="18" charset="0"/>
              </a:rPr>
            </a:br>
            <a:r>
              <a:rPr lang="en" sz="2400" b="1" dirty="0">
                <a:solidFill>
                  <a:schemeClr val="accent6">
                    <a:lumMod val="50000"/>
                  </a:schemeClr>
                </a:solidFill>
                <a:latin typeface="Times New Roman" panose="02020603050405020304" pitchFamily="18" charset="0"/>
                <a:cs typeface="Times New Roman" panose="02020603050405020304" pitchFamily="18" charset="0"/>
              </a:rPr>
              <a:t>Rahul Chaurasia –  201042016</a:t>
            </a:r>
            <a:br>
              <a:rPr lang="en" sz="2400" b="1" dirty="0">
                <a:solidFill>
                  <a:schemeClr val="accent6">
                    <a:lumMod val="50000"/>
                  </a:schemeClr>
                </a:solidFill>
                <a:latin typeface="Times New Roman" panose="02020603050405020304" pitchFamily="18" charset="0"/>
                <a:cs typeface="Times New Roman" panose="02020603050405020304" pitchFamily="18" charset="0"/>
              </a:rPr>
            </a:br>
            <a:r>
              <a:rPr lang="en" sz="2400" b="1" dirty="0">
                <a:solidFill>
                  <a:schemeClr val="accent6">
                    <a:lumMod val="50000"/>
                  </a:schemeClr>
                </a:solidFill>
                <a:latin typeface="Times New Roman" panose="02020603050405020304" pitchFamily="18" charset="0"/>
                <a:cs typeface="Times New Roman" panose="02020603050405020304" pitchFamily="18" charset="0"/>
              </a:rPr>
              <a:t>Pratiksha Kirolkar – 201042001</a:t>
            </a:r>
            <a:br>
              <a:rPr lang="en" sz="2400" b="1" dirty="0">
                <a:solidFill>
                  <a:schemeClr val="accent6">
                    <a:lumMod val="50000"/>
                  </a:schemeClr>
                </a:solidFill>
                <a:latin typeface="Times New Roman" panose="02020603050405020304" pitchFamily="18" charset="0"/>
                <a:cs typeface="Times New Roman" panose="02020603050405020304" pitchFamily="18" charset="0"/>
              </a:rPr>
            </a:br>
            <a:r>
              <a:rPr lang="en" sz="2400" b="1" dirty="0">
                <a:solidFill>
                  <a:schemeClr val="accent6">
                    <a:lumMod val="50000"/>
                  </a:schemeClr>
                </a:solidFill>
                <a:latin typeface="Times New Roman" panose="02020603050405020304" pitchFamily="18" charset="0"/>
                <a:cs typeface="Times New Roman" panose="02020603050405020304" pitchFamily="18" charset="0"/>
              </a:rPr>
              <a:t>Minal More – 201042005</a:t>
            </a:r>
            <a:br>
              <a:rPr lang="en" sz="2400" b="1" dirty="0">
                <a:solidFill>
                  <a:schemeClr val="accent6">
                    <a:lumMod val="50000"/>
                  </a:schemeClr>
                </a:solidFill>
                <a:latin typeface="Times New Roman" panose="02020603050405020304" pitchFamily="18" charset="0"/>
                <a:cs typeface="Times New Roman" panose="02020603050405020304" pitchFamily="18" charset="0"/>
              </a:rPr>
            </a:br>
            <a:r>
              <a:rPr lang="en" sz="2400" b="1" dirty="0">
                <a:solidFill>
                  <a:schemeClr val="accent6">
                    <a:lumMod val="50000"/>
                  </a:schemeClr>
                </a:solidFill>
                <a:latin typeface="Times New Roman" panose="02020603050405020304" pitchFamily="18" charset="0"/>
                <a:cs typeface="Times New Roman" panose="02020603050405020304" pitchFamily="18" charset="0"/>
              </a:rPr>
              <a:t>Abhishek Pawar - 201042007</a:t>
            </a:r>
            <a:br>
              <a:rPr lang="en" sz="2400" b="1" dirty="0">
                <a:solidFill>
                  <a:schemeClr val="accent6">
                    <a:lumMod val="50000"/>
                  </a:schemeClr>
                </a:solidFill>
                <a:latin typeface="Times New Roman" panose="02020603050405020304" pitchFamily="18" charset="0"/>
                <a:cs typeface="Times New Roman" panose="02020603050405020304" pitchFamily="18" charset="0"/>
              </a:rPr>
            </a:br>
            <a:br>
              <a:rPr lang="en" sz="2400" b="1" dirty="0">
                <a:solidFill>
                  <a:schemeClr val="accent6">
                    <a:lumMod val="50000"/>
                  </a:schemeClr>
                </a:solidFill>
                <a:latin typeface="Times New Roman" panose="02020603050405020304" pitchFamily="18" charset="0"/>
                <a:cs typeface="Times New Roman" panose="02020603050405020304" pitchFamily="18" charset="0"/>
              </a:rPr>
            </a:br>
            <a:r>
              <a:rPr lang="en-US" sz="2400" b="1" dirty="0">
                <a:solidFill>
                  <a:schemeClr val="accent6">
                    <a:lumMod val="50000"/>
                  </a:schemeClr>
                </a:solidFill>
                <a:latin typeface="Times New Roman" panose="02020603050405020304" pitchFamily="18" charset="0"/>
                <a:cs typeface="Times New Roman" panose="02020603050405020304" pitchFamily="18" charset="0"/>
              </a:rPr>
              <a:t>Under the Guidance of</a:t>
            </a:r>
            <a:br>
              <a:rPr lang="en-US" sz="2400" b="1" dirty="0">
                <a:solidFill>
                  <a:schemeClr val="accent6">
                    <a:lumMod val="50000"/>
                  </a:schemeClr>
                </a:solidFill>
                <a:latin typeface="Times New Roman" panose="02020603050405020304" pitchFamily="18" charset="0"/>
                <a:cs typeface="Times New Roman" panose="02020603050405020304" pitchFamily="18" charset="0"/>
              </a:rPr>
            </a:br>
            <a:r>
              <a:rPr lang="en-US" sz="2400" b="1" dirty="0">
                <a:solidFill>
                  <a:schemeClr val="accent6">
                    <a:lumMod val="50000"/>
                  </a:schemeClr>
                </a:solidFill>
                <a:latin typeface="Times New Roman" panose="02020603050405020304" pitchFamily="18" charset="0"/>
                <a:cs typeface="Times New Roman" panose="02020603050405020304" pitchFamily="18" charset="0"/>
              </a:rPr>
              <a:t>Mr. A. R. </a:t>
            </a:r>
            <a:r>
              <a:rPr lang="en-US" sz="2400" b="1" dirty="0" err="1">
                <a:solidFill>
                  <a:schemeClr val="accent6">
                    <a:lumMod val="50000"/>
                  </a:schemeClr>
                </a:solidFill>
                <a:latin typeface="Times New Roman" panose="02020603050405020304" pitchFamily="18" charset="0"/>
                <a:cs typeface="Times New Roman" panose="02020603050405020304" pitchFamily="18" charset="0"/>
              </a:rPr>
              <a:t>Sonule</a:t>
            </a:r>
            <a:br>
              <a:rPr lang="en-US" sz="2400" b="1" dirty="0">
                <a:solidFill>
                  <a:schemeClr val="accent6">
                    <a:lumMod val="50000"/>
                  </a:schemeClr>
                </a:solidFill>
                <a:latin typeface="Times New Roman" panose="02020603050405020304" pitchFamily="18" charset="0"/>
                <a:cs typeface="Times New Roman" panose="02020603050405020304" pitchFamily="18" charset="0"/>
              </a:rPr>
            </a:br>
            <a:r>
              <a:rPr lang="en-US" sz="2400" b="1" dirty="0">
                <a:solidFill>
                  <a:schemeClr val="accent6">
                    <a:lumMod val="50000"/>
                  </a:schemeClr>
                </a:solidFill>
                <a:latin typeface="Times New Roman" panose="02020603050405020304" pitchFamily="18" charset="0"/>
                <a:cs typeface="Times New Roman" panose="02020603050405020304" pitchFamily="18" charset="0"/>
              </a:rPr>
              <a:t>Date:- 12/11/2021</a:t>
            </a:r>
            <a:br>
              <a:rPr lang="en-US" sz="2400" b="1" dirty="0">
                <a:solidFill>
                  <a:schemeClr val="accent6">
                    <a:lumMod val="50000"/>
                  </a:schemeClr>
                </a:solidFill>
                <a:latin typeface="Times New Roman" panose="02020603050405020304" pitchFamily="18" charset="0"/>
                <a:cs typeface="Times New Roman" panose="02020603050405020304" pitchFamily="18" charset="0"/>
              </a:rPr>
            </a:br>
            <a:br>
              <a:rPr lang="en" b="1" dirty="0">
                <a:latin typeface="Times New Roman" panose="02020603050405020304" pitchFamily="18" charset="0"/>
                <a:cs typeface="Times New Roman" panose="02020603050405020304" pitchFamily="18" charset="0"/>
              </a:rPr>
            </a:br>
            <a:endParaRPr b="1" dirty="0">
              <a:latin typeface="Times New Roman" panose="02020603050405020304" pitchFamily="18" charset="0"/>
              <a:cs typeface="Times New Roman" panose="02020603050405020304" pitchFamily="18" charset="0"/>
            </a:endParaRPr>
          </a:p>
        </p:txBody>
      </p:sp>
      <p:pic>
        <p:nvPicPr>
          <p:cNvPr id="3" name="Google Shape;92;p1" descr="logo">
            <a:extLst>
              <a:ext uri="{FF2B5EF4-FFF2-40B4-BE49-F238E27FC236}">
                <a16:creationId xmlns:a16="http://schemas.microsoft.com/office/drawing/2014/main" id="{D151030C-B99A-4B57-9DF5-0D21AFD4A7C9}"/>
              </a:ext>
            </a:extLst>
          </p:cNvPr>
          <p:cNvPicPr preferRelativeResize="0"/>
          <p:nvPr/>
        </p:nvPicPr>
        <p:blipFill rotWithShape="1">
          <a:blip r:embed="rId3">
            <a:alphaModFix/>
          </a:blip>
          <a:srcRect/>
          <a:stretch/>
        </p:blipFill>
        <p:spPr>
          <a:xfrm>
            <a:off x="819099" y="262194"/>
            <a:ext cx="2336800" cy="1508148"/>
          </a:xfrm>
          <a:prstGeom prst="rect">
            <a:avLst/>
          </a:prstGeom>
          <a:noFill/>
          <a:ln>
            <a:solidFill>
              <a:schemeClr val="bg1">
                <a:lumMod val="95000"/>
              </a:schemeClr>
            </a:solidFill>
          </a:ln>
        </p:spPr>
      </p:pic>
      <p:sp>
        <p:nvSpPr>
          <p:cNvPr id="2" name="TextBox 1">
            <a:extLst>
              <a:ext uri="{FF2B5EF4-FFF2-40B4-BE49-F238E27FC236}">
                <a16:creationId xmlns:a16="http://schemas.microsoft.com/office/drawing/2014/main" id="{65CA6F72-2FCE-4E55-A858-651DEE5182E8}"/>
              </a:ext>
            </a:extLst>
          </p:cNvPr>
          <p:cNvSpPr txBox="1"/>
          <p:nvPr/>
        </p:nvSpPr>
        <p:spPr>
          <a:xfrm>
            <a:off x="3329859" y="262193"/>
            <a:ext cx="7629831" cy="1159228"/>
          </a:xfrm>
          <a:prstGeom prst="rect">
            <a:avLst/>
          </a:prstGeom>
          <a:noFill/>
        </p:spPr>
        <p:txBody>
          <a:bodyPr wrap="square" rtlCol="0">
            <a:spAutoFit/>
          </a:bodyPr>
          <a:lstStyle/>
          <a:p>
            <a:pPr indent="609585" algn="ctr">
              <a:buClr>
                <a:schemeClr val="dk1"/>
              </a:buClr>
              <a:buSzPts val="2400"/>
            </a:pPr>
            <a:r>
              <a:rPr lang="en-IN" sz="2133" dirty="0">
                <a:solidFill>
                  <a:srgbClr val="111111"/>
                </a:solidFill>
                <a:latin typeface="Times New Roman"/>
                <a:ea typeface="Times New Roman"/>
                <a:cs typeface="Times New Roman"/>
                <a:sym typeface="Times New Roman"/>
              </a:rPr>
              <a:t>Jawahar Education Society’s</a:t>
            </a:r>
            <a:endParaRPr lang="en-IN" sz="1400" dirty="0">
              <a:solidFill>
                <a:srgbClr val="111111"/>
              </a:solidFill>
              <a:ea typeface="Times New Roman"/>
            </a:endParaRPr>
          </a:p>
          <a:p>
            <a:pPr indent="609585">
              <a:buClr>
                <a:schemeClr val="dk1"/>
              </a:buClr>
              <a:buSzPts val="2400"/>
            </a:pPr>
            <a:r>
              <a:rPr lang="en-IN" sz="2400" b="1" dirty="0">
                <a:solidFill>
                  <a:srgbClr val="111111"/>
                </a:solidFill>
                <a:latin typeface="Times New Roman"/>
                <a:ea typeface="Times New Roman"/>
                <a:cs typeface="Times New Roman"/>
                <a:sym typeface="Times New Roman"/>
              </a:rPr>
              <a:t>A . C . Patil College of Engineering, Kharghar</a:t>
            </a:r>
          </a:p>
          <a:p>
            <a:pPr indent="609585" algn="ctr">
              <a:buClr>
                <a:schemeClr val="dk1"/>
              </a:buClr>
              <a:buSzPts val="2800"/>
            </a:pPr>
            <a:r>
              <a:rPr lang="en-IN" sz="2400" dirty="0">
                <a:solidFill>
                  <a:srgbClr val="111111"/>
                </a:solidFill>
                <a:latin typeface="Times New Roman"/>
                <a:ea typeface="Times New Roman"/>
                <a:cs typeface="Times New Roman"/>
                <a:sym typeface="Times New Roman"/>
              </a:rPr>
              <a:t>	</a:t>
            </a:r>
            <a:r>
              <a:rPr lang="en-IN" sz="2133" dirty="0">
                <a:solidFill>
                  <a:srgbClr val="111111"/>
                </a:solidFill>
                <a:latin typeface="Times New Roman"/>
                <a:ea typeface="Times New Roman"/>
                <a:cs typeface="Times New Roman"/>
                <a:sym typeface="Times New Roman"/>
              </a:rPr>
              <a:t>Department of Computer Engineering</a:t>
            </a:r>
            <a:endParaRPr lang="en-IN" sz="1400" dirty="0">
              <a:solidFill>
                <a:srgbClr val="11111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AEF6E1-71EB-444D-8BFB-008D3C5A368A}"/>
              </a:ext>
            </a:extLst>
          </p:cNvPr>
          <p:cNvSpPr>
            <a:spLocks noGrp="1"/>
          </p:cNvSpPr>
          <p:nvPr>
            <p:ph type="sldNum" idx="12"/>
          </p:nvPr>
        </p:nvSpPr>
        <p:spPr/>
        <p:txBody>
          <a:bodyPr/>
          <a:lstStyle/>
          <a:p>
            <a:fld id="{00000000-1234-1234-1234-123412341234}" type="slidenum">
              <a:rPr lang="en" smtClean="0"/>
              <a:pPr/>
              <a:t>10</a:t>
            </a:fld>
            <a:endParaRPr lang="en"/>
          </a:p>
        </p:txBody>
      </p:sp>
      <p:sp>
        <p:nvSpPr>
          <p:cNvPr id="3" name="Slide Number Placeholder 1">
            <a:extLst>
              <a:ext uri="{FF2B5EF4-FFF2-40B4-BE49-F238E27FC236}">
                <a16:creationId xmlns:a16="http://schemas.microsoft.com/office/drawing/2014/main" id="{CA7964F4-7EFB-4B98-850A-3D2044369231}"/>
              </a:ext>
            </a:extLst>
          </p:cNvPr>
          <p:cNvSpPr txBox="1">
            <a:spLocks/>
          </p:cNvSpPr>
          <p:nvPr/>
        </p:nvSpPr>
        <p:spPr>
          <a:xfrm>
            <a:off x="11307433" y="6262577"/>
            <a:ext cx="731600" cy="418000"/>
          </a:xfrm>
          <a:prstGeom prst="rect">
            <a:avLst/>
          </a:prstGeom>
          <a:noFill/>
          <a:ln>
            <a:noFill/>
          </a:ln>
        </p:spPr>
        <p:txBody>
          <a:bodyPr spcFirstLastPara="1" wrap="square" lIns="91425" tIns="91425" rIns="91425" bIns="91425" anchor="t" anchorCtr="0">
            <a:noAutofit/>
          </a:bodyPr>
          <a:lstStyle>
            <a:defPPr>
              <a:defRPr lang="en-US"/>
            </a:defPPr>
            <a:lvl1pPr marL="0" lvl="0" algn="r" defTabSz="914400" rtl="0" eaLnBrk="1" latinLnBrk="0" hangingPunct="1">
              <a:buNone/>
              <a:defRPr sz="1733" kern="1200">
                <a:solidFill>
                  <a:schemeClr val="accent6"/>
                </a:solidFill>
                <a:latin typeface="Lato"/>
                <a:ea typeface="Lato"/>
                <a:cs typeface="Lato"/>
                <a:sym typeface="Lato"/>
              </a:defRPr>
            </a:lvl1pPr>
            <a:lvl2pPr marL="457200" lvl="1" algn="r" defTabSz="914400" rtl="0" eaLnBrk="1" latinLnBrk="0" hangingPunct="1">
              <a:buNone/>
              <a:defRPr sz="1733" kern="1200">
                <a:solidFill>
                  <a:schemeClr val="accent6"/>
                </a:solidFill>
                <a:latin typeface="Lato"/>
                <a:ea typeface="Lato"/>
                <a:cs typeface="Lato"/>
                <a:sym typeface="Lato"/>
              </a:defRPr>
            </a:lvl2pPr>
            <a:lvl3pPr marL="914400" lvl="2" algn="r" defTabSz="914400" rtl="0" eaLnBrk="1" latinLnBrk="0" hangingPunct="1">
              <a:buNone/>
              <a:defRPr sz="1733" kern="1200">
                <a:solidFill>
                  <a:schemeClr val="accent6"/>
                </a:solidFill>
                <a:latin typeface="Lato"/>
                <a:ea typeface="Lato"/>
                <a:cs typeface="Lato"/>
                <a:sym typeface="Lato"/>
              </a:defRPr>
            </a:lvl3pPr>
            <a:lvl4pPr marL="1371600" lvl="3" algn="r" defTabSz="914400" rtl="0" eaLnBrk="1" latinLnBrk="0" hangingPunct="1">
              <a:buNone/>
              <a:defRPr sz="1733" kern="1200">
                <a:solidFill>
                  <a:schemeClr val="accent6"/>
                </a:solidFill>
                <a:latin typeface="Lato"/>
                <a:ea typeface="Lato"/>
                <a:cs typeface="Lato"/>
                <a:sym typeface="Lato"/>
              </a:defRPr>
            </a:lvl4pPr>
            <a:lvl5pPr marL="1828800" lvl="4" algn="r" defTabSz="914400" rtl="0" eaLnBrk="1" latinLnBrk="0" hangingPunct="1">
              <a:buNone/>
              <a:defRPr sz="1733" kern="1200">
                <a:solidFill>
                  <a:schemeClr val="accent6"/>
                </a:solidFill>
                <a:latin typeface="Lato"/>
                <a:ea typeface="Lato"/>
                <a:cs typeface="Lato"/>
                <a:sym typeface="Lato"/>
              </a:defRPr>
            </a:lvl5pPr>
            <a:lvl6pPr marL="2286000" lvl="5" algn="r" defTabSz="914400" rtl="0" eaLnBrk="1" latinLnBrk="0" hangingPunct="1">
              <a:buNone/>
              <a:defRPr sz="1733" kern="1200">
                <a:solidFill>
                  <a:schemeClr val="accent6"/>
                </a:solidFill>
                <a:latin typeface="Lato"/>
                <a:ea typeface="Lato"/>
                <a:cs typeface="Lato"/>
                <a:sym typeface="Lato"/>
              </a:defRPr>
            </a:lvl6pPr>
            <a:lvl7pPr marL="2743200" lvl="6" algn="r" defTabSz="914400" rtl="0" eaLnBrk="1" latinLnBrk="0" hangingPunct="1">
              <a:buNone/>
              <a:defRPr sz="1733" kern="1200">
                <a:solidFill>
                  <a:schemeClr val="accent6"/>
                </a:solidFill>
                <a:latin typeface="Lato"/>
                <a:ea typeface="Lato"/>
                <a:cs typeface="Lato"/>
                <a:sym typeface="Lato"/>
              </a:defRPr>
            </a:lvl7pPr>
            <a:lvl8pPr marL="3200400" lvl="7" algn="r" defTabSz="914400" rtl="0" eaLnBrk="1" latinLnBrk="0" hangingPunct="1">
              <a:buNone/>
              <a:defRPr sz="1733" kern="1200">
                <a:solidFill>
                  <a:schemeClr val="accent6"/>
                </a:solidFill>
                <a:latin typeface="Lato"/>
                <a:ea typeface="Lato"/>
                <a:cs typeface="Lato"/>
                <a:sym typeface="Lato"/>
              </a:defRPr>
            </a:lvl8pPr>
            <a:lvl9pPr marL="3657600" lvl="8" algn="r" defTabSz="914400" rtl="0" eaLnBrk="1" latinLnBrk="0" hangingPunct="1">
              <a:buNone/>
              <a:defRPr sz="1733" kern="1200">
                <a:solidFill>
                  <a:schemeClr val="accent6"/>
                </a:solidFill>
                <a:latin typeface="Lato"/>
                <a:ea typeface="Lato"/>
                <a:cs typeface="Lato"/>
                <a:sym typeface="Lato"/>
              </a:defRPr>
            </a:lvl9pPr>
          </a:lstStyle>
          <a:p>
            <a:fld id="{00000000-1234-1234-1234-123412341234}" type="slidenum">
              <a:rPr lang="en" smtClean="0"/>
              <a:pPr/>
              <a:t>10</a:t>
            </a:fld>
            <a:endParaRPr lang="en"/>
          </a:p>
        </p:txBody>
      </p:sp>
      <p:sp>
        <p:nvSpPr>
          <p:cNvPr id="4" name="Google Shape;102;p14">
            <a:extLst>
              <a:ext uri="{FF2B5EF4-FFF2-40B4-BE49-F238E27FC236}">
                <a16:creationId xmlns:a16="http://schemas.microsoft.com/office/drawing/2014/main" id="{36558B5E-BABA-4087-B28B-8EF9BFF83470}"/>
              </a:ext>
            </a:extLst>
          </p:cNvPr>
          <p:cNvSpPr txBox="1">
            <a:spLocks/>
          </p:cNvSpPr>
          <p:nvPr/>
        </p:nvSpPr>
        <p:spPr>
          <a:xfrm>
            <a:off x="1373766" y="278726"/>
            <a:ext cx="9554788" cy="1027327"/>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pPr algn="ctr"/>
            <a:r>
              <a:rPr lang="en-IN" sz="4900" b="1" kern="0" dirty="0">
                <a:solidFill>
                  <a:schemeClr val="accent2"/>
                </a:solidFill>
                <a:latin typeface="Times New Roman" panose="02020603050405020304" pitchFamily="18" charset="0"/>
                <a:cs typeface="Times New Roman" panose="02020603050405020304" pitchFamily="18" charset="0"/>
              </a:rPr>
              <a:t>PROBLEM STATEMENT</a:t>
            </a:r>
          </a:p>
        </p:txBody>
      </p:sp>
      <p:sp>
        <p:nvSpPr>
          <p:cNvPr id="5" name="Google Shape;104;p14">
            <a:extLst>
              <a:ext uri="{FF2B5EF4-FFF2-40B4-BE49-F238E27FC236}">
                <a16:creationId xmlns:a16="http://schemas.microsoft.com/office/drawing/2014/main" id="{4CA8F55C-A4C2-458D-AA50-A52DFC083666}"/>
              </a:ext>
            </a:extLst>
          </p:cNvPr>
          <p:cNvSpPr txBox="1">
            <a:spLocks/>
          </p:cNvSpPr>
          <p:nvPr/>
        </p:nvSpPr>
        <p:spPr>
          <a:xfrm>
            <a:off x="965201" y="1306052"/>
            <a:ext cx="10395975" cy="510892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6"/>
              </a:buClr>
              <a:buSzPts val="24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a:buFont typeface="Wingdings" panose="05000000000000000000" pitchFamily="2" charset="2"/>
              <a:buChar char="§"/>
            </a:pPr>
            <a:r>
              <a:rPr lang="en-US" sz="2800" dirty="0">
                <a:solidFill>
                  <a:srgbClr val="111111"/>
                </a:solidFill>
                <a:latin typeface="Times New Roman" panose="02020603050405020304" pitchFamily="18" charset="0"/>
                <a:cs typeface="Times New Roman" panose="02020603050405020304" pitchFamily="18" charset="0"/>
              </a:rPr>
              <a:t>It is difficult to understand algorithms due to its abstract nature.</a:t>
            </a:r>
          </a:p>
          <a:p>
            <a:pPr>
              <a:buFont typeface="Wingdings" panose="05000000000000000000" pitchFamily="2" charset="2"/>
              <a:buChar char="§"/>
            </a:pPr>
            <a:r>
              <a:rPr lang="en-US" sz="2800" dirty="0">
                <a:solidFill>
                  <a:srgbClr val="111111"/>
                </a:solidFill>
                <a:latin typeface="Times New Roman" panose="02020603050405020304" pitchFamily="18" charset="0"/>
                <a:cs typeface="Times New Roman" panose="02020603050405020304" pitchFamily="18" charset="0"/>
              </a:rPr>
              <a:t>Visualization tool makes algorithms easier and more interesting.</a:t>
            </a:r>
          </a:p>
          <a:p>
            <a:pPr>
              <a:buFont typeface="Wingdings" panose="05000000000000000000" pitchFamily="2" charset="2"/>
              <a:buChar char="§"/>
            </a:pPr>
            <a:r>
              <a:rPr lang="en-US" sz="2800" dirty="0">
                <a:solidFill>
                  <a:srgbClr val="111111"/>
                </a:solidFill>
                <a:latin typeface="Times New Roman" panose="02020603050405020304" pitchFamily="18" charset="0"/>
                <a:cs typeface="Times New Roman" panose="02020603050405020304" pitchFamily="18" charset="0"/>
              </a:rPr>
              <a:t>While using this tool they visually understand how algorithm works and how various operations executes.</a:t>
            </a:r>
          </a:p>
          <a:p>
            <a:pPr>
              <a:buFont typeface="Wingdings" panose="05000000000000000000" pitchFamily="2" charset="2"/>
              <a:buChar char="§"/>
            </a:pPr>
            <a:r>
              <a:rPr lang="en-US" sz="2800" dirty="0">
                <a:solidFill>
                  <a:srgbClr val="111111"/>
                </a:solidFill>
                <a:latin typeface="Times New Roman" panose="02020603050405020304" pitchFamily="18" charset="0"/>
                <a:cs typeface="Times New Roman" panose="02020603050405020304" pitchFamily="18" charset="0"/>
              </a:rPr>
              <a:t>Using this tool, we can improve traditional style of teaching and also increase the interaction between learner and educator</a:t>
            </a:r>
          </a:p>
        </p:txBody>
      </p:sp>
      <p:sp>
        <p:nvSpPr>
          <p:cNvPr id="6" name="Google Shape;106;p14">
            <a:extLst>
              <a:ext uri="{FF2B5EF4-FFF2-40B4-BE49-F238E27FC236}">
                <a16:creationId xmlns:a16="http://schemas.microsoft.com/office/drawing/2014/main" id="{C450D2CA-5F48-429C-A4D0-B24C917DDB14}"/>
              </a:ext>
            </a:extLst>
          </p:cNvPr>
          <p:cNvSpPr txBox="1">
            <a:spLocks/>
          </p:cNvSpPr>
          <p:nvPr/>
        </p:nvSpPr>
        <p:spPr>
          <a:xfrm>
            <a:off x="11459833" y="6414977"/>
            <a:ext cx="731600" cy="418000"/>
          </a:xfrm>
          <a:prstGeom prst="rect">
            <a:avLst/>
          </a:prstGeom>
          <a:noFill/>
          <a:ln>
            <a:noFill/>
          </a:ln>
        </p:spPr>
        <p:txBody>
          <a:bodyPr spcFirstLastPara="1" wrap="square" lIns="121900" tIns="121900" rIns="121900" bIns="121900" anchor="t" anchorCtr="0">
            <a:noAutofit/>
          </a:bodyPr>
          <a:lstStyle>
            <a:defPPr>
              <a:defRPr lang="en-US"/>
            </a:defPPr>
            <a:lvl1pPr marL="0" lvl="0" algn="r" defTabSz="914400" rtl="0" eaLnBrk="1" latinLnBrk="0" hangingPunct="1">
              <a:buNone/>
              <a:defRPr sz="1733" kern="1200">
                <a:solidFill>
                  <a:schemeClr val="accent6"/>
                </a:solidFill>
                <a:latin typeface="Lato"/>
                <a:ea typeface="Lato"/>
                <a:cs typeface="Lato"/>
                <a:sym typeface="Lato"/>
              </a:defRPr>
            </a:lvl1pPr>
            <a:lvl2pPr marL="457200" lvl="1" algn="r" defTabSz="914400" rtl="0" eaLnBrk="1" latinLnBrk="0" hangingPunct="1">
              <a:buNone/>
              <a:defRPr sz="1733" kern="1200">
                <a:solidFill>
                  <a:schemeClr val="accent6"/>
                </a:solidFill>
                <a:latin typeface="Lato"/>
                <a:ea typeface="Lato"/>
                <a:cs typeface="Lato"/>
                <a:sym typeface="Lato"/>
              </a:defRPr>
            </a:lvl2pPr>
            <a:lvl3pPr marL="914400" lvl="2" algn="r" defTabSz="914400" rtl="0" eaLnBrk="1" latinLnBrk="0" hangingPunct="1">
              <a:buNone/>
              <a:defRPr sz="1733" kern="1200">
                <a:solidFill>
                  <a:schemeClr val="accent6"/>
                </a:solidFill>
                <a:latin typeface="Lato"/>
                <a:ea typeface="Lato"/>
                <a:cs typeface="Lato"/>
                <a:sym typeface="Lato"/>
              </a:defRPr>
            </a:lvl3pPr>
            <a:lvl4pPr marL="1371600" lvl="3" algn="r" defTabSz="914400" rtl="0" eaLnBrk="1" latinLnBrk="0" hangingPunct="1">
              <a:buNone/>
              <a:defRPr sz="1733" kern="1200">
                <a:solidFill>
                  <a:schemeClr val="accent6"/>
                </a:solidFill>
                <a:latin typeface="Lato"/>
                <a:ea typeface="Lato"/>
                <a:cs typeface="Lato"/>
                <a:sym typeface="Lato"/>
              </a:defRPr>
            </a:lvl4pPr>
            <a:lvl5pPr marL="1828800" lvl="4" algn="r" defTabSz="914400" rtl="0" eaLnBrk="1" latinLnBrk="0" hangingPunct="1">
              <a:buNone/>
              <a:defRPr sz="1733" kern="1200">
                <a:solidFill>
                  <a:schemeClr val="accent6"/>
                </a:solidFill>
                <a:latin typeface="Lato"/>
                <a:ea typeface="Lato"/>
                <a:cs typeface="Lato"/>
                <a:sym typeface="Lato"/>
              </a:defRPr>
            </a:lvl5pPr>
            <a:lvl6pPr marL="2286000" lvl="5" algn="r" defTabSz="914400" rtl="0" eaLnBrk="1" latinLnBrk="0" hangingPunct="1">
              <a:buNone/>
              <a:defRPr sz="1733" kern="1200">
                <a:solidFill>
                  <a:schemeClr val="accent6"/>
                </a:solidFill>
                <a:latin typeface="Lato"/>
                <a:ea typeface="Lato"/>
                <a:cs typeface="Lato"/>
                <a:sym typeface="Lato"/>
              </a:defRPr>
            </a:lvl6pPr>
            <a:lvl7pPr marL="2743200" lvl="6" algn="r" defTabSz="914400" rtl="0" eaLnBrk="1" latinLnBrk="0" hangingPunct="1">
              <a:buNone/>
              <a:defRPr sz="1733" kern="1200">
                <a:solidFill>
                  <a:schemeClr val="accent6"/>
                </a:solidFill>
                <a:latin typeface="Lato"/>
                <a:ea typeface="Lato"/>
                <a:cs typeface="Lato"/>
                <a:sym typeface="Lato"/>
              </a:defRPr>
            </a:lvl7pPr>
            <a:lvl8pPr marL="3200400" lvl="7" algn="r" defTabSz="914400" rtl="0" eaLnBrk="1" latinLnBrk="0" hangingPunct="1">
              <a:buNone/>
              <a:defRPr sz="1733" kern="1200">
                <a:solidFill>
                  <a:schemeClr val="accent6"/>
                </a:solidFill>
                <a:latin typeface="Lato"/>
                <a:ea typeface="Lato"/>
                <a:cs typeface="Lato"/>
                <a:sym typeface="Lato"/>
              </a:defRPr>
            </a:lvl8pPr>
            <a:lvl9pPr marL="3657600" lvl="8" algn="r" defTabSz="914400" rtl="0" eaLnBrk="1" latinLnBrk="0" hangingPunct="1">
              <a:buNone/>
              <a:defRPr sz="1733" kern="1200">
                <a:solidFill>
                  <a:schemeClr val="accent6"/>
                </a:solidFill>
                <a:latin typeface="Lato"/>
                <a:ea typeface="Lato"/>
                <a:cs typeface="Lato"/>
                <a:sym typeface="Lato"/>
              </a:defRPr>
            </a:lvl9pPr>
          </a:lstStyle>
          <a:p>
            <a:pPr defTabSz="1219170">
              <a:buClr>
                <a:srgbClr val="000000"/>
              </a:buClr>
            </a:pPr>
            <a:endParaRPr lang="en" kern="0" dirty="0">
              <a:solidFill>
                <a:srgbClr val="97ABBC"/>
              </a:solidFill>
            </a:endParaRPr>
          </a:p>
        </p:txBody>
      </p:sp>
    </p:spTree>
    <p:extLst>
      <p:ext uri="{BB962C8B-B14F-4D97-AF65-F5344CB8AC3E}">
        <p14:creationId xmlns:p14="http://schemas.microsoft.com/office/powerpoint/2010/main" val="1246934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AEF6E1-71EB-444D-8BFB-008D3C5A368A}"/>
              </a:ext>
            </a:extLst>
          </p:cNvPr>
          <p:cNvSpPr>
            <a:spLocks noGrp="1"/>
          </p:cNvSpPr>
          <p:nvPr>
            <p:ph type="sldNum" idx="12"/>
          </p:nvPr>
        </p:nvSpPr>
        <p:spPr/>
        <p:txBody>
          <a:bodyPr/>
          <a:lstStyle/>
          <a:p>
            <a:fld id="{00000000-1234-1234-1234-123412341234}" type="slidenum">
              <a:rPr lang="en" smtClean="0"/>
              <a:pPr/>
              <a:t>11</a:t>
            </a:fld>
            <a:endParaRPr lang="en"/>
          </a:p>
        </p:txBody>
      </p:sp>
      <p:sp>
        <p:nvSpPr>
          <p:cNvPr id="3" name="Slide Number Placeholder 1">
            <a:extLst>
              <a:ext uri="{FF2B5EF4-FFF2-40B4-BE49-F238E27FC236}">
                <a16:creationId xmlns:a16="http://schemas.microsoft.com/office/drawing/2014/main" id="{CA7964F4-7EFB-4B98-850A-3D2044369231}"/>
              </a:ext>
            </a:extLst>
          </p:cNvPr>
          <p:cNvSpPr txBox="1">
            <a:spLocks/>
          </p:cNvSpPr>
          <p:nvPr/>
        </p:nvSpPr>
        <p:spPr>
          <a:xfrm>
            <a:off x="11307433" y="6262577"/>
            <a:ext cx="731600" cy="418000"/>
          </a:xfrm>
          <a:prstGeom prst="rect">
            <a:avLst/>
          </a:prstGeom>
          <a:noFill/>
          <a:ln>
            <a:noFill/>
          </a:ln>
        </p:spPr>
        <p:txBody>
          <a:bodyPr spcFirstLastPara="1" wrap="square" lIns="91425" tIns="91425" rIns="91425" bIns="91425" anchor="t" anchorCtr="0">
            <a:noAutofit/>
          </a:bodyPr>
          <a:lstStyle>
            <a:defPPr>
              <a:defRPr lang="en-US"/>
            </a:defPPr>
            <a:lvl1pPr marL="0" lvl="0" algn="r" defTabSz="914400" rtl="0" eaLnBrk="1" latinLnBrk="0" hangingPunct="1">
              <a:buNone/>
              <a:defRPr sz="1733" kern="1200">
                <a:solidFill>
                  <a:schemeClr val="accent6"/>
                </a:solidFill>
                <a:latin typeface="Lato"/>
                <a:ea typeface="Lato"/>
                <a:cs typeface="Lato"/>
                <a:sym typeface="Lato"/>
              </a:defRPr>
            </a:lvl1pPr>
            <a:lvl2pPr marL="457200" lvl="1" algn="r" defTabSz="914400" rtl="0" eaLnBrk="1" latinLnBrk="0" hangingPunct="1">
              <a:buNone/>
              <a:defRPr sz="1733" kern="1200">
                <a:solidFill>
                  <a:schemeClr val="accent6"/>
                </a:solidFill>
                <a:latin typeface="Lato"/>
                <a:ea typeface="Lato"/>
                <a:cs typeface="Lato"/>
                <a:sym typeface="Lato"/>
              </a:defRPr>
            </a:lvl2pPr>
            <a:lvl3pPr marL="914400" lvl="2" algn="r" defTabSz="914400" rtl="0" eaLnBrk="1" latinLnBrk="0" hangingPunct="1">
              <a:buNone/>
              <a:defRPr sz="1733" kern="1200">
                <a:solidFill>
                  <a:schemeClr val="accent6"/>
                </a:solidFill>
                <a:latin typeface="Lato"/>
                <a:ea typeface="Lato"/>
                <a:cs typeface="Lato"/>
                <a:sym typeface="Lato"/>
              </a:defRPr>
            </a:lvl3pPr>
            <a:lvl4pPr marL="1371600" lvl="3" algn="r" defTabSz="914400" rtl="0" eaLnBrk="1" latinLnBrk="0" hangingPunct="1">
              <a:buNone/>
              <a:defRPr sz="1733" kern="1200">
                <a:solidFill>
                  <a:schemeClr val="accent6"/>
                </a:solidFill>
                <a:latin typeface="Lato"/>
                <a:ea typeface="Lato"/>
                <a:cs typeface="Lato"/>
                <a:sym typeface="Lato"/>
              </a:defRPr>
            </a:lvl4pPr>
            <a:lvl5pPr marL="1828800" lvl="4" algn="r" defTabSz="914400" rtl="0" eaLnBrk="1" latinLnBrk="0" hangingPunct="1">
              <a:buNone/>
              <a:defRPr sz="1733" kern="1200">
                <a:solidFill>
                  <a:schemeClr val="accent6"/>
                </a:solidFill>
                <a:latin typeface="Lato"/>
                <a:ea typeface="Lato"/>
                <a:cs typeface="Lato"/>
                <a:sym typeface="Lato"/>
              </a:defRPr>
            </a:lvl5pPr>
            <a:lvl6pPr marL="2286000" lvl="5" algn="r" defTabSz="914400" rtl="0" eaLnBrk="1" latinLnBrk="0" hangingPunct="1">
              <a:buNone/>
              <a:defRPr sz="1733" kern="1200">
                <a:solidFill>
                  <a:schemeClr val="accent6"/>
                </a:solidFill>
                <a:latin typeface="Lato"/>
                <a:ea typeface="Lato"/>
                <a:cs typeface="Lato"/>
                <a:sym typeface="Lato"/>
              </a:defRPr>
            </a:lvl6pPr>
            <a:lvl7pPr marL="2743200" lvl="6" algn="r" defTabSz="914400" rtl="0" eaLnBrk="1" latinLnBrk="0" hangingPunct="1">
              <a:buNone/>
              <a:defRPr sz="1733" kern="1200">
                <a:solidFill>
                  <a:schemeClr val="accent6"/>
                </a:solidFill>
                <a:latin typeface="Lato"/>
                <a:ea typeface="Lato"/>
                <a:cs typeface="Lato"/>
                <a:sym typeface="Lato"/>
              </a:defRPr>
            </a:lvl7pPr>
            <a:lvl8pPr marL="3200400" lvl="7" algn="r" defTabSz="914400" rtl="0" eaLnBrk="1" latinLnBrk="0" hangingPunct="1">
              <a:buNone/>
              <a:defRPr sz="1733" kern="1200">
                <a:solidFill>
                  <a:schemeClr val="accent6"/>
                </a:solidFill>
                <a:latin typeface="Lato"/>
                <a:ea typeface="Lato"/>
                <a:cs typeface="Lato"/>
                <a:sym typeface="Lato"/>
              </a:defRPr>
            </a:lvl8pPr>
            <a:lvl9pPr marL="3657600" lvl="8" algn="r" defTabSz="914400" rtl="0" eaLnBrk="1" latinLnBrk="0" hangingPunct="1">
              <a:buNone/>
              <a:defRPr sz="1733" kern="1200">
                <a:solidFill>
                  <a:schemeClr val="accent6"/>
                </a:solidFill>
                <a:latin typeface="Lato"/>
                <a:ea typeface="Lato"/>
                <a:cs typeface="Lato"/>
                <a:sym typeface="Lato"/>
              </a:defRPr>
            </a:lvl9pPr>
          </a:lstStyle>
          <a:p>
            <a:fld id="{00000000-1234-1234-1234-123412341234}" type="slidenum">
              <a:rPr lang="en" smtClean="0"/>
              <a:pPr/>
              <a:t>11</a:t>
            </a:fld>
            <a:endParaRPr lang="en"/>
          </a:p>
        </p:txBody>
      </p:sp>
      <p:sp>
        <p:nvSpPr>
          <p:cNvPr id="4" name="Google Shape;102;p14">
            <a:extLst>
              <a:ext uri="{FF2B5EF4-FFF2-40B4-BE49-F238E27FC236}">
                <a16:creationId xmlns:a16="http://schemas.microsoft.com/office/drawing/2014/main" id="{36558B5E-BABA-4087-B28B-8EF9BFF83470}"/>
              </a:ext>
            </a:extLst>
          </p:cNvPr>
          <p:cNvSpPr txBox="1">
            <a:spLocks/>
          </p:cNvSpPr>
          <p:nvPr/>
        </p:nvSpPr>
        <p:spPr>
          <a:xfrm>
            <a:off x="1373766" y="278726"/>
            <a:ext cx="9554788" cy="1027327"/>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pPr algn="ctr"/>
            <a:r>
              <a:rPr lang="en-IN" sz="4900" b="1" kern="0" dirty="0">
                <a:solidFill>
                  <a:schemeClr val="accent2"/>
                </a:solidFill>
                <a:latin typeface="Times New Roman" panose="02020603050405020304" pitchFamily="18" charset="0"/>
                <a:cs typeface="Times New Roman" panose="02020603050405020304" pitchFamily="18" charset="0"/>
              </a:rPr>
              <a:t>PROPOSED SYSTEM</a:t>
            </a:r>
          </a:p>
        </p:txBody>
      </p:sp>
      <p:sp>
        <p:nvSpPr>
          <p:cNvPr id="5" name="Google Shape;104;p14">
            <a:extLst>
              <a:ext uri="{FF2B5EF4-FFF2-40B4-BE49-F238E27FC236}">
                <a16:creationId xmlns:a16="http://schemas.microsoft.com/office/drawing/2014/main" id="{4CA8F55C-A4C2-458D-AA50-A52DFC083666}"/>
              </a:ext>
            </a:extLst>
          </p:cNvPr>
          <p:cNvSpPr txBox="1">
            <a:spLocks/>
          </p:cNvSpPr>
          <p:nvPr/>
        </p:nvSpPr>
        <p:spPr>
          <a:xfrm>
            <a:off x="965201" y="1306052"/>
            <a:ext cx="10395975" cy="510892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6"/>
              </a:buClr>
              <a:buSzPts val="24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a:buFont typeface="Wingdings" panose="05000000000000000000" pitchFamily="2" charset="2"/>
              <a:buChar char="§"/>
            </a:pPr>
            <a:r>
              <a:rPr lang="en-US" sz="2800" dirty="0">
                <a:solidFill>
                  <a:srgbClr val="111111"/>
                </a:solidFill>
                <a:latin typeface="Times New Roman" panose="02020603050405020304" pitchFamily="18" charset="0"/>
                <a:cs typeface="Times New Roman" panose="02020603050405020304" pitchFamily="18" charset="0"/>
              </a:rPr>
              <a:t>It display information shortly.</a:t>
            </a:r>
          </a:p>
          <a:p>
            <a:pPr>
              <a:buFont typeface="Wingdings" panose="05000000000000000000" pitchFamily="2" charset="2"/>
              <a:buChar char="§"/>
            </a:pPr>
            <a:r>
              <a:rPr lang="en-US" sz="2800" dirty="0">
                <a:solidFill>
                  <a:srgbClr val="111111"/>
                </a:solidFill>
                <a:latin typeface="Times New Roman" panose="02020603050405020304" pitchFamily="18" charset="0"/>
                <a:cs typeface="Times New Roman" panose="02020603050405020304" pitchFamily="18" charset="0"/>
              </a:rPr>
              <a:t>It provide a visualization of step-by-step execution.</a:t>
            </a:r>
          </a:p>
          <a:p>
            <a:pPr>
              <a:buFont typeface="Wingdings" panose="05000000000000000000" pitchFamily="2" charset="2"/>
              <a:buChar char="§"/>
            </a:pPr>
            <a:r>
              <a:rPr lang="en-US" sz="2800" dirty="0">
                <a:solidFill>
                  <a:srgbClr val="111111"/>
                </a:solidFill>
                <a:latin typeface="Times New Roman" panose="02020603050405020304" pitchFamily="18" charset="0"/>
                <a:cs typeface="Times New Roman" panose="02020603050405020304" pitchFamily="18" charset="0"/>
              </a:rPr>
              <a:t>It gives deep understanding of algorithm.</a:t>
            </a:r>
          </a:p>
          <a:p>
            <a:pPr>
              <a:buFont typeface="Wingdings" panose="05000000000000000000" pitchFamily="2" charset="2"/>
              <a:buChar char="§"/>
            </a:pPr>
            <a:r>
              <a:rPr lang="en-US" sz="2800" dirty="0">
                <a:solidFill>
                  <a:srgbClr val="111111"/>
                </a:solidFill>
                <a:latin typeface="Times New Roman" panose="02020603050405020304" pitchFamily="18" charset="0"/>
                <a:cs typeface="Times New Roman" panose="02020603050405020304" pitchFamily="18" charset="0"/>
              </a:rPr>
              <a:t>It reduces the learning time.</a:t>
            </a:r>
          </a:p>
          <a:p>
            <a:pPr>
              <a:buFont typeface="Wingdings" panose="05000000000000000000" pitchFamily="2" charset="2"/>
              <a:buChar char="§"/>
            </a:pPr>
            <a:r>
              <a:rPr lang="en-US" sz="2800" dirty="0">
                <a:solidFill>
                  <a:srgbClr val="111111"/>
                </a:solidFill>
                <a:latin typeface="Times New Roman" panose="02020603050405020304" pitchFamily="18" charset="0"/>
                <a:cs typeface="Times New Roman" panose="02020603050405020304" pitchFamily="18" charset="0"/>
              </a:rPr>
              <a:t>It give detail and deep information about algorithm.</a:t>
            </a:r>
          </a:p>
          <a:p>
            <a:pPr>
              <a:buFont typeface="Wingdings" panose="05000000000000000000" pitchFamily="2" charset="2"/>
              <a:buChar char="§"/>
            </a:pPr>
            <a:r>
              <a:rPr lang="en-US" sz="2800" dirty="0">
                <a:solidFill>
                  <a:srgbClr val="111111"/>
                </a:solidFill>
                <a:latin typeface="Times New Roman" panose="02020603050405020304" pitchFamily="18" charset="0"/>
                <a:cs typeface="Times New Roman" panose="02020603050405020304" pitchFamily="18" charset="0"/>
              </a:rPr>
              <a:t>It provide easy way to learn a complex algorithms.</a:t>
            </a:r>
          </a:p>
        </p:txBody>
      </p:sp>
    </p:spTree>
    <p:extLst>
      <p:ext uri="{BB962C8B-B14F-4D97-AF65-F5344CB8AC3E}">
        <p14:creationId xmlns:p14="http://schemas.microsoft.com/office/powerpoint/2010/main" val="312103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4" name="Google Shape;104;p14"/>
          <p:cNvSpPr txBox="1">
            <a:spLocks noGrp="1"/>
          </p:cNvSpPr>
          <p:nvPr>
            <p:ph type="body" idx="4294967295"/>
          </p:nvPr>
        </p:nvSpPr>
        <p:spPr>
          <a:xfrm>
            <a:off x="812801" y="340852"/>
            <a:ext cx="10395975" cy="5921725"/>
          </a:xfrm>
          <a:prstGeom prst="rect">
            <a:avLst/>
          </a:prstGeom>
        </p:spPr>
        <p:txBody>
          <a:bodyPr spcFirstLastPara="1" wrap="square" lIns="121900" tIns="121900" rIns="121900" bIns="121900" anchor="t" anchorCtr="0">
            <a:noAutofit/>
          </a:bodyPr>
          <a:lstStyle/>
          <a:p>
            <a:pPr>
              <a:buFont typeface="Wingdings" panose="05000000000000000000" pitchFamily="2" charset="2"/>
              <a:buChar char="§"/>
            </a:pPr>
            <a:r>
              <a:rPr lang="en-US" sz="2800" dirty="0">
                <a:solidFill>
                  <a:srgbClr val="111111"/>
                </a:solidFill>
                <a:latin typeface="Times New Roman" panose="02020603050405020304" pitchFamily="18" charset="0"/>
                <a:cs typeface="Times New Roman" panose="02020603050405020304" pitchFamily="18" charset="0"/>
              </a:rPr>
              <a:t>Flow Diagram :</a:t>
            </a:r>
          </a:p>
        </p:txBody>
      </p:sp>
      <p:sp>
        <p:nvSpPr>
          <p:cNvPr id="106" name="Google Shape;106;p14"/>
          <p:cNvSpPr txBox="1">
            <a:spLocks noGrp="1"/>
          </p:cNvSpPr>
          <p:nvPr>
            <p:ph type="sldNum" idx="12"/>
          </p:nvPr>
        </p:nvSpPr>
        <p:spPr>
          <a:xfrm>
            <a:off x="11307433" y="6262577"/>
            <a:ext cx="731600" cy="418000"/>
          </a:xfrm>
          <a:prstGeom prst="rect">
            <a:avLst/>
          </a:prstGeom>
        </p:spPr>
        <p:txBody>
          <a:bodyPr spcFirstLastPara="1" wrap="square" lIns="121900" tIns="121900" rIns="121900" bIns="121900" anchor="t" anchorCtr="0">
            <a:noAutofit/>
          </a:bodyPr>
          <a:lstStyle/>
          <a:p>
            <a:fld id="{00000000-1234-1234-1234-123412341234}" type="slidenum">
              <a:rPr lang="en"/>
              <a:pPr/>
              <a:t>12</a:t>
            </a:fld>
            <a:endParaRPr/>
          </a:p>
        </p:txBody>
      </p:sp>
      <p:pic>
        <p:nvPicPr>
          <p:cNvPr id="4" name="Picture 3">
            <a:extLst>
              <a:ext uri="{FF2B5EF4-FFF2-40B4-BE49-F238E27FC236}">
                <a16:creationId xmlns:a16="http://schemas.microsoft.com/office/drawing/2014/main" id="{014E1AAE-3E44-4CA6-945C-8440CBEE26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4487" y="1086678"/>
            <a:ext cx="9369287" cy="5175899"/>
          </a:xfrm>
          <a:prstGeom prst="rect">
            <a:avLst/>
          </a:prstGeom>
        </p:spPr>
      </p:pic>
    </p:spTree>
    <p:extLst>
      <p:ext uri="{BB962C8B-B14F-4D97-AF65-F5344CB8AC3E}">
        <p14:creationId xmlns:p14="http://schemas.microsoft.com/office/powerpoint/2010/main" val="1378244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E635F7-7DDB-4DE0-93D2-FE283699F72A}"/>
              </a:ext>
            </a:extLst>
          </p:cNvPr>
          <p:cNvSpPr>
            <a:spLocks noGrp="1"/>
          </p:cNvSpPr>
          <p:nvPr>
            <p:ph type="sldNum" idx="12"/>
          </p:nvPr>
        </p:nvSpPr>
        <p:spPr/>
        <p:txBody>
          <a:bodyPr/>
          <a:lstStyle/>
          <a:p>
            <a:fld id="{00000000-1234-1234-1234-123412341234}" type="slidenum">
              <a:rPr lang="en" smtClean="0"/>
              <a:pPr/>
              <a:t>13</a:t>
            </a:fld>
            <a:endParaRPr lang="en"/>
          </a:p>
        </p:txBody>
      </p:sp>
      <p:sp>
        <p:nvSpPr>
          <p:cNvPr id="3" name="Slide Number Placeholder 1">
            <a:extLst>
              <a:ext uri="{FF2B5EF4-FFF2-40B4-BE49-F238E27FC236}">
                <a16:creationId xmlns:a16="http://schemas.microsoft.com/office/drawing/2014/main" id="{89A700B1-1A1B-4C74-B527-324B95C62E99}"/>
              </a:ext>
            </a:extLst>
          </p:cNvPr>
          <p:cNvSpPr txBox="1">
            <a:spLocks/>
          </p:cNvSpPr>
          <p:nvPr/>
        </p:nvSpPr>
        <p:spPr>
          <a:xfrm>
            <a:off x="11307433" y="6262577"/>
            <a:ext cx="731600" cy="418000"/>
          </a:xfrm>
          <a:prstGeom prst="rect">
            <a:avLst/>
          </a:prstGeom>
          <a:noFill/>
          <a:ln>
            <a:noFill/>
          </a:ln>
        </p:spPr>
        <p:txBody>
          <a:bodyPr spcFirstLastPara="1" wrap="square" lIns="91425" tIns="91425" rIns="91425" bIns="91425" anchor="t" anchorCtr="0">
            <a:noAutofit/>
          </a:bodyPr>
          <a:lstStyle>
            <a:defPPr>
              <a:defRPr lang="en-US"/>
            </a:defPPr>
            <a:lvl1pPr marL="0" lvl="0" algn="r" defTabSz="914400" rtl="0" eaLnBrk="1" latinLnBrk="0" hangingPunct="1">
              <a:buNone/>
              <a:defRPr sz="1733" kern="1200">
                <a:solidFill>
                  <a:schemeClr val="accent6"/>
                </a:solidFill>
                <a:latin typeface="Lato"/>
                <a:ea typeface="Lato"/>
                <a:cs typeface="Lato"/>
                <a:sym typeface="Lato"/>
              </a:defRPr>
            </a:lvl1pPr>
            <a:lvl2pPr marL="457200" lvl="1" algn="r" defTabSz="914400" rtl="0" eaLnBrk="1" latinLnBrk="0" hangingPunct="1">
              <a:buNone/>
              <a:defRPr sz="1733" kern="1200">
                <a:solidFill>
                  <a:schemeClr val="accent6"/>
                </a:solidFill>
                <a:latin typeface="Lato"/>
                <a:ea typeface="Lato"/>
                <a:cs typeface="Lato"/>
                <a:sym typeface="Lato"/>
              </a:defRPr>
            </a:lvl2pPr>
            <a:lvl3pPr marL="914400" lvl="2" algn="r" defTabSz="914400" rtl="0" eaLnBrk="1" latinLnBrk="0" hangingPunct="1">
              <a:buNone/>
              <a:defRPr sz="1733" kern="1200">
                <a:solidFill>
                  <a:schemeClr val="accent6"/>
                </a:solidFill>
                <a:latin typeface="Lato"/>
                <a:ea typeface="Lato"/>
                <a:cs typeface="Lato"/>
                <a:sym typeface="Lato"/>
              </a:defRPr>
            </a:lvl3pPr>
            <a:lvl4pPr marL="1371600" lvl="3" algn="r" defTabSz="914400" rtl="0" eaLnBrk="1" latinLnBrk="0" hangingPunct="1">
              <a:buNone/>
              <a:defRPr sz="1733" kern="1200">
                <a:solidFill>
                  <a:schemeClr val="accent6"/>
                </a:solidFill>
                <a:latin typeface="Lato"/>
                <a:ea typeface="Lato"/>
                <a:cs typeface="Lato"/>
                <a:sym typeface="Lato"/>
              </a:defRPr>
            </a:lvl4pPr>
            <a:lvl5pPr marL="1828800" lvl="4" algn="r" defTabSz="914400" rtl="0" eaLnBrk="1" latinLnBrk="0" hangingPunct="1">
              <a:buNone/>
              <a:defRPr sz="1733" kern="1200">
                <a:solidFill>
                  <a:schemeClr val="accent6"/>
                </a:solidFill>
                <a:latin typeface="Lato"/>
                <a:ea typeface="Lato"/>
                <a:cs typeface="Lato"/>
                <a:sym typeface="Lato"/>
              </a:defRPr>
            </a:lvl5pPr>
            <a:lvl6pPr marL="2286000" lvl="5" algn="r" defTabSz="914400" rtl="0" eaLnBrk="1" latinLnBrk="0" hangingPunct="1">
              <a:buNone/>
              <a:defRPr sz="1733" kern="1200">
                <a:solidFill>
                  <a:schemeClr val="accent6"/>
                </a:solidFill>
                <a:latin typeface="Lato"/>
                <a:ea typeface="Lato"/>
                <a:cs typeface="Lato"/>
                <a:sym typeface="Lato"/>
              </a:defRPr>
            </a:lvl6pPr>
            <a:lvl7pPr marL="2743200" lvl="6" algn="r" defTabSz="914400" rtl="0" eaLnBrk="1" latinLnBrk="0" hangingPunct="1">
              <a:buNone/>
              <a:defRPr sz="1733" kern="1200">
                <a:solidFill>
                  <a:schemeClr val="accent6"/>
                </a:solidFill>
                <a:latin typeface="Lato"/>
                <a:ea typeface="Lato"/>
                <a:cs typeface="Lato"/>
                <a:sym typeface="Lato"/>
              </a:defRPr>
            </a:lvl7pPr>
            <a:lvl8pPr marL="3200400" lvl="7" algn="r" defTabSz="914400" rtl="0" eaLnBrk="1" latinLnBrk="0" hangingPunct="1">
              <a:buNone/>
              <a:defRPr sz="1733" kern="1200">
                <a:solidFill>
                  <a:schemeClr val="accent6"/>
                </a:solidFill>
                <a:latin typeface="Lato"/>
                <a:ea typeface="Lato"/>
                <a:cs typeface="Lato"/>
                <a:sym typeface="Lato"/>
              </a:defRPr>
            </a:lvl8pPr>
            <a:lvl9pPr marL="3657600" lvl="8" algn="r" defTabSz="914400" rtl="0" eaLnBrk="1" latinLnBrk="0" hangingPunct="1">
              <a:buNone/>
              <a:defRPr sz="1733" kern="1200">
                <a:solidFill>
                  <a:schemeClr val="accent6"/>
                </a:solidFill>
                <a:latin typeface="Lato"/>
                <a:ea typeface="Lato"/>
                <a:cs typeface="Lato"/>
                <a:sym typeface="Lato"/>
              </a:defRPr>
            </a:lvl9pPr>
          </a:lstStyle>
          <a:p>
            <a:fld id="{00000000-1234-1234-1234-123412341234}" type="slidenum">
              <a:rPr lang="en" smtClean="0"/>
              <a:pPr/>
              <a:t>13</a:t>
            </a:fld>
            <a:endParaRPr lang="en"/>
          </a:p>
        </p:txBody>
      </p:sp>
      <p:sp>
        <p:nvSpPr>
          <p:cNvPr id="4" name="Slide Number Placeholder 1">
            <a:extLst>
              <a:ext uri="{FF2B5EF4-FFF2-40B4-BE49-F238E27FC236}">
                <a16:creationId xmlns:a16="http://schemas.microsoft.com/office/drawing/2014/main" id="{5FBC845E-CF82-4521-8721-834F64408001}"/>
              </a:ext>
            </a:extLst>
          </p:cNvPr>
          <p:cNvSpPr txBox="1">
            <a:spLocks/>
          </p:cNvSpPr>
          <p:nvPr/>
        </p:nvSpPr>
        <p:spPr>
          <a:xfrm>
            <a:off x="11307433" y="6262577"/>
            <a:ext cx="731600" cy="418000"/>
          </a:xfrm>
          <a:prstGeom prst="rect">
            <a:avLst/>
          </a:prstGeom>
          <a:noFill/>
          <a:ln>
            <a:noFill/>
          </a:ln>
        </p:spPr>
        <p:txBody>
          <a:bodyPr spcFirstLastPara="1" wrap="square" lIns="91425" tIns="91425" rIns="91425" bIns="91425" anchor="t" anchorCtr="0">
            <a:noAutofit/>
          </a:bodyPr>
          <a:lstStyle>
            <a:defPPr>
              <a:defRPr lang="en-US"/>
            </a:defPPr>
            <a:lvl1pPr marL="0" lvl="0" algn="r" defTabSz="914400" rtl="0" eaLnBrk="1" latinLnBrk="0" hangingPunct="1">
              <a:buNone/>
              <a:defRPr sz="1733" kern="1200">
                <a:solidFill>
                  <a:schemeClr val="accent6"/>
                </a:solidFill>
                <a:latin typeface="Lato"/>
                <a:ea typeface="Lato"/>
                <a:cs typeface="Lato"/>
                <a:sym typeface="Lato"/>
              </a:defRPr>
            </a:lvl1pPr>
            <a:lvl2pPr marL="457200" lvl="1" algn="r" defTabSz="914400" rtl="0" eaLnBrk="1" latinLnBrk="0" hangingPunct="1">
              <a:buNone/>
              <a:defRPr sz="1733" kern="1200">
                <a:solidFill>
                  <a:schemeClr val="accent6"/>
                </a:solidFill>
                <a:latin typeface="Lato"/>
                <a:ea typeface="Lato"/>
                <a:cs typeface="Lato"/>
                <a:sym typeface="Lato"/>
              </a:defRPr>
            </a:lvl2pPr>
            <a:lvl3pPr marL="914400" lvl="2" algn="r" defTabSz="914400" rtl="0" eaLnBrk="1" latinLnBrk="0" hangingPunct="1">
              <a:buNone/>
              <a:defRPr sz="1733" kern="1200">
                <a:solidFill>
                  <a:schemeClr val="accent6"/>
                </a:solidFill>
                <a:latin typeface="Lato"/>
                <a:ea typeface="Lato"/>
                <a:cs typeface="Lato"/>
                <a:sym typeface="Lato"/>
              </a:defRPr>
            </a:lvl3pPr>
            <a:lvl4pPr marL="1371600" lvl="3" algn="r" defTabSz="914400" rtl="0" eaLnBrk="1" latinLnBrk="0" hangingPunct="1">
              <a:buNone/>
              <a:defRPr sz="1733" kern="1200">
                <a:solidFill>
                  <a:schemeClr val="accent6"/>
                </a:solidFill>
                <a:latin typeface="Lato"/>
                <a:ea typeface="Lato"/>
                <a:cs typeface="Lato"/>
                <a:sym typeface="Lato"/>
              </a:defRPr>
            </a:lvl4pPr>
            <a:lvl5pPr marL="1828800" lvl="4" algn="r" defTabSz="914400" rtl="0" eaLnBrk="1" latinLnBrk="0" hangingPunct="1">
              <a:buNone/>
              <a:defRPr sz="1733" kern="1200">
                <a:solidFill>
                  <a:schemeClr val="accent6"/>
                </a:solidFill>
                <a:latin typeface="Lato"/>
                <a:ea typeface="Lato"/>
                <a:cs typeface="Lato"/>
                <a:sym typeface="Lato"/>
              </a:defRPr>
            </a:lvl5pPr>
            <a:lvl6pPr marL="2286000" lvl="5" algn="r" defTabSz="914400" rtl="0" eaLnBrk="1" latinLnBrk="0" hangingPunct="1">
              <a:buNone/>
              <a:defRPr sz="1733" kern="1200">
                <a:solidFill>
                  <a:schemeClr val="accent6"/>
                </a:solidFill>
                <a:latin typeface="Lato"/>
                <a:ea typeface="Lato"/>
                <a:cs typeface="Lato"/>
                <a:sym typeface="Lato"/>
              </a:defRPr>
            </a:lvl6pPr>
            <a:lvl7pPr marL="2743200" lvl="6" algn="r" defTabSz="914400" rtl="0" eaLnBrk="1" latinLnBrk="0" hangingPunct="1">
              <a:buNone/>
              <a:defRPr sz="1733" kern="1200">
                <a:solidFill>
                  <a:schemeClr val="accent6"/>
                </a:solidFill>
                <a:latin typeface="Lato"/>
                <a:ea typeface="Lato"/>
                <a:cs typeface="Lato"/>
                <a:sym typeface="Lato"/>
              </a:defRPr>
            </a:lvl7pPr>
            <a:lvl8pPr marL="3200400" lvl="7" algn="r" defTabSz="914400" rtl="0" eaLnBrk="1" latinLnBrk="0" hangingPunct="1">
              <a:buNone/>
              <a:defRPr sz="1733" kern="1200">
                <a:solidFill>
                  <a:schemeClr val="accent6"/>
                </a:solidFill>
                <a:latin typeface="Lato"/>
                <a:ea typeface="Lato"/>
                <a:cs typeface="Lato"/>
                <a:sym typeface="Lato"/>
              </a:defRPr>
            </a:lvl8pPr>
            <a:lvl9pPr marL="3657600" lvl="8" algn="r" defTabSz="914400" rtl="0" eaLnBrk="1" latinLnBrk="0" hangingPunct="1">
              <a:buNone/>
              <a:defRPr sz="1733" kern="1200">
                <a:solidFill>
                  <a:schemeClr val="accent6"/>
                </a:solidFill>
                <a:latin typeface="Lato"/>
                <a:ea typeface="Lato"/>
                <a:cs typeface="Lato"/>
                <a:sym typeface="Lato"/>
              </a:defRPr>
            </a:lvl9pPr>
          </a:lstStyle>
          <a:p>
            <a:fld id="{00000000-1234-1234-1234-123412341234}" type="slidenum">
              <a:rPr lang="en" smtClean="0"/>
              <a:pPr/>
              <a:t>13</a:t>
            </a:fld>
            <a:endParaRPr lang="en"/>
          </a:p>
        </p:txBody>
      </p:sp>
      <p:sp>
        <p:nvSpPr>
          <p:cNvPr id="5" name="Google Shape;102;p14">
            <a:extLst>
              <a:ext uri="{FF2B5EF4-FFF2-40B4-BE49-F238E27FC236}">
                <a16:creationId xmlns:a16="http://schemas.microsoft.com/office/drawing/2014/main" id="{6433DDA5-CED5-410C-A485-B75C775929EB}"/>
              </a:ext>
            </a:extLst>
          </p:cNvPr>
          <p:cNvSpPr txBox="1">
            <a:spLocks/>
          </p:cNvSpPr>
          <p:nvPr/>
        </p:nvSpPr>
        <p:spPr>
          <a:xfrm>
            <a:off x="1373766" y="278726"/>
            <a:ext cx="9554788" cy="1027327"/>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pPr algn="ctr"/>
            <a:r>
              <a:rPr lang="en-US" sz="4900" b="1" kern="0" dirty="0">
                <a:solidFill>
                  <a:schemeClr val="accent2"/>
                </a:solidFill>
                <a:latin typeface="Times New Roman" panose="02020603050405020304" pitchFamily="18" charset="0"/>
                <a:cs typeface="Times New Roman" panose="02020603050405020304" pitchFamily="18" charset="0"/>
              </a:rPr>
              <a:t>RESULT</a:t>
            </a:r>
            <a:endParaRPr lang="en-IN" sz="4900" b="1" kern="0" dirty="0">
              <a:solidFill>
                <a:schemeClr val="accent2"/>
              </a:solidFill>
              <a:latin typeface="Times New Roman" panose="02020603050405020304" pitchFamily="18" charset="0"/>
              <a:cs typeface="Times New Roman" panose="02020603050405020304" pitchFamily="18" charset="0"/>
            </a:endParaRPr>
          </a:p>
        </p:txBody>
      </p:sp>
      <p:sp>
        <p:nvSpPr>
          <p:cNvPr id="6" name="Google Shape;104;p14">
            <a:extLst>
              <a:ext uri="{FF2B5EF4-FFF2-40B4-BE49-F238E27FC236}">
                <a16:creationId xmlns:a16="http://schemas.microsoft.com/office/drawing/2014/main" id="{94D3D847-A4C9-4420-9A8E-7F78C285112F}"/>
              </a:ext>
            </a:extLst>
          </p:cNvPr>
          <p:cNvSpPr txBox="1">
            <a:spLocks/>
          </p:cNvSpPr>
          <p:nvPr/>
        </p:nvSpPr>
        <p:spPr>
          <a:xfrm>
            <a:off x="965201" y="1306052"/>
            <a:ext cx="10395975" cy="510892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6"/>
              </a:buClr>
              <a:buSzPts val="24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a:buFont typeface="Wingdings" panose="05000000000000000000" pitchFamily="2" charset="2"/>
              <a:buChar char="§"/>
            </a:pPr>
            <a:endParaRPr lang="en-US" sz="2800" dirty="0">
              <a:solidFill>
                <a:srgbClr val="11111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0B69A86-BBE5-40D1-9321-255E62B8B041}"/>
              </a:ext>
            </a:extLst>
          </p:cNvPr>
          <p:cNvPicPr>
            <a:picLocks noChangeAspect="1"/>
          </p:cNvPicPr>
          <p:nvPr/>
        </p:nvPicPr>
        <p:blipFill>
          <a:blip r:embed="rId2"/>
          <a:stretch>
            <a:fillRect/>
          </a:stretch>
        </p:blipFill>
        <p:spPr>
          <a:xfrm>
            <a:off x="1938670" y="1389658"/>
            <a:ext cx="8314660" cy="4460521"/>
          </a:xfrm>
          <a:prstGeom prst="rect">
            <a:avLst/>
          </a:prstGeom>
        </p:spPr>
      </p:pic>
    </p:spTree>
    <p:extLst>
      <p:ext uri="{BB962C8B-B14F-4D97-AF65-F5344CB8AC3E}">
        <p14:creationId xmlns:p14="http://schemas.microsoft.com/office/powerpoint/2010/main" val="1166988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E635F7-7DDB-4DE0-93D2-FE283699F72A}"/>
              </a:ext>
            </a:extLst>
          </p:cNvPr>
          <p:cNvSpPr>
            <a:spLocks noGrp="1"/>
          </p:cNvSpPr>
          <p:nvPr>
            <p:ph type="sldNum" idx="12"/>
          </p:nvPr>
        </p:nvSpPr>
        <p:spPr/>
        <p:txBody>
          <a:bodyPr/>
          <a:lstStyle/>
          <a:p>
            <a:fld id="{00000000-1234-1234-1234-123412341234}" type="slidenum">
              <a:rPr lang="en" smtClean="0"/>
              <a:pPr/>
              <a:t>14</a:t>
            </a:fld>
            <a:endParaRPr lang="en"/>
          </a:p>
        </p:txBody>
      </p:sp>
      <p:sp>
        <p:nvSpPr>
          <p:cNvPr id="3" name="Slide Number Placeholder 1">
            <a:extLst>
              <a:ext uri="{FF2B5EF4-FFF2-40B4-BE49-F238E27FC236}">
                <a16:creationId xmlns:a16="http://schemas.microsoft.com/office/drawing/2014/main" id="{89A700B1-1A1B-4C74-B527-324B95C62E99}"/>
              </a:ext>
            </a:extLst>
          </p:cNvPr>
          <p:cNvSpPr txBox="1">
            <a:spLocks/>
          </p:cNvSpPr>
          <p:nvPr/>
        </p:nvSpPr>
        <p:spPr>
          <a:xfrm>
            <a:off x="11307433" y="6262577"/>
            <a:ext cx="731600" cy="418000"/>
          </a:xfrm>
          <a:prstGeom prst="rect">
            <a:avLst/>
          </a:prstGeom>
          <a:noFill/>
          <a:ln>
            <a:noFill/>
          </a:ln>
        </p:spPr>
        <p:txBody>
          <a:bodyPr spcFirstLastPara="1" wrap="square" lIns="91425" tIns="91425" rIns="91425" bIns="91425" anchor="t" anchorCtr="0">
            <a:noAutofit/>
          </a:bodyPr>
          <a:lstStyle>
            <a:defPPr>
              <a:defRPr lang="en-US"/>
            </a:defPPr>
            <a:lvl1pPr marL="0" lvl="0" algn="r" defTabSz="914400" rtl="0" eaLnBrk="1" latinLnBrk="0" hangingPunct="1">
              <a:buNone/>
              <a:defRPr sz="1733" kern="1200">
                <a:solidFill>
                  <a:schemeClr val="accent6"/>
                </a:solidFill>
                <a:latin typeface="Lato"/>
                <a:ea typeface="Lato"/>
                <a:cs typeface="Lato"/>
                <a:sym typeface="Lato"/>
              </a:defRPr>
            </a:lvl1pPr>
            <a:lvl2pPr marL="457200" lvl="1" algn="r" defTabSz="914400" rtl="0" eaLnBrk="1" latinLnBrk="0" hangingPunct="1">
              <a:buNone/>
              <a:defRPr sz="1733" kern="1200">
                <a:solidFill>
                  <a:schemeClr val="accent6"/>
                </a:solidFill>
                <a:latin typeface="Lato"/>
                <a:ea typeface="Lato"/>
                <a:cs typeface="Lato"/>
                <a:sym typeface="Lato"/>
              </a:defRPr>
            </a:lvl2pPr>
            <a:lvl3pPr marL="914400" lvl="2" algn="r" defTabSz="914400" rtl="0" eaLnBrk="1" latinLnBrk="0" hangingPunct="1">
              <a:buNone/>
              <a:defRPr sz="1733" kern="1200">
                <a:solidFill>
                  <a:schemeClr val="accent6"/>
                </a:solidFill>
                <a:latin typeface="Lato"/>
                <a:ea typeface="Lato"/>
                <a:cs typeface="Lato"/>
                <a:sym typeface="Lato"/>
              </a:defRPr>
            </a:lvl3pPr>
            <a:lvl4pPr marL="1371600" lvl="3" algn="r" defTabSz="914400" rtl="0" eaLnBrk="1" latinLnBrk="0" hangingPunct="1">
              <a:buNone/>
              <a:defRPr sz="1733" kern="1200">
                <a:solidFill>
                  <a:schemeClr val="accent6"/>
                </a:solidFill>
                <a:latin typeface="Lato"/>
                <a:ea typeface="Lato"/>
                <a:cs typeface="Lato"/>
                <a:sym typeface="Lato"/>
              </a:defRPr>
            </a:lvl4pPr>
            <a:lvl5pPr marL="1828800" lvl="4" algn="r" defTabSz="914400" rtl="0" eaLnBrk="1" latinLnBrk="0" hangingPunct="1">
              <a:buNone/>
              <a:defRPr sz="1733" kern="1200">
                <a:solidFill>
                  <a:schemeClr val="accent6"/>
                </a:solidFill>
                <a:latin typeface="Lato"/>
                <a:ea typeface="Lato"/>
                <a:cs typeface="Lato"/>
                <a:sym typeface="Lato"/>
              </a:defRPr>
            </a:lvl5pPr>
            <a:lvl6pPr marL="2286000" lvl="5" algn="r" defTabSz="914400" rtl="0" eaLnBrk="1" latinLnBrk="0" hangingPunct="1">
              <a:buNone/>
              <a:defRPr sz="1733" kern="1200">
                <a:solidFill>
                  <a:schemeClr val="accent6"/>
                </a:solidFill>
                <a:latin typeface="Lato"/>
                <a:ea typeface="Lato"/>
                <a:cs typeface="Lato"/>
                <a:sym typeface="Lato"/>
              </a:defRPr>
            </a:lvl6pPr>
            <a:lvl7pPr marL="2743200" lvl="6" algn="r" defTabSz="914400" rtl="0" eaLnBrk="1" latinLnBrk="0" hangingPunct="1">
              <a:buNone/>
              <a:defRPr sz="1733" kern="1200">
                <a:solidFill>
                  <a:schemeClr val="accent6"/>
                </a:solidFill>
                <a:latin typeface="Lato"/>
                <a:ea typeface="Lato"/>
                <a:cs typeface="Lato"/>
                <a:sym typeface="Lato"/>
              </a:defRPr>
            </a:lvl7pPr>
            <a:lvl8pPr marL="3200400" lvl="7" algn="r" defTabSz="914400" rtl="0" eaLnBrk="1" latinLnBrk="0" hangingPunct="1">
              <a:buNone/>
              <a:defRPr sz="1733" kern="1200">
                <a:solidFill>
                  <a:schemeClr val="accent6"/>
                </a:solidFill>
                <a:latin typeface="Lato"/>
                <a:ea typeface="Lato"/>
                <a:cs typeface="Lato"/>
                <a:sym typeface="Lato"/>
              </a:defRPr>
            </a:lvl8pPr>
            <a:lvl9pPr marL="3657600" lvl="8" algn="r" defTabSz="914400" rtl="0" eaLnBrk="1" latinLnBrk="0" hangingPunct="1">
              <a:buNone/>
              <a:defRPr sz="1733" kern="1200">
                <a:solidFill>
                  <a:schemeClr val="accent6"/>
                </a:solidFill>
                <a:latin typeface="Lato"/>
                <a:ea typeface="Lato"/>
                <a:cs typeface="Lato"/>
                <a:sym typeface="Lato"/>
              </a:defRPr>
            </a:lvl9pPr>
          </a:lstStyle>
          <a:p>
            <a:fld id="{00000000-1234-1234-1234-123412341234}" type="slidenum">
              <a:rPr lang="en" smtClean="0"/>
              <a:pPr/>
              <a:t>14</a:t>
            </a:fld>
            <a:endParaRPr lang="en"/>
          </a:p>
        </p:txBody>
      </p:sp>
      <p:sp>
        <p:nvSpPr>
          <p:cNvPr id="4" name="Slide Number Placeholder 1">
            <a:extLst>
              <a:ext uri="{FF2B5EF4-FFF2-40B4-BE49-F238E27FC236}">
                <a16:creationId xmlns:a16="http://schemas.microsoft.com/office/drawing/2014/main" id="{5FBC845E-CF82-4521-8721-834F64408001}"/>
              </a:ext>
            </a:extLst>
          </p:cNvPr>
          <p:cNvSpPr txBox="1">
            <a:spLocks/>
          </p:cNvSpPr>
          <p:nvPr/>
        </p:nvSpPr>
        <p:spPr>
          <a:xfrm>
            <a:off x="11307433" y="6262577"/>
            <a:ext cx="731600" cy="418000"/>
          </a:xfrm>
          <a:prstGeom prst="rect">
            <a:avLst/>
          </a:prstGeom>
          <a:noFill/>
          <a:ln>
            <a:noFill/>
          </a:ln>
        </p:spPr>
        <p:txBody>
          <a:bodyPr spcFirstLastPara="1" wrap="square" lIns="91425" tIns="91425" rIns="91425" bIns="91425" anchor="t" anchorCtr="0">
            <a:noAutofit/>
          </a:bodyPr>
          <a:lstStyle>
            <a:defPPr>
              <a:defRPr lang="en-US"/>
            </a:defPPr>
            <a:lvl1pPr marL="0" lvl="0" algn="r" defTabSz="914400" rtl="0" eaLnBrk="1" latinLnBrk="0" hangingPunct="1">
              <a:buNone/>
              <a:defRPr sz="1733" kern="1200">
                <a:solidFill>
                  <a:schemeClr val="accent6"/>
                </a:solidFill>
                <a:latin typeface="Lato"/>
                <a:ea typeface="Lato"/>
                <a:cs typeface="Lato"/>
                <a:sym typeface="Lato"/>
              </a:defRPr>
            </a:lvl1pPr>
            <a:lvl2pPr marL="457200" lvl="1" algn="r" defTabSz="914400" rtl="0" eaLnBrk="1" latinLnBrk="0" hangingPunct="1">
              <a:buNone/>
              <a:defRPr sz="1733" kern="1200">
                <a:solidFill>
                  <a:schemeClr val="accent6"/>
                </a:solidFill>
                <a:latin typeface="Lato"/>
                <a:ea typeface="Lato"/>
                <a:cs typeface="Lato"/>
                <a:sym typeface="Lato"/>
              </a:defRPr>
            </a:lvl2pPr>
            <a:lvl3pPr marL="914400" lvl="2" algn="r" defTabSz="914400" rtl="0" eaLnBrk="1" latinLnBrk="0" hangingPunct="1">
              <a:buNone/>
              <a:defRPr sz="1733" kern="1200">
                <a:solidFill>
                  <a:schemeClr val="accent6"/>
                </a:solidFill>
                <a:latin typeface="Lato"/>
                <a:ea typeface="Lato"/>
                <a:cs typeface="Lato"/>
                <a:sym typeface="Lato"/>
              </a:defRPr>
            </a:lvl3pPr>
            <a:lvl4pPr marL="1371600" lvl="3" algn="r" defTabSz="914400" rtl="0" eaLnBrk="1" latinLnBrk="0" hangingPunct="1">
              <a:buNone/>
              <a:defRPr sz="1733" kern="1200">
                <a:solidFill>
                  <a:schemeClr val="accent6"/>
                </a:solidFill>
                <a:latin typeface="Lato"/>
                <a:ea typeface="Lato"/>
                <a:cs typeface="Lato"/>
                <a:sym typeface="Lato"/>
              </a:defRPr>
            </a:lvl4pPr>
            <a:lvl5pPr marL="1828800" lvl="4" algn="r" defTabSz="914400" rtl="0" eaLnBrk="1" latinLnBrk="0" hangingPunct="1">
              <a:buNone/>
              <a:defRPr sz="1733" kern="1200">
                <a:solidFill>
                  <a:schemeClr val="accent6"/>
                </a:solidFill>
                <a:latin typeface="Lato"/>
                <a:ea typeface="Lato"/>
                <a:cs typeface="Lato"/>
                <a:sym typeface="Lato"/>
              </a:defRPr>
            </a:lvl5pPr>
            <a:lvl6pPr marL="2286000" lvl="5" algn="r" defTabSz="914400" rtl="0" eaLnBrk="1" latinLnBrk="0" hangingPunct="1">
              <a:buNone/>
              <a:defRPr sz="1733" kern="1200">
                <a:solidFill>
                  <a:schemeClr val="accent6"/>
                </a:solidFill>
                <a:latin typeface="Lato"/>
                <a:ea typeface="Lato"/>
                <a:cs typeface="Lato"/>
                <a:sym typeface="Lato"/>
              </a:defRPr>
            </a:lvl6pPr>
            <a:lvl7pPr marL="2743200" lvl="6" algn="r" defTabSz="914400" rtl="0" eaLnBrk="1" latinLnBrk="0" hangingPunct="1">
              <a:buNone/>
              <a:defRPr sz="1733" kern="1200">
                <a:solidFill>
                  <a:schemeClr val="accent6"/>
                </a:solidFill>
                <a:latin typeface="Lato"/>
                <a:ea typeface="Lato"/>
                <a:cs typeface="Lato"/>
                <a:sym typeface="Lato"/>
              </a:defRPr>
            </a:lvl7pPr>
            <a:lvl8pPr marL="3200400" lvl="7" algn="r" defTabSz="914400" rtl="0" eaLnBrk="1" latinLnBrk="0" hangingPunct="1">
              <a:buNone/>
              <a:defRPr sz="1733" kern="1200">
                <a:solidFill>
                  <a:schemeClr val="accent6"/>
                </a:solidFill>
                <a:latin typeface="Lato"/>
                <a:ea typeface="Lato"/>
                <a:cs typeface="Lato"/>
                <a:sym typeface="Lato"/>
              </a:defRPr>
            </a:lvl8pPr>
            <a:lvl9pPr marL="3657600" lvl="8" algn="r" defTabSz="914400" rtl="0" eaLnBrk="1" latinLnBrk="0" hangingPunct="1">
              <a:buNone/>
              <a:defRPr sz="1733" kern="1200">
                <a:solidFill>
                  <a:schemeClr val="accent6"/>
                </a:solidFill>
                <a:latin typeface="Lato"/>
                <a:ea typeface="Lato"/>
                <a:cs typeface="Lato"/>
                <a:sym typeface="Lato"/>
              </a:defRPr>
            </a:lvl9pPr>
          </a:lstStyle>
          <a:p>
            <a:fld id="{00000000-1234-1234-1234-123412341234}" type="slidenum">
              <a:rPr lang="en" smtClean="0"/>
              <a:pPr/>
              <a:t>14</a:t>
            </a:fld>
            <a:endParaRPr lang="en"/>
          </a:p>
        </p:txBody>
      </p:sp>
      <p:sp>
        <p:nvSpPr>
          <p:cNvPr id="5" name="Google Shape;102;p14">
            <a:extLst>
              <a:ext uri="{FF2B5EF4-FFF2-40B4-BE49-F238E27FC236}">
                <a16:creationId xmlns:a16="http://schemas.microsoft.com/office/drawing/2014/main" id="{6433DDA5-CED5-410C-A485-B75C775929EB}"/>
              </a:ext>
            </a:extLst>
          </p:cNvPr>
          <p:cNvSpPr txBox="1">
            <a:spLocks/>
          </p:cNvSpPr>
          <p:nvPr/>
        </p:nvSpPr>
        <p:spPr>
          <a:xfrm>
            <a:off x="1373766" y="278726"/>
            <a:ext cx="9554788" cy="1027327"/>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pPr algn="ctr"/>
            <a:r>
              <a:rPr lang="en-US" sz="4900" b="1" kern="0" dirty="0">
                <a:solidFill>
                  <a:schemeClr val="accent2"/>
                </a:solidFill>
                <a:latin typeface="Times New Roman" panose="02020603050405020304" pitchFamily="18" charset="0"/>
                <a:cs typeface="Times New Roman" panose="02020603050405020304" pitchFamily="18" charset="0"/>
              </a:rPr>
              <a:t>F</a:t>
            </a:r>
            <a:r>
              <a:rPr lang="en-IN" sz="4900" b="1" kern="0" dirty="0">
                <a:solidFill>
                  <a:schemeClr val="accent2"/>
                </a:solidFill>
                <a:latin typeface="Times New Roman" panose="02020603050405020304" pitchFamily="18" charset="0"/>
                <a:cs typeface="Times New Roman" panose="02020603050405020304" pitchFamily="18" charset="0"/>
              </a:rPr>
              <a:t>URTHER SCOPE</a:t>
            </a:r>
          </a:p>
        </p:txBody>
      </p:sp>
      <p:sp>
        <p:nvSpPr>
          <p:cNvPr id="6" name="Google Shape;104;p14">
            <a:extLst>
              <a:ext uri="{FF2B5EF4-FFF2-40B4-BE49-F238E27FC236}">
                <a16:creationId xmlns:a16="http://schemas.microsoft.com/office/drawing/2014/main" id="{94D3D847-A4C9-4420-9A8E-7F78C285112F}"/>
              </a:ext>
            </a:extLst>
          </p:cNvPr>
          <p:cNvSpPr txBox="1">
            <a:spLocks/>
          </p:cNvSpPr>
          <p:nvPr/>
        </p:nvSpPr>
        <p:spPr>
          <a:xfrm>
            <a:off x="965201" y="1306052"/>
            <a:ext cx="10395975" cy="510892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6"/>
              </a:buClr>
              <a:buSzPts val="24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a:buFont typeface="Wingdings" panose="05000000000000000000" pitchFamily="2" charset="2"/>
              <a:buChar char="§"/>
            </a:pPr>
            <a:r>
              <a:rPr lang="en-US" sz="2800" dirty="0">
                <a:solidFill>
                  <a:srgbClr val="111111"/>
                </a:solidFill>
                <a:latin typeface="Times New Roman" panose="02020603050405020304" pitchFamily="18" charset="0"/>
                <a:cs typeface="Times New Roman" panose="02020603050405020304" pitchFamily="18" charset="0"/>
              </a:rPr>
              <a:t>Project will be able to implement in future with better features after making some changes and modifications.</a:t>
            </a:r>
          </a:p>
          <a:p>
            <a:pPr>
              <a:buFont typeface="Wingdings" panose="05000000000000000000" pitchFamily="2" charset="2"/>
              <a:buChar char="§"/>
            </a:pPr>
            <a:r>
              <a:rPr lang="en-US" sz="2800" dirty="0">
                <a:solidFill>
                  <a:srgbClr val="111111"/>
                </a:solidFill>
                <a:latin typeface="Times New Roman" panose="02020603050405020304" pitchFamily="18" charset="0"/>
                <a:cs typeface="Times New Roman" panose="02020603050405020304" pitchFamily="18" charset="0"/>
              </a:rPr>
              <a:t>More Algorithms can be implemented</a:t>
            </a:r>
          </a:p>
          <a:p>
            <a:pPr>
              <a:buFont typeface="Wingdings" panose="05000000000000000000" pitchFamily="2" charset="2"/>
              <a:buChar char="§"/>
            </a:pPr>
            <a:r>
              <a:rPr lang="en-US" sz="2800" dirty="0">
                <a:solidFill>
                  <a:srgbClr val="111111"/>
                </a:solidFill>
                <a:latin typeface="Times New Roman" panose="02020603050405020304" pitchFamily="18" charset="0"/>
                <a:cs typeface="Times New Roman" panose="02020603050405020304" pitchFamily="18" charset="0"/>
              </a:rPr>
              <a:t>Problems and tutorials can be implemented</a:t>
            </a:r>
          </a:p>
          <a:p>
            <a:pPr>
              <a:buFont typeface="Wingdings" panose="05000000000000000000" pitchFamily="2" charset="2"/>
              <a:buChar char="§"/>
            </a:pPr>
            <a:r>
              <a:rPr lang="en-US" sz="2800" dirty="0">
                <a:solidFill>
                  <a:srgbClr val="111111"/>
                </a:solidFill>
                <a:latin typeface="Times New Roman" panose="02020603050405020304" pitchFamily="18" charset="0"/>
                <a:cs typeface="Times New Roman" panose="02020603050405020304" pitchFamily="18" charset="0"/>
              </a:rPr>
              <a:t>Simultaneous comparison of different algorithm</a:t>
            </a:r>
          </a:p>
          <a:p>
            <a:pPr>
              <a:buFont typeface="Wingdings" panose="05000000000000000000" pitchFamily="2" charset="2"/>
              <a:buChar char="§"/>
            </a:pPr>
            <a:endParaRPr lang="en-US" sz="2800" dirty="0">
              <a:solidFill>
                <a:srgbClr val="11111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492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E635F7-7DDB-4DE0-93D2-FE283699F72A}"/>
              </a:ext>
            </a:extLst>
          </p:cNvPr>
          <p:cNvSpPr>
            <a:spLocks noGrp="1"/>
          </p:cNvSpPr>
          <p:nvPr>
            <p:ph type="sldNum" idx="12"/>
          </p:nvPr>
        </p:nvSpPr>
        <p:spPr/>
        <p:txBody>
          <a:bodyPr/>
          <a:lstStyle/>
          <a:p>
            <a:fld id="{00000000-1234-1234-1234-123412341234}" type="slidenum">
              <a:rPr lang="en" smtClean="0"/>
              <a:pPr/>
              <a:t>15</a:t>
            </a:fld>
            <a:endParaRPr lang="en"/>
          </a:p>
        </p:txBody>
      </p:sp>
      <p:sp>
        <p:nvSpPr>
          <p:cNvPr id="3" name="Slide Number Placeholder 1">
            <a:extLst>
              <a:ext uri="{FF2B5EF4-FFF2-40B4-BE49-F238E27FC236}">
                <a16:creationId xmlns:a16="http://schemas.microsoft.com/office/drawing/2014/main" id="{89A700B1-1A1B-4C74-B527-324B95C62E99}"/>
              </a:ext>
            </a:extLst>
          </p:cNvPr>
          <p:cNvSpPr txBox="1">
            <a:spLocks/>
          </p:cNvSpPr>
          <p:nvPr/>
        </p:nvSpPr>
        <p:spPr>
          <a:xfrm>
            <a:off x="11307433" y="6262577"/>
            <a:ext cx="731600" cy="418000"/>
          </a:xfrm>
          <a:prstGeom prst="rect">
            <a:avLst/>
          </a:prstGeom>
          <a:noFill/>
          <a:ln>
            <a:noFill/>
          </a:ln>
        </p:spPr>
        <p:txBody>
          <a:bodyPr spcFirstLastPara="1" wrap="square" lIns="91425" tIns="91425" rIns="91425" bIns="91425" anchor="t" anchorCtr="0">
            <a:noAutofit/>
          </a:bodyPr>
          <a:lstStyle>
            <a:defPPr>
              <a:defRPr lang="en-US"/>
            </a:defPPr>
            <a:lvl1pPr marL="0" lvl="0" algn="r" defTabSz="914400" rtl="0" eaLnBrk="1" latinLnBrk="0" hangingPunct="1">
              <a:buNone/>
              <a:defRPr sz="1733" kern="1200">
                <a:solidFill>
                  <a:schemeClr val="accent6"/>
                </a:solidFill>
                <a:latin typeface="Lato"/>
                <a:ea typeface="Lato"/>
                <a:cs typeface="Lato"/>
                <a:sym typeface="Lato"/>
              </a:defRPr>
            </a:lvl1pPr>
            <a:lvl2pPr marL="457200" lvl="1" algn="r" defTabSz="914400" rtl="0" eaLnBrk="1" latinLnBrk="0" hangingPunct="1">
              <a:buNone/>
              <a:defRPr sz="1733" kern="1200">
                <a:solidFill>
                  <a:schemeClr val="accent6"/>
                </a:solidFill>
                <a:latin typeface="Lato"/>
                <a:ea typeface="Lato"/>
                <a:cs typeface="Lato"/>
                <a:sym typeface="Lato"/>
              </a:defRPr>
            </a:lvl2pPr>
            <a:lvl3pPr marL="914400" lvl="2" algn="r" defTabSz="914400" rtl="0" eaLnBrk="1" latinLnBrk="0" hangingPunct="1">
              <a:buNone/>
              <a:defRPr sz="1733" kern="1200">
                <a:solidFill>
                  <a:schemeClr val="accent6"/>
                </a:solidFill>
                <a:latin typeface="Lato"/>
                <a:ea typeface="Lato"/>
                <a:cs typeface="Lato"/>
                <a:sym typeface="Lato"/>
              </a:defRPr>
            </a:lvl3pPr>
            <a:lvl4pPr marL="1371600" lvl="3" algn="r" defTabSz="914400" rtl="0" eaLnBrk="1" latinLnBrk="0" hangingPunct="1">
              <a:buNone/>
              <a:defRPr sz="1733" kern="1200">
                <a:solidFill>
                  <a:schemeClr val="accent6"/>
                </a:solidFill>
                <a:latin typeface="Lato"/>
                <a:ea typeface="Lato"/>
                <a:cs typeface="Lato"/>
                <a:sym typeface="Lato"/>
              </a:defRPr>
            </a:lvl4pPr>
            <a:lvl5pPr marL="1828800" lvl="4" algn="r" defTabSz="914400" rtl="0" eaLnBrk="1" latinLnBrk="0" hangingPunct="1">
              <a:buNone/>
              <a:defRPr sz="1733" kern="1200">
                <a:solidFill>
                  <a:schemeClr val="accent6"/>
                </a:solidFill>
                <a:latin typeface="Lato"/>
                <a:ea typeface="Lato"/>
                <a:cs typeface="Lato"/>
                <a:sym typeface="Lato"/>
              </a:defRPr>
            </a:lvl5pPr>
            <a:lvl6pPr marL="2286000" lvl="5" algn="r" defTabSz="914400" rtl="0" eaLnBrk="1" latinLnBrk="0" hangingPunct="1">
              <a:buNone/>
              <a:defRPr sz="1733" kern="1200">
                <a:solidFill>
                  <a:schemeClr val="accent6"/>
                </a:solidFill>
                <a:latin typeface="Lato"/>
                <a:ea typeface="Lato"/>
                <a:cs typeface="Lato"/>
                <a:sym typeface="Lato"/>
              </a:defRPr>
            </a:lvl6pPr>
            <a:lvl7pPr marL="2743200" lvl="6" algn="r" defTabSz="914400" rtl="0" eaLnBrk="1" latinLnBrk="0" hangingPunct="1">
              <a:buNone/>
              <a:defRPr sz="1733" kern="1200">
                <a:solidFill>
                  <a:schemeClr val="accent6"/>
                </a:solidFill>
                <a:latin typeface="Lato"/>
                <a:ea typeface="Lato"/>
                <a:cs typeface="Lato"/>
                <a:sym typeface="Lato"/>
              </a:defRPr>
            </a:lvl7pPr>
            <a:lvl8pPr marL="3200400" lvl="7" algn="r" defTabSz="914400" rtl="0" eaLnBrk="1" latinLnBrk="0" hangingPunct="1">
              <a:buNone/>
              <a:defRPr sz="1733" kern="1200">
                <a:solidFill>
                  <a:schemeClr val="accent6"/>
                </a:solidFill>
                <a:latin typeface="Lato"/>
                <a:ea typeface="Lato"/>
                <a:cs typeface="Lato"/>
                <a:sym typeface="Lato"/>
              </a:defRPr>
            </a:lvl8pPr>
            <a:lvl9pPr marL="3657600" lvl="8" algn="r" defTabSz="914400" rtl="0" eaLnBrk="1" latinLnBrk="0" hangingPunct="1">
              <a:buNone/>
              <a:defRPr sz="1733" kern="1200">
                <a:solidFill>
                  <a:schemeClr val="accent6"/>
                </a:solidFill>
                <a:latin typeface="Lato"/>
                <a:ea typeface="Lato"/>
                <a:cs typeface="Lato"/>
                <a:sym typeface="Lato"/>
              </a:defRPr>
            </a:lvl9pPr>
          </a:lstStyle>
          <a:p>
            <a:fld id="{00000000-1234-1234-1234-123412341234}" type="slidenum">
              <a:rPr lang="en" smtClean="0"/>
              <a:pPr/>
              <a:t>15</a:t>
            </a:fld>
            <a:endParaRPr lang="en"/>
          </a:p>
        </p:txBody>
      </p:sp>
      <p:sp>
        <p:nvSpPr>
          <p:cNvPr id="4" name="Slide Number Placeholder 1">
            <a:extLst>
              <a:ext uri="{FF2B5EF4-FFF2-40B4-BE49-F238E27FC236}">
                <a16:creationId xmlns:a16="http://schemas.microsoft.com/office/drawing/2014/main" id="{5FBC845E-CF82-4521-8721-834F64408001}"/>
              </a:ext>
            </a:extLst>
          </p:cNvPr>
          <p:cNvSpPr txBox="1">
            <a:spLocks/>
          </p:cNvSpPr>
          <p:nvPr/>
        </p:nvSpPr>
        <p:spPr>
          <a:xfrm>
            <a:off x="11307433" y="6262577"/>
            <a:ext cx="731600" cy="418000"/>
          </a:xfrm>
          <a:prstGeom prst="rect">
            <a:avLst/>
          </a:prstGeom>
          <a:noFill/>
          <a:ln>
            <a:noFill/>
          </a:ln>
        </p:spPr>
        <p:txBody>
          <a:bodyPr spcFirstLastPara="1" wrap="square" lIns="91425" tIns="91425" rIns="91425" bIns="91425" anchor="t" anchorCtr="0">
            <a:noAutofit/>
          </a:bodyPr>
          <a:lstStyle>
            <a:defPPr>
              <a:defRPr lang="en-US"/>
            </a:defPPr>
            <a:lvl1pPr marL="0" lvl="0" algn="r" defTabSz="914400" rtl="0" eaLnBrk="1" latinLnBrk="0" hangingPunct="1">
              <a:buNone/>
              <a:defRPr sz="1733" kern="1200">
                <a:solidFill>
                  <a:schemeClr val="accent6"/>
                </a:solidFill>
                <a:latin typeface="Lato"/>
                <a:ea typeface="Lato"/>
                <a:cs typeface="Lato"/>
                <a:sym typeface="Lato"/>
              </a:defRPr>
            </a:lvl1pPr>
            <a:lvl2pPr marL="457200" lvl="1" algn="r" defTabSz="914400" rtl="0" eaLnBrk="1" latinLnBrk="0" hangingPunct="1">
              <a:buNone/>
              <a:defRPr sz="1733" kern="1200">
                <a:solidFill>
                  <a:schemeClr val="accent6"/>
                </a:solidFill>
                <a:latin typeface="Lato"/>
                <a:ea typeface="Lato"/>
                <a:cs typeface="Lato"/>
                <a:sym typeface="Lato"/>
              </a:defRPr>
            </a:lvl2pPr>
            <a:lvl3pPr marL="914400" lvl="2" algn="r" defTabSz="914400" rtl="0" eaLnBrk="1" latinLnBrk="0" hangingPunct="1">
              <a:buNone/>
              <a:defRPr sz="1733" kern="1200">
                <a:solidFill>
                  <a:schemeClr val="accent6"/>
                </a:solidFill>
                <a:latin typeface="Lato"/>
                <a:ea typeface="Lato"/>
                <a:cs typeface="Lato"/>
                <a:sym typeface="Lato"/>
              </a:defRPr>
            </a:lvl3pPr>
            <a:lvl4pPr marL="1371600" lvl="3" algn="r" defTabSz="914400" rtl="0" eaLnBrk="1" latinLnBrk="0" hangingPunct="1">
              <a:buNone/>
              <a:defRPr sz="1733" kern="1200">
                <a:solidFill>
                  <a:schemeClr val="accent6"/>
                </a:solidFill>
                <a:latin typeface="Lato"/>
                <a:ea typeface="Lato"/>
                <a:cs typeface="Lato"/>
                <a:sym typeface="Lato"/>
              </a:defRPr>
            </a:lvl4pPr>
            <a:lvl5pPr marL="1828800" lvl="4" algn="r" defTabSz="914400" rtl="0" eaLnBrk="1" latinLnBrk="0" hangingPunct="1">
              <a:buNone/>
              <a:defRPr sz="1733" kern="1200">
                <a:solidFill>
                  <a:schemeClr val="accent6"/>
                </a:solidFill>
                <a:latin typeface="Lato"/>
                <a:ea typeface="Lato"/>
                <a:cs typeface="Lato"/>
                <a:sym typeface="Lato"/>
              </a:defRPr>
            </a:lvl5pPr>
            <a:lvl6pPr marL="2286000" lvl="5" algn="r" defTabSz="914400" rtl="0" eaLnBrk="1" latinLnBrk="0" hangingPunct="1">
              <a:buNone/>
              <a:defRPr sz="1733" kern="1200">
                <a:solidFill>
                  <a:schemeClr val="accent6"/>
                </a:solidFill>
                <a:latin typeface="Lato"/>
                <a:ea typeface="Lato"/>
                <a:cs typeface="Lato"/>
                <a:sym typeface="Lato"/>
              </a:defRPr>
            </a:lvl6pPr>
            <a:lvl7pPr marL="2743200" lvl="6" algn="r" defTabSz="914400" rtl="0" eaLnBrk="1" latinLnBrk="0" hangingPunct="1">
              <a:buNone/>
              <a:defRPr sz="1733" kern="1200">
                <a:solidFill>
                  <a:schemeClr val="accent6"/>
                </a:solidFill>
                <a:latin typeface="Lato"/>
                <a:ea typeface="Lato"/>
                <a:cs typeface="Lato"/>
                <a:sym typeface="Lato"/>
              </a:defRPr>
            </a:lvl7pPr>
            <a:lvl8pPr marL="3200400" lvl="7" algn="r" defTabSz="914400" rtl="0" eaLnBrk="1" latinLnBrk="0" hangingPunct="1">
              <a:buNone/>
              <a:defRPr sz="1733" kern="1200">
                <a:solidFill>
                  <a:schemeClr val="accent6"/>
                </a:solidFill>
                <a:latin typeface="Lato"/>
                <a:ea typeface="Lato"/>
                <a:cs typeface="Lato"/>
                <a:sym typeface="Lato"/>
              </a:defRPr>
            </a:lvl8pPr>
            <a:lvl9pPr marL="3657600" lvl="8" algn="r" defTabSz="914400" rtl="0" eaLnBrk="1" latinLnBrk="0" hangingPunct="1">
              <a:buNone/>
              <a:defRPr sz="1733" kern="1200">
                <a:solidFill>
                  <a:schemeClr val="accent6"/>
                </a:solidFill>
                <a:latin typeface="Lato"/>
                <a:ea typeface="Lato"/>
                <a:cs typeface="Lato"/>
                <a:sym typeface="Lato"/>
              </a:defRPr>
            </a:lvl9pPr>
          </a:lstStyle>
          <a:p>
            <a:fld id="{00000000-1234-1234-1234-123412341234}" type="slidenum">
              <a:rPr lang="en" smtClean="0"/>
              <a:pPr/>
              <a:t>15</a:t>
            </a:fld>
            <a:endParaRPr lang="en"/>
          </a:p>
        </p:txBody>
      </p:sp>
      <p:sp>
        <p:nvSpPr>
          <p:cNvPr id="5" name="Google Shape;102;p14">
            <a:extLst>
              <a:ext uri="{FF2B5EF4-FFF2-40B4-BE49-F238E27FC236}">
                <a16:creationId xmlns:a16="http://schemas.microsoft.com/office/drawing/2014/main" id="{6433DDA5-CED5-410C-A485-B75C775929EB}"/>
              </a:ext>
            </a:extLst>
          </p:cNvPr>
          <p:cNvSpPr txBox="1">
            <a:spLocks/>
          </p:cNvSpPr>
          <p:nvPr/>
        </p:nvSpPr>
        <p:spPr>
          <a:xfrm>
            <a:off x="1373766" y="278726"/>
            <a:ext cx="9554788" cy="1027327"/>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pPr algn="ctr"/>
            <a:r>
              <a:rPr lang="en-IN" sz="4900" b="1" kern="0" dirty="0">
                <a:solidFill>
                  <a:schemeClr val="accent2"/>
                </a:solidFill>
                <a:latin typeface="Times New Roman" panose="02020603050405020304" pitchFamily="18" charset="0"/>
                <a:cs typeface="Times New Roman" panose="02020603050405020304" pitchFamily="18" charset="0"/>
              </a:rPr>
              <a:t>CONCLUSION</a:t>
            </a:r>
          </a:p>
        </p:txBody>
      </p:sp>
      <p:sp>
        <p:nvSpPr>
          <p:cNvPr id="6" name="Google Shape;104;p14">
            <a:extLst>
              <a:ext uri="{FF2B5EF4-FFF2-40B4-BE49-F238E27FC236}">
                <a16:creationId xmlns:a16="http://schemas.microsoft.com/office/drawing/2014/main" id="{94D3D847-A4C9-4420-9A8E-7F78C285112F}"/>
              </a:ext>
            </a:extLst>
          </p:cNvPr>
          <p:cNvSpPr txBox="1">
            <a:spLocks/>
          </p:cNvSpPr>
          <p:nvPr/>
        </p:nvSpPr>
        <p:spPr>
          <a:xfrm>
            <a:off x="965201" y="1306052"/>
            <a:ext cx="10395975" cy="510892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6"/>
              </a:buClr>
              <a:buSzPts val="24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a:buFont typeface="Wingdings" panose="05000000000000000000" pitchFamily="2" charset="2"/>
              <a:buChar char="§"/>
            </a:pPr>
            <a:r>
              <a:rPr lang="en-US" sz="2800" dirty="0">
                <a:solidFill>
                  <a:srgbClr val="111111"/>
                </a:solidFill>
                <a:latin typeface="Times New Roman" panose="02020603050405020304" pitchFamily="18" charset="0"/>
                <a:cs typeface="Times New Roman" panose="02020603050405020304" pitchFamily="18" charset="0"/>
              </a:rPr>
              <a:t>According to our findings, algorithm visualization can be seen as a valuable supporting tool, used in addition to standard ways of education in the field of computer science. </a:t>
            </a:r>
          </a:p>
          <a:p>
            <a:pPr>
              <a:buFont typeface="Wingdings" panose="05000000000000000000" pitchFamily="2" charset="2"/>
              <a:buChar char="§"/>
            </a:pPr>
            <a:r>
              <a:rPr lang="en-US" sz="2800" dirty="0">
                <a:solidFill>
                  <a:srgbClr val="111111"/>
                </a:solidFill>
                <a:latin typeface="Times New Roman" panose="02020603050405020304" pitchFamily="18" charset="0"/>
                <a:cs typeface="Times New Roman" panose="02020603050405020304" pitchFamily="18" charset="0"/>
              </a:rPr>
              <a:t>This system is implemented for visualizing algorithms.</a:t>
            </a:r>
          </a:p>
          <a:p>
            <a:pPr>
              <a:buFont typeface="Wingdings" panose="05000000000000000000" pitchFamily="2" charset="2"/>
              <a:buChar char="§"/>
            </a:pPr>
            <a:r>
              <a:rPr lang="en-US" sz="2800" dirty="0">
                <a:solidFill>
                  <a:srgbClr val="111111"/>
                </a:solidFill>
                <a:latin typeface="Times New Roman" panose="02020603050405020304" pitchFamily="18" charset="0"/>
                <a:cs typeface="Times New Roman" panose="02020603050405020304" pitchFamily="18" charset="0"/>
              </a:rPr>
              <a:t>This is a helpful tool for all kinds of learners/scholars to easily understand the implicit sequences of algorithm.</a:t>
            </a:r>
          </a:p>
          <a:p>
            <a:pPr>
              <a:buFont typeface="Wingdings" panose="05000000000000000000" pitchFamily="2" charset="2"/>
              <a:buChar char="§"/>
            </a:pPr>
            <a:r>
              <a:rPr lang="en-US" sz="2800" dirty="0">
                <a:solidFill>
                  <a:srgbClr val="111111"/>
                </a:solidFill>
                <a:latin typeface="Times New Roman" panose="02020603050405020304" pitchFamily="18" charset="0"/>
                <a:cs typeface="Times New Roman" panose="02020603050405020304" pitchFamily="18" charset="0"/>
              </a:rPr>
              <a:t>It helps to improve the quality of education in the field.</a:t>
            </a:r>
          </a:p>
        </p:txBody>
      </p:sp>
    </p:spTree>
    <p:extLst>
      <p:ext uri="{BB962C8B-B14F-4D97-AF65-F5344CB8AC3E}">
        <p14:creationId xmlns:p14="http://schemas.microsoft.com/office/powerpoint/2010/main" val="538974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522756B-76C5-417E-B945-64BC24888BB6}"/>
              </a:ext>
            </a:extLst>
          </p:cNvPr>
          <p:cNvSpPr>
            <a:spLocks noGrp="1"/>
          </p:cNvSpPr>
          <p:nvPr>
            <p:ph type="sldNum" idx="12"/>
          </p:nvPr>
        </p:nvSpPr>
        <p:spPr/>
        <p:txBody>
          <a:bodyPr/>
          <a:lstStyle/>
          <a:p>
            <a:fld id="{00000000-1234-1234-1234-123412341234}" type="slidenum">
              <a:rPr lang="en" smtClean="0"/>
              <a:pPr/>
              <a:t>16</a:t>
            </a:fld>
            <a:endParaRPr lang="en"/>
          </a:p>
        </p:txBody>
      </p:sp>
      <p:sp>
        <p:nvSpPr>
          <p:cNvPr id="3" name="Slide Number Placeholder 1">
            <a:extLst>
              <a:ext uri="{FF2B5EF4-FFF2-40B4-BE49-F238E27FC236}">
                <a16:creationId xmlns:a16="http://schemas.microsoft.com/office/drawing/2014/main" id="{8AE0F091-6E5E-49E5-987E-FD3BBD1B0731}"/>
              </a:ext>
            </a:extLst>
          </p:cNvPr>
          <p:cNvSpPr txBox="1">
            <a:spLocks/>
          </p:cNvSpPr>
          <p:nvPr/>
        </p:nvSpPr>
        <p:spPr>
          <a:xfrm>
            <a:off x="11307433" y="6262577"/>
            <a:ext cx="731600" cy="418000"/>
          </a:xfrm>
          <a:prstGeom prst="rect">
            <a:avLst/>
          </a:prstGeom>
          <a:noFill/>
          <a:ln>
            <a:noFill/>
          </a:ln>
        </p:spPr>
        <p:txBody>
          <a:bodyPr spcFirstLastPara="1" wrap="square" lIns="91425" tIns="91425" rIns="91425" bIns="91425" anchor="t" anchorCtr="0">
            <a:noAutofit/>
          </a:bodyPr>
          <a:lstStyle>
            <a:defPPr>
              <a:defRPr lang="en-US"/>
            </a:defPPr>
            <a:lvl1pPr marL="0" lvl="0" algn="r" defTabSz="914400" rtl="0" eaLnBrk="1" latinLnBrk="0" hangingPunct="1">
              <a:buNone/>
              <a:defRPr sz="1733" kern="1200">
                <a:solidFill>
                  <a:schemeClr val="accent6"/>
                </a:solidFill>
                <a:latin typeface="Lato"/>
                <a:ea typeface="Lato"/>
                <a:cs typeface="Lato"/>
                <a:sym typeface="Lato"/>
              </a:defRPr>
            </a:lvl1pPr>
            <a:lvl2pPr marL="457200" lvl="1" algn="r" defTabSz="914400" rtl="0" eaLnBrk="1" latinLnBrk="0" hangingPunct="1">
              <a:buNone/>
              <a:defRPr sz="1733" kern="1200">
                <a:solidFill>
                  <a:schemeClr val="accent6"/>
                </a:solidFill>
                <a:latin typeface="Lato"/>
                <a:ea typeface="Lato"/>
                <a:cs typeface="Lato"/>
                <a:sym typeface="Lato"/>
              </a:defRPr>
            </a:lvl2pPr>
            <a:lvl3pPr marL="914400" lvl="2" algn="r" defTabSz="914400" rtl="0" eaLnBrk="1" latinLnBrk="0" hangingPunct="1">
              <a:buNone/>
              <a:defRPr sz="1733" kern="1200">
                <a:solidFill>
                  <a:schemeClr val="accent6"/>
                </a:solidFill>
                <a:latin typeface="Lato"/>
                <a:ea typeface="Lato"/>
                <a:cs typeface="Lato"/>
                <a:sym typeface="Lato"/>
              </a:defRPr>
            </a:lvl3pPr>
            <a:lvl4pPr marL="1371600" lvl="3" algn="r" defTabSz="914400" rtl="0" eaLnBrk="1" latinLnBrk="0" hangingPunct="1">
              <a:buNone/>
              <a:defRPr sz="1733" kern="1200">
                <a:solidFill>
                  <a:schemeClr val="accent6"/>
                </a:solidFill>
                <a:latin typeface="Lato"/>
                <a:ea typeface="Lato"/>
                <a:cs typeface="Lato"/>
                <a:sym typeface="Lato"/>
              </a:defRPr>
            </a:lvl4pPr>
            <a:lvl5pPr marL="1828800" lvl="4" algn="r" defTabSz="914400" rtl="0" eaLnBrk="1" latinLnBrk="0" hangingPunct="1">
              <a:buNone/>
              <a:defRPr sz="1733" kern="1200">
                <a:solidFill>
                  <a:schemeClr val="accent6"/>
                </a:solidFill>
                <a:latin typeface="Lato"/>
                <a:ea typeface="Lato"/>
                <a:cs typeface="Lato"/>
                <a:sym typeface="Lato"/>
              </a:defRPr>
            </a:lvl5pPr>
            <a:lvl6pPr marL="2286000" lvl="5" algn="r" defTabSz="914400" rtl="0" eaLnBrk="1" latinLnBrk="0" hangingPunct="1">
              <a:buNone/>
              <a:defRPr sz="1733" kern="1200">
                <a:solidFill>
                  <a:schemeClr val="accent6"/>
                </a:solidFill>
                <a:latin typeface="Lato"/>
                <a:ea typeface="Lato"/>
                <a:cs typeface="Lato"/>
                <a:sym typeface="Lato"/>
              </a:defRPr>
            </a:lvl6pPr>
            <a:lvl7pPr marL="2743200" lvl="6" algn="r" defTabSz="914400" rtl="0" eaLnBrk="1" latinLnBrk="0" hangingPunct="1">
              <a:buNone/>
              <a:defRPr sz="1733" kern="1200">
                <a:solidFill>
                  <a:schemeClr val="accent6"/>
                </a:solidFill>
                <a:latin typeface="Lato"/>
                <a:ea typeface="Lato"/>
                <a:cs typeface="Lato"/>
                <a:sym typeface="Lato"/>
              </a:defRPr>
            </a:lvl7pPr>
            <a:lvl8pPr marL="3200400" lvl="7" algn="r" defTabSz="914400" rtl="0" eaLnBrk="1" latinLnBrk="0" hangingPunct="1">
              <a:buNone/>
              <a:defRPr sz="1733" kern="1200">
                <a:solidFill>
                  <a:schemeClr val="accent6"/>
                </a:solidFill>
                <a:latin typeface="Lato"/>
                <a:ea typeface="Lato"/>
                <a:cs typeface="Lato"/>
                <a:sym typeface="Lato"/>
              </a:defRPr>
            </a:lvl8pPr>
            <a:lvl9pPr marL="3657600" lvl="8" algn="r" defTabSz="914400" rtl="0" eaLnBrk="1" latinLnBrk="0" hangingPunct="1">
              <a:buNone/>
              <a:defRPr sz="1733" kern="1200">
                <a:solidFill>
                  <a:schemeClr val="accent6"/>
                </a:solidFill>
                <a:latin typeface="Lato"/>
                <a:ea typeface="Lato"/>
                <a:cs typeface="Lato"/>
                <a:sym typeface="Lato"/>
              </a:defRPr>
            </a:lvl9pPr>
          </a:lstStyle>
          <a:p>
            <a:fld id="{00000000-1234-1234-1234-123412341234}" type="slidenum">
              <a:rPr lang="en" smtClean="0"/>
              <a:pPr/>
              <a:t>16</a:t>
            </a:fld>
            <a:endParaRPr lang="en"/>
          </a:p>
        </p:txBody>
      </p:sp>
      <p:sp>
        <p:nvSpPr>
          <p:cNvPr id="4" name="Slide Number Placeholder 1">
            <a:extLst>
              <a:ext uri="{FF2B5EF4-FFF2-40B4-BE49-F238E27FC236}">
                <a16:creationId xmlns:a16="http://schemas.microsoft.com/office/drawing/2014/main" id="{D516B7B7-90A5-4D6D-948D-9FF6D3E698A6}"/>
              </a:ext>
            </a:extLst>
          </p:cNvPr>
          <p:cNvSpPr txBox="1">
            <a:spLocks/>
          </p:cNvSpPr>
          <p:nvPr/>
        </p:nvSpPr>
        <p:spPr>
          <a:xfrm>
            <a:off x="11307433" y="6262577"/>
            <a:ext cx="731600" cy="418000"/>
          </a:xfrm>
          <a:prstGeom prst="rect">
            <a:avLst/>
          </a:prstGeom>
          <a:noFill/>
          <a:ln>
            <a:noFill/>
          </a:ln>
        </p:spPr>
        <p:txBody>
          <a:bodyPr spcFirstLastPara="1" wrap="square" lIns="91425" tIns="91425" rIns="91425" bIns="91425" anchor="t" anchorCtr="0">
            <a:noAutofit/>
          </a:bodyPr>
          <a:lstStyle>
            <a:defPPr>
              <a:defRPr lang="en-US"/>
            </a:defPPr>
            <a:lvl1pPr marL="0" lvl="0" algn="r" defTabSz="914400" rtl="0" eaLnBrk="1" latinLnBrk="0" hangingPunct="1">
              <a:buNone/>
              <a:defRPr sz="1733" kern="1200">
                <a:solidFill>
                  <a:schemeClr val="accent6"/>
                </a:solidFill>
                <a:latin typeface="Lato"/>
                <a:ea typeface="Lato"/>
                <a:cs typeface="Lato"/>
                <a:sym typeface="Lato"/>
              </a:defRPr>
            </a:lvl1pPr>
            <a:lvl2pPr marL="457200" lvl="1" algn="r" defTabSz="914400" rtl="0" eaLnBrk="1" latinLnBrk="0" hangingPunct="1">
              <a:buNone/>
              <a:defRPr sz="1733" kern="1200">
                <a:solidFill>
                  <a:schemeClr val="accent6"/>
                </a:solidFill>
                <a:latin typeface="Lato"/>
                <a:ea typeface="Lato"/>
                <a:cs typeface="Lato"/>
                <a:sym typeface="Lato"/>
              </a:defRPr>
            </a:lvl2pPr>
            <a:lvl3pPr marL="914400" lvl="2" algn="r" defTabSz="914400" rtl="0" eaLnBrk="1" latinLnBrk="0" hangingPunct="1">
              <a:buNone/>
              <a:defRPr sz="1733" kern="1200">
                <a:solidFill>
                  <a:schemeClr val="accent6"/>
                </a:solidFill>
                <a:latin typeface="Lato"/>
                <a:ea typeface="Lato"/>
                <a:cs typeface="Lato"/>
                <a:sym typeface="Lato"/>
              </a:defRPr>
            </a:lvl3pPr>
            <a:lvl4pPr marL="1371600" lvl="3" algn="r" defTabSz="914400" rtl="0" eaLnBrk="1" latinLnBrk="0" hangingPunct="1">
              <a:buNone/>
              <a:defRPr sz="1733" kern="1200">
                <a:solidFill>
                  <a:schemeClr val="accent6"/>
                </a:solidFill>
                <a:latin typeface="Lato"/>
                <a:ea typeface="Lato"/>
                <a:cs typeface="Lato"/>
                <a:sym typeface="Lato"/>
              </a:defRPr>
            </a:lvl4pPr>
            <a:lvl5pPr marL="1828800" lvl="4" algn="r" defTabSz="914400" rtl="0" eaLnBrk="1" latinLnBrk="0" hangingPunct="1">
              <a:buNone/>
              <a:defRPr sz="1733" kern="1200">
                <a:solidFill>
                  <a:schemeClr val="accent6"/>
                </a:solidFill>
                <a:latin typeface="Lato"/>
                <a:ea typeface="Lato"/>
                <a:cs typeface="Lato"/>
                <a:sym typeface="Lato"/>
              </a:defRPr>
            </a:lvl5pPr>
            <a:lvl6pPr marL="2286000" lvl="5" algn="r" defTabSz="914400" rtl="0" eaLnBrk="1" latinLnBrk="0" hangingPunct="1">
              <a:buNone/>
              <a:defRPr sz="1733" kern="1200">
                <a:solidFill>
                  <a:schemeClr val="accent6"/>
                </a:solidFill>
                <a:latin typeface="Lato"/>
                <a:ea typeface="Lato"/>
                <a:cs typeface="Lato"/>
                <a:sym typeface="Lato"/>
              </a:defRPr>
            </a:lvl6pPr>
            <a:lvl7pPr marL="2743200" lvl="6" algn="r" defTabSz="914400" rtl="0" eaLnBrk="1" latinLnBrk="0" hangingPunct="1">
              <a:buNone/>
              <a:defRPr sz="1733" kern="1200">
                <a:solidFill>
                  <a:schemeClr val="accent6"/>
                </a:solidFill>
                <a:latin typeface="Lato"/>
                <a:ea typeface="Lato"/>
                <a:cs typeface="Lato"/>
                <a:sym typeface="Lato"/>
              </a:defRPr>
            </a:lvl7pPr>
            <a:lvl8pPr marL="3200400" lvl="7" algn="r" defTabSz="914400" rtl="0" eaLnBrk="1" latinLnBrk="0" hangingPunct="1">
              <a:buNone/>
              <a:defRPr sz="1733" kern="1200">
                <a:solidFill>
                  <a:schemeClr val="accent6"/>
                </a:solidFill>
                <a:latin typeface="Lato"/>
                <a:ea typeface="Lato"/>
                <a:cs typeface="Lato"/>
                <a:sym typeface="Lato"/>
              </a:defRPr>
            </a:lvl8pPr>
            <a:lvl9pPr marL="3657600" lvl="8" algn="r" defTabSz="914400" rtl="0" eaLnBrk="1" latinLnBrk="0" hangingPunct="1">
              <a:buNone/>
              <a:defRPr sz="1733" kern="1200">
                <a:solidFill>
                  <a:schemeClr val="accent6"/>
                </a:solidFill>
                <a:latin typeface="Lato"/>
                <a:ea typeface="Lato"/>
                <a:cs typeface="Lato"/>
                <a:sym typeface="Lato"/>
              </a:defRPr>
            </a:lvl9pPr>
          </a:lstStyle>
          <a:p>
            <a:fld id="{00000000-1234-1234-1234-123412341234}" type="slidenum">
              <a:rPr lang="en" smtClean="0"/>
              <a:pPr/>
              <a:t>16</a:t>
            </a:fld>
            <a:endParaRPr lang="en"/>
          </a:p>
        </p:txBody>
      </p:sp>
      <p:sp>
        <p:nvSpPr>
          <p:cNvPr id="5" name="Google Shape;102;p14">
            <a:extLst>
              <a:ext uri="{FF2B5EF4-FFF2-40B4-BE49-F238E27FC236}">
                <a16:creationId xmlns:a16="http://schemas.microsoft.com/office/drawing/2014/main" id="{27CF4E74-8692-44E0-A35B-A5AA9FDD9ABE}"/>
              </a:ext>
            </a:extLst>
          </p:cNvPr>
          <p:cNvSpPr txBox="1">
            <a:spLocks/>
          </p:cNvSpPr>
          <p:nvPr/>
        </p:nvSpPr>
        <p:spPr>
          <a:xfrm>
            <a:off x="1373766" y="278726"/>
            <a:ext cx="9554788" cy="1027327"/>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pPr algn="ctr"/>
            <a:r>
              <a:rPr lang="en-IN" sz="4900" b="1" kern="0" dirty="0">
                <a:solidFill>
                  <a:schemeClr val="accent2"/>
                </a:solidFill>
                <a:latin typeface="Times New Roman" panose="02020603050405020304" pitchFamily="18" charset="0"/>
                <a:cs typeface="Times New Roman" panose="02020603050405020304" pitchFamily="18" charset="0"/>
              </a:rPr>
              <a:t>REFERENCES</a:t>
            </a:r>
          </a:p>
        </p:txBody>
      </p:sp>
      <p:sp>
        <p:nvSpPr>
          <p:cNvPr id="6" name="Google Shape;104;p14">
            <a:extLst>
              <a:ext uri="{FF2B5EF4-FFF2-40B4-BE49-F238E27FC236}">
                <a16:creationId xmlns:a16="http://schemas.microsoft.com/office/drawing/2014/main" id="{33853BBA-9556-435F-8681-8F4FC996AE76}"/>
              </a:ext>
            </a:extLst>
          </p:cNvPr>
          <p:cNvSpPr txBox="1">
            <a:spLocks/>
          </p:cNvSpPr>
          <p:nvPr/>
        </p:nvSpPr>
        <p:spPr>
          <a:xfrm>
            <a:off x="965201" y="1306052"/>
            <a:ext cx="10395975" cy="510892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6"/>
              </a:buClr>
              <a:buSzPts val="24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a:buFont typeface="Wingdings" panose="05000000000000000000" pitchFamily="2" charset="2"/>
              <a:buChar char="§"/>
            </a:pPr>
            <a:r>
              <a:rPr lang="en-US" sz="2800" dirty="0">
                <a:solidFill>
                  <a:srgbClr val="111111"/>
                </a:solidFill>
                <a:latin typeface="Times New Roman" panose="02020603050405020304" pitchFamily="18" charset="0"/>
                <a:cs typeface="Times New Roman" panose="02020603050405020304" pitchFamily="18" charset="0"/>
                <a:hlinkClick r:id="rId2"/>
              </a:rPr>
              <a:t>https://algorithm-visualizer.org/</a:t>
            </a:r>
            <a:r>
              <a:rPr lang="en-US" sz="2800" dirty="0">
                <a:solidFill>
                  <a:srgbClr val="111111"/>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US" sz="2800" dirty="0">
                <a:solidFill>
                  <a:srgbClr val="111111"/>
                </a:solidFill>
                <a:latin typeface="Times New Roman" panose="02020603050405020304" pitchFamily="18" charset="0"/>
                <a:cs typeface="Times New Roman" panose="02020603050405020304" pitchFamily="18" charset="0"/>
                <a:hlinkClick r:id="rId3"/>
              </a:rPr>
              <a:t>https://visualgo.net/en</a:t>
            </a:r>
            <a:r>
              <a:rPr lang="en-US" sz="2800" dirty="0">
                <a:solidFill>
                  <a:srgbClr val="111111"/>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US" sz="2800" dirty="0">
                <a:solidFill>
                  <a:srgbClr val="111111"/>
                </a:solidFill>
                <a:latin typeface="Times New Roman" panose="02020603050405020304" pitchFamily="18" charset="0"/>
                <a:cs typeface="Times New Roman" panose="02020603050405020304" pitchFamily="18" charset="0"/>
                <a:hlinkClick r:id="rId4"/>
              </a:rPr>
              <a:t>https://www.geeksforgeeks.org/</a:t>
            </a:r>
            <a:r>
              <a:rPr lang="en-US" sz="2800" dirty="0">
                <a:solidFill>
                  <a:srgbClr val="111111"/>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US" sz="2800" dirty="0">
                <a:solidFill>
                  <a:srgbClr val="111111"/>
                </a:solidFill>
                <a:latin typeface="Times New Roman" panose="02020603050405020304" pitchFamily="18" charset="0"/>
                <a:cs typeface="Times New Roman" panose="02020603050405020304" pitchFamily="18" charset="0"/>
                <a:hlinkClick r:id="rId5"/>
              </a:rPr>
              <a:t>https://sortvisualizer.com/</a:t>
            </a:r>
            <a:r>
              <a:rPr lang="en-US" sz="2800" dirty="0">
                <a:solidFill>
                  <a:srgbClr val="111111"/>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US" sz="2800" dirty="0">
                <a:solidFill>
                  <a:srgbClr val="111111"/>
                </a:solidFill>
                <a:latin typeface="Times New Roman" panose="02020603050405020304" pitchFamily="18" charset="0"/>
                <a:cs typeface="Times New Roman" panose="02020603050405020304" pitchFamily="18" charset="0"/>
                <a:hlinkClick r:id="rId6"/>
              </a:rPr>
              <a:t>https://www.w3schools.com/</a:t>
            </a:r>
            <a:r>
              <a:rPr lang="en-US" sz="2800" dirty="0">
                <a:solidFill>
                  <a:srgbClr val="111111"/>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US" sz="2800" dirty="0">
                <a:solidFill>
                  <a:srgbClr val="111111"/>
                </a:solidFill>
                <a:latin typeface="Times New Roman" panose="02020603050405020304" pitchFamily="18" charset="0"/>
                <a:cs typeface="Times New Roman" panose="02020603050405020304" pitchFamily="18" charset="0"/>
              </a:rPr>
              <a:t>“Introduction to Algorithms” by Thomas</a:t>
            </a:r>
          </a:p>
          <a:p>
            <a:pPr marL="76200" indent="0">
              <a:buNone/>
            </a:pPr>
            <a:endParaRPr lang="en-US" sz="2800" dirty="0">
              <a:solidFill>
                <a:srgbClr val="111111"/>
              </a:solidFill>
              <a:latin typeface="Times New Roman" panose="02020603050405020304" pitchFamily="18" charset="0"/>
              <a:cs typeface="Times New Roman" panose="02020603050405020304" pitchFamily="18" charset="0"/>
            </a:endParaRPr>
          </a:p>
        </p:txBody>
      </p:sp>
      <p:sp>
        <p:nvSpPr>
          <p:cNvPr id="7" name="Google Shape;106;p14">
            <a:extLst>
              <a:ext uri="{FF2B5EF4-FFF2-40B4-BE49-F238E27FC236}">
                <a16:creationId xmlns:a16="http://schemas.microsoft.com/office/drawing/2014/main" id="{CD7740AF-5888-4B99-A07B-C5ABD97274BC}"/>
              </a:ext>
            </a:extLst>
          </p:cNvPr>
          <p:cNvSpPr txBox="1">
            <a:spLocks/>
          </p:cNvSpPr>
          <p:nvPr/>
        </p:nvSpPr>
        <p:spPr>
          <a:xfrm>
            <a:off x="11459833" y="6414977"/>
            <a:ext cx="731600" cy="418000"/>
          </a:xfrm>
          <a:prstGeom prst="rect">
            <a:avLst/>
          </a:prstGeom>
          <a:noFill/>
          <a:ln>
            <a:noFill/>
          </a:ln>
        </p:spPr>
        <p:txBody>
          <a:bodyPr spcFirstLastPara="1" wrap="square" lIns="121900" tIns="121900" rIns="121900" bIns="121900" anchor="t" anchorCtr="0">
            <a:noAutofit/>
          </a:bodyPr>
          <a:lstStyle>
            <a:defPPr>
              <a:defRPr lang="en-US"/>
            </a:defPPr>
            <a:lvl1pPr marL="0" lvl="0" algn="r" defTabSz="914400" rtl="0" eaLnBrk="1" latinLnBrk="0" hangingPunct="1">
              <a:buNone/>
              <a:defRPr sz="1733" kern="1200">
                <a:solidFill>
                  <a:schemeClr val="accent6"/>
                </a:solidFill>
                <a:latin typeface="Lato"/>
                <a:ea typeface="Lato"/>
                <a:cs typeface="Lato"/>
                <a:sym typeface="Lato"/>
              </a:defRPr>
            </a:lvl1pPr>
            <a:lvl2pPr marL="457200" lvl="1" algn="r" defTabSz="914400" rtl="0" eaLnBrk="1" latinLnBrk="0" hangingPunct="1">
              <a:buNone/>
              <a:defRPr sz="1733" kern="1200">
                <a:solidFill>
                  <a:schemeClr val="accent6"/>
                </a:solidFill>
                <a:latin typeface="Lato"/>
                <a:ea typeface="Lato"/>
                <a:cs typeface="Lato"/>
                <a:sym typeface="Lato"/>
              </a:defRPr>
            </a:lvl2pPr>
            <a:lvl3pPr marL="914400" lvl="2" algn="r" defTabSz="914400" rtl="0" eaLnBrk="1" latinLnBrk="0" hangingPunct="1">
              <a:buNone/>
              <a:defRPr sz="1733" kern="1200">
                <a:solidFill>
                  <a:schemeClr val="accent6"/>
                </a:solidFill>
                <a:latin typeface="Lato"/>
                <a:ea typeface="Lato"/>
                <a:cs typeface="Lato"/>
                <a:sym typeface="Lato"/>
              </a:defRPr>
            </a:lvl3pPr>
            <a:lvl4pPr marL="1371600" lvl="3" algn="r" defTabSz="914400" rtl="0" eaLnBrk="1" latinLnBrk="0" hangingPunct="1">
              <a:buNone/>
              <a:defRPr sz="1733" kern="1200">
                <a:solidFill>
                  <a:schemeClr val="accent6"/>
                </a:solidFill>
                <a:latin typeface="Lato"/>
                <a:ea typeface="Lato"/>
                <a:cs typeface="Lato"/>
                <a:sym typeface="Lato"/>
              </a:defRPr>
            </a:lvl4pPr>
            <a:lvl5pPr marL="1828800" lvl="4" algn="r" defTabSz="914400" rtl="0" eaLnBrk="1" latinLnBrk="0" hangingPunct="1">
              <a:buNone/>
              <a:defRPr sz="1733" kern="1200">
                <a:solidFill>
                  <a:schemeClr val="accent6"/>
                </a:solidFill>
                <a:latin typeface="Lato"/>
                <a:ea typeface="Lato"/>
                <a:cs typeface="Lato"/>
                <a:sym typeface="Lato"/>
              </a:defRPr>
            </a:lvl5pPr>
            <a:lvl6pPr marL="2286000" lvl="5" algn="r" defTabSz="914400" rtl="0" eaLnBrk="1" latinLnBrk="0" hangingPunct="1">
              <a:buNone/>
              <a:defRPr sz="1733" kern="1200">
                <a:solidFill>
                  <a:schemeClr val="accent6"/>
                </a:solidFill>
                <a:latin typeface="Lato"/>
                <a:ea typeface="Lato"/>
                <a:cs typeface="Lato"/>
                <a:sym typeface="Lato"/>
              </a:defRPr>
            </a:lvl6pPr>
            <a:lvl7pPr marL="2743200" lvl="6" algn="r" defTabSz="914400" rtl="0" eaLnBrk="1" latinLnBrk="0" hangingPunct="1">
              <a:buNone/>
              <a:defRPr sz="1733" kern="1200">
                <a:solidFill>
                  <a:schemeClr val="accent6"/>
                </a:solidFill>
                <a:latin typeface="Lato"/>
                <a:ea typeface="Lato"/>
                <a:cs typeface="Lato"/>
                <a:sym typeface="Lato"/>
              </a:defRPr>
            </a:lvl7pPr>
            <a:lvl8pPr marL="3200400" lvl="7" algn="r" defTabSz="914400" rtl="0" eaLnBrk="1" latinLnBrk="0" hangingPunct="1">
              <a:buNone/>
              <a:defRPr sz="1733" kern="1200">
                <a:solidFill>
                  <a:schemeClr val="accent6"/>
                </a:solidFill>
                <a:latin typeface="Lato"/>
                <a:ea typeface="Lato"/>
                <a:cs typeface="Lato"/>
                <a:sym typeface="Lato"/>
              </a:defRPr>
            </a:lvl8pPr>
            <a:lvl9pPr marL="3657600" lvl="8" algn="r" defTabSz="914400" rtl="0" eaLnBrk="1" latinLnBrk="0" hangingPunct="1">
              <a:buNone/>
              <a:defRPr sz="1733" kern="1200">
                <a:solidFill>
                  <a:schemeClr val="accent6"/>
                </a:solidFill>
                <a:latin typeface="Lato"/>
                <a:ea typeface="Lato"/>
                <a:cs typeface="Lato"/>
                <a:sym typeface="Lato"/>
              </a:defRPr>
            </a:lvl9pPr>
          </a:lstStyle>
          <a:p>
            <a:pPr defTabSz="1219170">
              <a:buClr>
                <a:srgbClr val="000000"/>
              </a:buClr>
            </a:pPr>
            <a:endParaRPr lang="en" kern="0" dirty="0">
              <a:solidFill>
                <a:srgbClr val="97ABBC"/>
              </a:solidFill>
            </a:endParaRPr>
          </a:p>
        </p:txBody>
      </p:sp>
    </p:spTree>
    <p:extLst>
      <p:ext uri="{BB962C8B-B14F-4D97-AF65-F5344CB8AC3E}">
        <p14:creationId xmlns:p14="http://schemas.microsoft.com/office/powerpoint/2010/main" val="1999191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B9E0B5-8C08-42E6-8623-0D227AB48A6E}"/>
              </a:ext>
            </a:extLst>
          </p:cNvPr>
          <p:cNvSpPr>
            <a:spLocks noGrp="1"/>
          </p:cNvSpPr>
          <p:nvPr>
            <p:ph type="sldNum" idx="12"/>
          </p:nvPr>
        </p:nvSpPr>
        <p:spPr/>
        <p:txBody>
          <a:bodyPr/>
          <a:lstStyle/>
          <a:p>
            <a:fld id="{00000000-1234-1234-1234-123412341234}" type="slidenum">
              <a:rPr lang="en" smtClean="0"/>
              <a:pPr/>
              <a:t>17</a:t>
            </a:fld>
            <a:endParaRPr lang="en"/>
          </a:p>
        </p:txBody>
      </p:sp>
      <p:sp>
        <p:nvSpPr>
          <p:cNvPr id="27" name="TextBox 26">
            <a:extLst>
              <a:ext uri="{FF2B5EF4-FFF2-40B4-BE49-F238E27FC236}">
                <a16:creationId xmlns:a16="http://schemas.microsoft.com/office/drawing/2014/main" id="{65DCE54E-2750-4DD5-8515-B159FA1BC3F4}"/>
              </a:ext>
            </a:extLst>
          </p:cNvPr>
          <p:cNvSpPr txBox="1"/>
          <p:nvPr/>
        </p:nvSpPr>
        <p:spPr>
          <a:xfrm>
            <a:off x="3048000" y="2628781"/>
            <a:ext cx="6096000" cy="1600438"/>
          </a:xfrm>
          <a:prstGeom prst="rect">
            <a:avLst/>
          </a:prstGeom>
          <a:noFill/>
        </p:spPr>
        <p:txBody>
          <a:bodyPr wrap="square">
            <a:spAutoFit/>
          </a:bodyPr>
          <a:lstStyle/>
          <a:p>
            <a:r>
              <a:rPr lang="en-IN" sz="4900" b="1" dirty="0">
                <a:solidFill>
                  <a:schemeClr val="bg2">
                    <a:lumMod val="60000"/>
                    <a:lumOff val="40000"/>
                  </a:schemeClr>
                </a:solidFill>
                <a:latin typeface="Times New Roman" panose="02020603050405020304" pitchFamily="18" charset="0"/>
                <a:cs typeface="Times New Roman" panose="02020603050405020304" pitchFamily="18" charset="0"/>
              </a:rPr>
              <a:t>          THANK </a:t>
            </a:r>
          </a:p>
          <a:p>
            <a:pPr algn="ctr"/>
            <a:r>
              <a:rPr lang="en-IN" sz="4900" b="1" dirty="0">
                <a:solidFill>
                  <a:schemeClr val="bg2">
                    <a:lumMod val="60000"/>
                    <a:lumOff val="40000"/>
                  </a:schemeClr>
                </a:solidFill>
                <a:latin typeface="Times New Roman" panose="02020603050405020304" pitchFamily="18" charset="0"/>
                <a:cs typeface="Times New Roman" panose="02020603050405020304" pitchFamily="18" charset="0"/>
              </a:rPr>
              <a:t>         YOU!!!</a:t>
            </a:r>
            <a:endParaRPr lang="en-IN" sz="4900" dirty="0"/>
          </a:p>
        </p:txBody>
      </p:sp>
    </p:spTree>
    <p:extLst>
      <p:ext uri="{BB962C8B-B14F-4D97-AF65-F5344CB8AC3E}">
        <p14:creationId xmlns:p14="http://schemas.microsoft.com/office/powerpoint/2010/main" val="687045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82995" y="24878"/>
            <a:ext cx="10170800" cy="937032"/>
          </a:xfrm>
          <a:prstGeom prst="rect">
            <a:avLst/>
          </a:prstGeom>
        </p:spPr>
        <p:txBody>
          <a:bodyPr spcFirstLastPara="1" vert="horz" wrap="square" lIns="121900" tIns="121900" rIns="121900" bIns="121900" rtlCol="0" anchor="b" anchorCtr="0">
            <a:noAutofit/>
          </a:bodyPr>
          <a:lstStyle/>
          <a:p>
            <a:r>
              <a:rPr lang="en" sz="4900" b="1" dirty="0">
                <a:solidFill>
                  <a:schemeClr val="accent2"/>
                </a:solidFill>
                <a:latin typeface="Times New Roman" panose="02020603050405020304" pitchFamily="18" charset="0"/>
                <a:cs typeface="Times New Roman" panose="02020603050405020304" pitchFamily="18" charset="0"/>
              </a:rPr>
              <a:t>OUTLINE</a:t>
            </a:r>
            <a:endParaRPr sz="4900" b="1" dirty="0">
              <a:latin typeface="Times New Roman" panose="02020603050405020304" pitchFamily="18" charset="0"/>
              <a:cs typeface="Times New Roman" panose="02020603050405020304" pitchFamily="18" charset="0"/>
            </a:endParaRPr>
          </a:p>
        </p:txBody>
      </p:sp>
      <p:sp>
        <p:nvSpPr>
          <p:cNvPr id="96" name="Google Shape;96;p13"/>
          <p:cNvSpPr txBox="1"/>
          <p:nvPr/>
        </p:nvSpPr>
        <p:spPr>
          <a:xfrm>
            <a:off x="782995" y="1166762"/>
            <a:ext cx="10390800" cy="5324778"/>
          </a:xfrm>
          <a:prstGeom prst="rect">
            <a:avLst/>
          </a:prstGeom>
          <a:noFill/>
          <a:ln>
            <a:noFill/>
          </a:ln>
        </p:spPr>
        <p:txBody>
          <a:bodyPr spcFirstLastPara="1" wrap="square" lIns="121900" tIns="121900" rIns="121900" bIns="121900" anchor="t" anchorCtr="0">
            <a:noAutofit/>
          </a:bodyPr>
          <a:lstStyle/>
          <a:p>
            <a:pPr marL="285750" lvl="0" indent="-285750" algn="l" rtl="0">
              <a:lnSpc>
                <a:spcPct val="100000"/>
              </a:lnSpc>
              <a:spcBef>
                <a:spcPts val="0"/>
              </a:spcBef>
              <a:spcAft>
                <a:spcPts val="0"/>
              </a:spcAft>
              <a:buClr>
                <a:schemeClr val="dk1"/>
              </a:buClr>
              <a:buSzPts val="2800"/>
              <a:buFont typeface="Arial" panose="020B0604020202020204" pitchFamily="34" charset="0"/>
              <a:buChar char="•"/>
            </a:pPr>
            <a:r>
              <a:rPr lang="en-IN" sz="2400" dirty="0">
                <a:solidFill>
                  <a:srgbClr val="111111"/>
                </a:solidFill>
                <a:latin typeface="Times New Roman" panose="02020603050405020304" pitchFamily="18" charset="0"/>
                <a:ea typeface="Times New Roman"/>
                <a:cs typeface="Times New Roman" panose="02020603050405020304" pitchFamily="18" charset="0"/>
                <a:sym typeface="Times New Roman"/>
              </a:rPr>
              <a:t>Introduction</a:t>
            </a:r>
          </a:p>
          <a:p>
            <a:pPr marL="285750" lvl="0" indent="-285750" algn="l" rtl="0">
              <a:lnSpc>
                <a:spcPct val="100000"/>
              </a:lnSpc>
              <a:spcBef>
                <a:spcPts val="0"/>
              </a:spcBef>
              <a:spcAft>
                <a:spcPts val="0"/>
              </a:spcAft>
              <a:buClr>
                <a:schemeClr val="dk1"/>
              </a:buClr>
              <a:buSzPts val="2800"/>
              <a:buFont typeface="Arial" panose="020B0604020202020204" pitchFamily="34" charset="0"/>
              <a:buChar char="•"/>
            </a:pPr>
            <a:r>
              <a:rPr lang="en-IN" sz="2400" dirty="0">
                <a:solidFill>
                  <a:srgbClr val="111111"/>
                </a:solidFill>
                <a:latin typeface="Times New Roman" panose="02020603050405020304" pitchFamily="18" charset="0"/>
                <a:ea typeface="Times New Roman"/>
                <a:cs typeface="Times New Roman" panose="02020603050405020304" pitchFamily="18" charset="0"/>
                <a:sym typeface="Times New Roman"/>
              </a:rPr>
              <a:t>Motivation</a:t>
            </a:r>
          </a:p>
          <a:p>
            <a:pPr marL="285750" lvl="0" indent="-285750" algn="l" rtl="0">
              <a:lnSpc>
                <a:spcPct val="100000"/>
              </a:lnSpc>
              <a:spcBef>
                <a:spcPts val="560"/>
              </a:spcBef>
              <a:spcAft>
                <a:spcPts val="0"/>
              </a:spcAft>
              <a:buClr>
                <a:schemeClr val="dk1"/>
              </a:buClr>
              <a:buSzPts val="2800"/>
              <a:buFont typeface="Arial" panose="020B0604020202020204" pitchFamily="34" charset="0"/>
              <a:buChar char="•"/>
            </a:pPr>
            <a:r>
              <a:rPr lang="en-IN" sz="2400" dirty="0">
                <a:solidFill>
                  <a:srgbClr val="111111"/>
                </a:solidFill>
                <a:latin typeface="Times New Roman" panose="02020603050405020304" pitchFamily="18" charset="0"/>
                <a:ea typeface="Times New Roman"/>
                <a:cs typeface="Times New Roman" panose="02020603050405020304" pitchFamily="18" charset="0"/>
                <a:sym typeface="Times New Roman"/>
              </a:rPr>
              <a:t>Literature review</a:t>
            </a:r>
          </a:p>
          <a:p>
            <a:pPr marL="285750" lvl="0" indent="-285750" algn="l" rtl="0">
              <a:lnSpc>
                <a:spcPct val="100000"/>
              </a:lnSpc>
              <a:spcBef>
                <a:spcPts val="560"/>
              </a:spcBef>
              <a:spcAft>
                <a:spcPts val="0"/>
              </a:spcAft>
              <a:buClr>
                <a:schemeClr val="dk1"/>
              </a:buClr>
              <a:buSzPts val="2800"/>
              <a:buFont typeface="Arial" panose="020B0604020202020204" pitchFamily="34" charset="0"/>
              <a:buChar char="•"/>
            </a:pPr>
            <a:r>
              <a:rPr lang="en-IN" sz="2400" dirty="0">
                <a:solidFill>
                  <a:srgbClr val="111111"/>
                </a:solidFill>
                <a:latin typeface="Times New Roman" panose="02020603050405020304" pitchFamily="18" charset="0"/>
                <a:ea typeface="Times New Roman"/>
                <a:cs typeface="Times New Roman" panose="02020603050405020304" pitchFamily="18" charset="0"/>
                <a:sym typeface="Times New Roman"/>
              </a:rPr>
              <a:t>Analysis of Review</a:t>
            </a:r>
          </a:p>
          <a:p>
            <a:pPr marL="285750" lvl="0" indent="-285750" algn="l" rtl="0">
              <a:lnSpc>
                <a:spcPct val="100000"/>
              </a:lnSpc>
              <a:spcBef>
                <a:spcPts val="560"/>
              </a:spcBef>
              <a:spcAft>
                <a:spcPts val="0"/>
              </a:spcAft>
              <a:buClr>
                <a:schemeClr val="dk1"/>
              </a:buClr>
              <a:buSzPts val="2800"/>
              <a:buFont typeface="Arial" panose="020B0604020202020204" pitchFamily="34" charset="0"/>
              <a:buChar char="•"/>
            </a:pPr>
            <a:r>
              <a:rPr lang="en-IN" sz="2400" dirty="0">
                <a:solidFill>
                  <a:srgbClr val="111111"/>
                </a:solidFill>
                <a:latin typeface="Times New Roman" panose="02020603050405020304" pitchFamily="18" charset="0"/>
                <a:ea typeface="Times New Roman"/>
                <a:cs typeface="Times New Roman" panose="02020603050405020304" pitchFamily="18" charset="0"/>
                <a:sym typeface="Times New Roman"/>
              </a:rPr>
              <a:t>Objectives</a:t>
            </a:r>
            <a:endParaRPr lang="en-IN" sz="2400" dirty="0">
              <a:solidFill>
                <a:srgbClr val="111111"/>
              </a:solidFill>
              <a:latin typeface="Times New Roman" panose="02020603050405020304" pitchFamily="18" charset="0"/>
              <a:cs typeface="Times New Roman" panose="02020603050405020304" pitchFamily="18" charset="0"/>
            </a:endParaRPr>
          </a:p>
          <a:p>
            <a:pPr marL="285750" lvl="0" indent="-285750" algn="l" rtl="0">
              <a:lnSpc>
                <a:spcPct val="100000"/>
              </a:lnSpc>
              <a:spcBef>
                <a:spcPts val="560"/>
              </a:spcBef>
              <a:spcAft>
                <a:spcPts val="0"/>
              </a:spcAft>
              <a:buClr>
                <a:schemeClr val="dk1"/>
              </a:buClr>
              <a:buSzPts val="2800"/>
              <a:buFont typeface="Arial" panose="020B0604020202020204" pitchFamily="34" charset="0"/>
              <a:buChar char="•"/>
            </a:pPr>
            <a:r>
              <a:rPr lang="en-IN" sz="2400" dirty="0">
                <a:solidFill>
                  <a:srgbClr val="111111"/>
                </a:solidFill>
                <a:latin typeface="Times New Roman" panose="02020603050405020304" pitchFamily="18" charset="0"/>
                <a:ea typeface="Times New Roman"/>
                <a:cs typeface="Times New Roman" panose="02020603050405020304" pitchFamily="18" charset="0"/>
                <a:sym typeface="Times New Roman"/>
              </a:rPr>
              <a:t>Scope</a:t>
            </a:r>
          </a:p>
          <a:p>
            <a:pPr marL="285750" lvl="0" indent="-285750" algn="l" rtl="0">
              <a:lnSpc>
                <a:spcPct val="100000"/>
              </a:lnSpc>
              <a:spcBef>
                <a:spcPts val="560"/>
              </a:spcBef>
              <a:spcAft>
                <a:spcPts val="0"/>
              </a:spcAft>
              <a:buClr>
                <a:schemeClr val="dk1"/>
              </a:buClr>
              <a:buSzPts val="2800"/>
              <a:buFont typeface="Arial" panose="020B0604020202020204" pitchFamily="34" charset="0"/>
              <a:buChar char="•"/>
            </a:pPr>
            <a:r>
              <a:rPr lang="en-IN" sz="2400" dirty="0">
                <a:solidFill>
                  <a:srgbClr val="111111"/>
                </a:solidFill>
                <a:latin typeface="Times New Roman" panose="02020603050405020304" pitchFamily="18" charset="0"/>
                <a:cs typeface="Times New Roman" panose="02020603050405020304" pitchFamily="18" charset="0"/>
                <a:sym typeface="Times New Roman"/>
              </a:rPr>
              <a:t>Problem Statement</a:t>
            </a:r>
            <a:endParaRPr lang="en-IN" sz="2400" dirty="0">
              <a:solidFill>
                <a:srgbClr val="111111"/>
              </a:solidFill>
              <a:latin typeface="Times New Roman" panose="02020603050405020304" pitchFamily="18" charset="0"/>
              <a:cs typeface="Times New Roman" panose="02020603050405020304" pitchFamily="18" charset="0"/>
            </a:endParaRPr>
          </a:p>
          <a:p>
            <a:pPr marL="285750" lvl="0" indent="-285750" algn="l" rtl="0">
              <a:lnSpc>
                <a:spcPct val="100000"/>
              </a:lnSpc>
              <a:spcBef>
                <a:spcPts val="560"/>
              </a:spcBef>
              <a:spcAft>
                <a:spcPts val="0"/>
              </a:spcAft>
              <a:buClr>
                <a:schemeClr val="dk1"/>
              </a:buClr>
              <a:buSzPts val="2800"/>
              <a:buFont typeface="Arial" panose="020B0604020202020204" pitchFamily="34" charset="0"/>
              <a:buChar char="•"/>
            </a:pPr>
            <a:r>
              <a:rPr lang="en-IN" sz="2400" dirty="0">
                <a:solidFill>
                  <a:srgbClr val="111111"/>
                </a:solidFill>
                <a:latin typeface="Times New Roman" panose="02020603050405020304" pitchFamily="18" charset="0"/>
                <a:ea typeface="Times New Roman"/>
                <a:cs typeface="Times New Roman" panose="02020603050405020304" pitchFamily="18" charset="0"/>
                <a:sym typeface="Times New Roman"/>
              </a:rPr>
              <a:t>Proposed System</a:t>
            </a:r>
          </a:p>
          <a:p>
            <a:pPr marL="285750" lvl="0" indent="-285750" algn="l" rtl="0">
              <a:lnSpc>
                <a:spcPct val="100000"/>
              </a:lnSpc>
              <a:spcBef>
                <a:spcPts val="560"/>
              </a:spcBef>
              <a:spcAft>
                <a:spcPts val="0"/>
              </a:spcAft>
              <a:buClr>
                <a:schemeClr val="dk1"/>
              </a:buClr>
              <a:buSzPts val="2800"/>
              <a:buFont typeface="Arial" panose="020B0604020202020204" pitchFamily="34" charset="0"/>
              <a:buChar char="•"/>
            </a:pPr>
            <a:r>
              <a:rPr lang="en-IN" sz="2400" dirty="0">
                <a:solidFill>
                  <a:srgbClr val="111111"/>
                </a:solidFill>
                <a:latin typeface="Times New Roman" panose="02020603050405020304" pitchFamily="18" charset="0"/>
                <a:cs typeface="Times New Roman" panose="02020603050405020304" pitchFamily="18" charset="0"/>
                <a:sym typeface="Times New Roman"/>
              </a:rPr>
              <a:t>Result</a:t>
            </a:r>
            <a:endParaRPr lang="en-IN" sz="2400" dirty="0">
              <a:solidFill>
                <a:srgbClr val="111111"/>
              </a:solidFill>
              <a:latin typeface="Times New Roman" panose="02020603050405020304" pitchFamily="18" charset="0"/>
              <a:cs typeface="Times New Roman" panose="02020603050405020304" pitchFamily="18" charset="0"/>
            </a:endParaRPr>
          </a:p>
          <a:p>
            <a:pPr marL="285750" lvl="0" indent="-285750" algn="l" rtl="0">
              <a:lnSpc>
                <a:spcPct val="100000"/>
              </a:lnSpc>
              <a:spcBef>
                <a:spcPts val="560"/>
              </a:spcBef>
              <a:spcAft>
                <a:spcPts val="0"/>
              </a:spcAft>
              <a:buClr>
                <a:schemeClr val="dk1"/>
              </a:buClr>
              <a:buSzPts val="2800"/>
              <a:buFont typeface="Arial" panose="020B0604020202020204" pitchFamily="34" charset="0"/>
              <a:buChar char="•"/>
            </a:pPr>
            <a:r>
              <a:rPr lang="en-IN" sz="2400" dirty="0">
                <a:solidFill>
                  <a:srgbClr val="111111"/>
                </a:solidFill>
                <a:latin typeface="Times New Roman" panose="02020603050405020304" pitchFamily="18" charset="0"/>
                <a:ea typeface="Times New Roman"/>
                <a:cs typeface="Times New Roman" panose="02020603050405020304" pitchFamily="18" charset="0"/>
                <a:sym typeface="Times New Roman"/>
              </a:rPr>
              <a:t>Further Scope</a:t>
            </a:r>
          </a:p>
          <a:p>
            <a:pPr marL="285750" lvl="0" indent="-285750" algn="l" rtl="0">
              <a:lnSpc>
                <a:spcPct val="100000"/>
              </a:lnSpc>
              <a:spcBef>
                <a:spcPts val="560"/>
              </a:spcBef>
              <a:spcAft>
                <a:spcPts val="0"/>
              </a:spcAft>
              <a:buClr>
                <a:schemeClr val="dk1"/>
              </a:buClr>
              <a:buSzPts val="2800"/>
              <a:buFont typeface="Arial" panose="020B0604020202020204" pitchFamily="34" charset="0"/>
              <a:buChar char="•"/>
            </a:pPr>
            <a:r>
              <a:rPr lang="en-IN" sz="2400" dirty="0">
                <a:solidFill>
                  <a:srgbClr val="111111"/>
                </a:solidFill>
                <a:latin typeface="Times New Roman" panose="02020603050405020304" pitchFamily="18" charset="0"/>
                <a:ea typeface="Times New Roman"/>
                <a:cs typeface="Times New Roman" panose="02020603050405020304" pitchFamily="18" charset="0"/>
                <a:sym typeface="Times New Roman"/>
              </a:rPr>
              <a:t>Observations/Conclusion</a:t>
            </a:r>
          </a:p>
          <a:p>
            <a:pPr marL="285750" lvl="0" indent="-285750" algn="l" rtl="0">
              <a:lnSpc>
                <a:spcPct val="100000"/>
              </a:lnSpc>
              <a:spcBef>
                <a:spcPts val="560"/>
              </a:spcBef>
              <a:spcAft>
                <a:spcPts val="0"/>
              </a:spcAft>
              <a:buClr>
                <a:schemeClr val="dk1"/>
              </a:buClr>
              <a:buSzPts val="2800"/>
              <a:buFont typeface="Arial" panose="020B0604020202020204" pitchFamily="34" charset="0"/>
              <a:buChar char="•"/>
            </a:pPr>
            <a:r>
              <a:rPr lang="en-IN" sz="2400" dirty="0">
                <a:solidFill>
                  <a:srgbClr val="111111"/>
                </a:solidFill>
                <a:latin typeface="Times New Roman" panose="02020603050405020304" pitchFamily="18" charset="0"/>
                <a:ea typeface="Times New Roman"/>
                <a:cs typeface="Times New Roman" panose="02020603050405020304" pitchFamily="18" charset="0"/>
                <a:sym typeface="Times New Roman"/>
              </a:rPr>
              <a:t>References</a:t>
            </a:r>
          </a:p>
          <a:p>
            <a:pPr marL="380990" indent="-380990">
              <a:buClr>
                <a:schemeClr val="dk1"/>
              </a:buClr>
              <a:buSzPts val="2800"/>
              <a:buFont typeface="Arial" panose="020B0604020202020204" pitchFamily="34" charset="0"/>
              <a:buChar char="•"/>
            </a:pPr>
            <a:endParaRPr lang="en-IN" sz="2400" dirty="0">
              <a:solidFill>
                <a:srgbClr val="111111"/>
              </a:solidFill>
              <a:latin typeface="Times New Roman" panose="02020603050405020304" pitchFamily="18" charset="0"/>
              <a:ea typeface="Times New Roman"/>
              <a:cs typeface="Times New Roman" panose="02020603050405020304" pitchFamily="18" charset="0"/>
              <a:sym typeface="Times New Roman"/>
            </a:endParaRPr>
          </a:p>
        </p:txBody>
      </p:sp>
      <p:sp>
        <p:nvSpPr>
          <p:cNvPr id="97" name="Google Shape;97;p13"/>
          <p:cNvSpPr txBox="1">
            <a:spLocks noGrp="1"/>
          </p:cNvSpPr>
          <p:nvPr>
            <p:ph type="sldNum" idx="12"/>
          </p:nvPr>
        </p:nvSpPr>
        <p:spPr>
          <a:xfrm>
            <a:off x="11307433" y="6262577"/>
            <a:ext cx="731600" cy="418000"/>
          </a:xfrm>
          <a:prstGeom prst="rect">
            <a:avLst/>
          </a:prstGeom>
        </p:spPr>
        <p:txBody>
          <a:bodyPr spcFirstLastPara="1" vert="horz" wrap="square" lIns="121900" tIns="121900" rIns="121900" bIns="121900" rtlCol="0" anchor="t" anchorCtr="0">
            <a:noAutofit/>
          </a:bodyPr>
          <a:lstStyle/>
          <a:p>
            <a:r>
              <a:rPr lang="en" sz="1730" dirty="0">
                <a:latin typeface="Lato" panose="020F0502020204030203" pitchFamily="34" charset="0"/>
                <a:ea typeface="Lato" panose="020F0502020204030203" pitchFamily="34" charset="0"/>
                <a:cs typeface="Lato" panose="020F0502020204030203" pitchFamily="34" charset="0"/>
              </a:rPr>
              <a:t>2</a:t>
            </a:r>
            <a:endParaRPr sz="1730" dirty="0">
              <a:latin typeface="Lato" panose="020F0502020204030203" pitchFamily="34" charset="0"/>
              <a:ea typeface="Lato" panose="020F0502020204030203" pitchFamily="34" charset="0"/>
              <a:cs typeface="Lato" panose="020F0502020204030203" pitchFamily="34" charset="0"/>
            </a:endParaRPr>
          </a:p>
        </p:txBody>
      </p:sp>
      <p:pic>
        <p:nvPicPr>
          <p:cNvPr id="3" name="Picture 2">
            <a:extLst>
              <a:ext uri="{FF2B5EF4-FFF2-40B4-BE49-F238E27FC236}">
                <a16:creationId xmlns:a16="http://schemas.microsoft.com/office/drawing/2014/main" id="{5DE4CD13-9A64-44A4-A7F3-C5CFDCE74160}"/>
              </a:ext>
            </a:extLst>
          </p:cNvPr>
          <p:cNvPicPr>
            <a:picLocks noChangeAspect="1"/>
          </p:cNvPicPr>
          <p:nvPr/>
        </p:nvPicPr>
        <p:blipFill>
          <a:blip r:embed="rId3"/>
          <a:stretch>
            <a:fillRect/>
          </a:stretch>
        </p:blipFill>
        <p:spPr>
          <a:xfrm>
            <a:off x="5012506" y="280059"/>
            <a:ext cx="6286500" cy="5956300"/>
          </a:xfrm>
          <a:prstGeom prst="ellipse">
            <a:avLst/>
          </a:prstGeom>
          <a:ln>
            <a:noFill/>
          </a:ln>
          <a:effectLst>
            <a:softEdge rad="1125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4"/>
          <p:cNvSpPr txBox="1">
            <a:spLocks noGrp="1"/>
          </p:cNvSpPr>
          <p:nvPr>
            <p:ph type="ctrTitle" idx="4294967295"/>
          </p:nvPr>
        </p:nvSpPr>
        <p:spPr>
          <a:xfrm>
            <a:off x="1221366" y="126326"/>
            <a:ext cx="9554788" cy="1027327"/>
          </a:xfrm>
          <a:prstGeom prst="rect">
            <a:avLst/>
          </a:prstGeom>
        </p:spPr>
        <p:txBody>
          <a:bodyPr spcFirstLastPara="1" wrap="square" lIns="121900" tIns="121900" rIns="121900" bIns="121900" anchor="b" anchorCtr="0">
            <a:noAutofit/>
          </a:bodyPr>
          <a:lstStyle/>
          <a:p>
            <a:pPr algn="ctr"/>
            <a:r>
              <a:rPr lang="en" sz="4900" b="1" dirty="0">
                <a:solidFill>
                  <a:schemeClr val="accent2"/>
                </a:solidFill>
                <a:latin typeface="Times New Roman" panose="02020603050405020304" pitchFamily="18" charset="0"/>
                <a:cs typeface="Times New Roman" panose="02020603050405020304" pitchFamily="18" charset="0"/>
              </a:rPr>
              <a:t>INTRODUCTION</a:t>
            </a:r>
            <a:endParaRPr sz="4900" b="1" dirty="0">
              <a:solidFill>
                <a:schemeClr val="accent2"/>
              </a:solidFill>
              <a:latin typeface="Times New Roman" panose="02020603050405020304" pitchFamily="18" charset="0"/>
              <a:cs typeface="Times New Roman" panose="02020603050405020304" pitchFamily="18" charset="0"/>
            </a:endParaRPr>
          </a:p>
        </p:txBody>
      </p:sp>
      <p:sp>
        <p:nvSpPr>
          <p:cNvPr id="104" name="Google Shape;104;p14"/>
          <p:cNvSpPr txBox="1">
            <a:spLocks noGrp="1"/>
          </p:cNvSpPr>
          <p:nvPr>
            <p:ph type="body" idx="4294967295"/>
          </p:nvPr>
        </p:nvSpPr>
        <p:spPr>
          <a:xfrm>
            <a:off x="812801" y="1153652"/>
            <a:ext cx="10395975" cy="5108925"/>
          </a:xfrm>
          <a:prstGeom prst="rect">
            <a:avLst/>
          </a:prstGeom>
        </p:spPr>
        <p:txBody>
          <a:bodyPr spcFirstLastPara="1" wrap="square" lIns="121900" tIns="121900" rIns="121900" bIns="121900" anchor="t" anchorCtr="0">
            <a:noAutofit/>
          </a:bodyPr>
          <a:lstStyle/>
          <a:p>
            <a:pPr>
              <a:buFont typeface="Wingdings" panose="05000000000000000000" pitchFamily="2" charset="2"/>
              <a:buChar char="§"/>
            </a:pPr>
            <a:r>
              <a:rPr lang="en-US" sz="2800" dirty="0">
                <a:solidFill>
                  <a:srgbClr val="111111"/>
                </a:solidFill>
                <a:latin typeface="Times New Roman" panose="02020603050405020304" pitchFamily="18" charset="0"/>
                <a:cs typeface="Times New Roman" panose="02020603050405020304" pitchFamily="18" charset="0"/>
              </a:rPr>
              <a:t>Algorithm visualization can be defined as the use of images to convey some useful information about algorithms. </a:t>
            </a:r>
          </a:p>
          <a:p>
            <a:pPr>
              <a:buFont typeface="Wingdings" panose="05000000000000000000" pitchFamily="2" charset="2"/>
              <a:buChar char="§"/>
            </a:pPr>
            <a:r>
              <a:rPr lang="en-IN" sz="2800" dirty="0">
                <a:solidFill>
                  <a:srgbClr val="111111"/>
                </a:solidFill>
                <a:latin typeface="Times New Roman" panose="02020603050405020304" pitchFamily="18" charset="0"/>
                <a:cs typeface="Times New Roman" panose="02020603050405020304" pitchFamily="18" charset="0"/>
              </a:rPr>
              <a:t>Algorithms are the important concept in programming.</a:t>
            </a:r>
          </a:p>
          <a:p>
            <a:pPr>
              <a:buFont typeface="Wingdings" panose="05000000000000000000" pitchFamily="2" charset="2"/>
              <a:buChar char="§"/>
            </a:pPr>
            <a:r>
              <a:rPr lang="en-IN" sz="2800" dirty="0">
                <a:solidFill>
                  <a:srgbClr val="111111"/>
                </a:solidFill>
                <a:latin typeface="Times New Roman" panose="02020603050405020304" pitchFamily="18" charset="0"/>
                <a:cs typeface="Times New Roman" panose="02020603050405020304" pitchFamily="18" charset="0"/>
              </a:rPr>
              <a:t>You can create a website that shows the people how does the actual algorithm work.</a:t>
            </a:r>
          </a:p>
          <a:p>
            <a:pPr>
              <a:buFont typeface="Wingdings" panose="05000000000000000000" pitchFamily="2" charset="2"/>
              <a:buChar char="§"/>
            </a:pPr>
            <a:r>
              <a:rPr lang="en-IN" sz="2800" dirty="0">
                <a:solidFill>
                  <a:srgbClr val="111111"/>
                </a:solidFill>
                <a:latin typeface="Times New Roman" panose="02020603050405020304" pitchFamily="18" charset="0"/>
                <a:cs typeface="Times New Roman" panose="02020603050405020304" pitchFamily="18" charset="0"/>
              </a:rPr>
              <a:t>For Ex: Like array</a:t>
            </a:r>
          </a:p>
          <a:p>
            <a:pPr marL="76200" indent="0">
              <a:buNone/>
            </a:pPr>
            <a:r>
              <a:rPr lang="en-IN" sz="2800" dirty="0">
                <a:solidFill>
                  <a:srgbClr val="111111"/>
                </a:solidFill>
                <a:latin typeface="Times New Roman" panose="02020603050405020304" pitchFamily="18" charset="0"/>
                <a:cs typeface="Times New Roman" panose="02020603050405020304" pitchFamily="18" charset="0"/>
              </a:rPr>
              <a:t>	They can input and it will show them how exactly the numbers getting interchange and how it is sorting the array.</a:t>
            </a:r>
          </a:p>
          <a:p>
            <a:pPr>
              <a:buFont typeface="Wingdings" panose="05000000000000000000" pitchFamily="2" charset="2"/>
              <a:buChar char="§"/>
            </a:pPr>
            <a:endParaRPr lang="en-IN" sz="2800" dirty="0">
              <a:solidFill>
                <a:srgbClr val="111111"/>
              </a:solidFill>
              <a:latin typeface="Times New Roman" panose="02020603050405020304" pitchFamily="18" charset="0"/>
              <a:cs typeface="Times New Roman" panose="02020603050405020304" pitchFamily="18" charset="0"/>
            </a:endParaRPr>
          </a:p>
        </p:txBody>
      </p:sp>
      <p:sp>
        <p:nvSpPr>
          <p:cNvPr id="106" name="Google Shape;106;p14"/>
          <p:cNvSpPr txBox="1">
            <a:spLocks noGrp="1"/>
          </p:cNvSpPr>
          <p:nvPr>
            <p:ph type="sldNum" idx="12"/>
          </p:nvPr>
        </p:nvSpPr>
        <p:spPr>
          <a:xfrm>
            <a:off x="11307433" y="6262577"/>
            <a:ext cx="731600" cy="418000"/>
          </a:xfrm>
          <a:prstGeom prst="rect">
            <a:avLst/>
          </a:prstGeom>
        </p:spPr>
        <p:txBody>
          <a:bodyPr spcFirstLastPara="1" wrap="square" lIns="121900" tIns="121900" rIns="121900" bIns="121900" anchor="t" anchorCtr="0">
            <a:noAutofit/>
          </a:bodyPr>
          <a:lstStyle/>
          <a:p>
            <a:pPr defTabSz="1219170">
              <a:buClr>
                <a:srgbClr val="000000"/>
              </a:buClr>
            </a:pPr>
            <a:fld id="{00000000-1234-1234-1234-123412341234}" type="slidenum">
              <a:rPr lang="en" kern="0">
                <a:solidFill>
                  <a:srgbClr val="97ABBC"/>
                </a:solidFill>
              </a:rPr>
              <a:pPr defTabSz="1219170">
                <a:buClr>
                  <a:srgbClr val="000000"/>
                </a:buClr>
              </a:pPr>
              <a:t>3</a:t>
            </a:fld>
            <a:endParaRPr kern="0" dirty="0">
              <a:solidFill>
                <a:srgbClr val="97ABBC"/>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AEF6E1-71EB-444D-8BFB-008D3C5A368A}"/>
              </a:ext>
            </a:extLst>
          </p:cNvPr>
          <p:cNvSpPr>
            <a:spLocks noGrp="1"/>
          </p:cNvSpPr>
          <p:nvPr>
            <p:ph type="sldNum" idx="12"/>
          </p:nvPr>
        </p:nvSpPr>
        <p:spPr/>
        <p:txBody>
          <a:bodyPr/>
          <a:lstStyle/>
          <a:p>
            <a:fld id="{00000000-1234-1234-1234-123412341234}" type="slidenum">
              <a:rPr lang="en" smtClean="0"/>
              <a:pPr/>
              <a:t>4</a:t>
            </a:fld>
            <a:endParaRPr lang="en"/>
          </a:p>
        </p:txBody>
      </p:sp>
      <p:sp>
        <p:nvSpPr>
          <p:cNvPr id="3" name="Slide Number Placeholder 1">
            <a:extLst>
              <a:ext uri="{FF2B5EF4-FFF2-40B4-BE49-F238E27FC236}">
                <a16:creationId xmlns:a16="http://schemas.microsoft.com/office/drawing/2014/main" id="{CA7964F4-7EFB-4B98-850A-3D2044369231}"/>
              </a:ext>
            </a:extLst>
          </p:cNvPr>
          <p:cNvSpPr txBox="1">
            <a:spLocks/>
          </p:cNvSpPr>
          <p:nvPr/>
        </p:nvSpPr>
        <p:spPr>
          <a:xfrm>
            <a:off x="11307433" y="6262577"/>
            <a:ext cx="731600" cy="418000"/>
          </a:xfrm>
          <a:prstGeom prst="rect">
            <a:avLst/>
          </a:prstGeom>
          <a:noFill/>
          <a:ln>
            <a:noFill/>
          </a:ln>
        </p:spPr>
        <p:txBody>
          <a:bodyPr spcFirstLastPara="1" wrap="square" lIns="91425" tIns="91425" rIns="91425" bIns="91425" anchor="t" anchorCtr="0">
            <a:noAutofit/>
          </a:bodyPr>
          <a:lstStyle>
            <a:defPPr>
              <a:defRPr lang="en-US"/>
            </a:defPPr>
            <a:lvl1pPr marL="0" lvl="0" algn="r" defTabSz="914400" rtl="0" eaLnBrk="1" latinLnBrk="0" hangingPunct="1">
              <a:buNone/>
              <a:defRPr sz="1733" kern="1200">
                <a:solidFill>
                  <a:schemeClr val="accent6"/>
                </a:solidFill>
                <a:latin typeface="Lato"/>
                <a:ea typeface="Lato"/>
                <a:cs typeface="Lato"/>
                <a:sym typeface="Lato"/>
              </a:defRPr>
            </a:lvl1pPr>
            <a:lvl2pPr marL="457200" lvl="1" algn="r" defTabSz="914400" rtl="0" eaLnBrk="1" latinLnBrk="0" hangingPunct="1">
              <a:buNone/>
              <a:defRPr sz="1733" kern="1200">
                <a:solidFill>
                  <a:schemeClr val="accent6"/>
                </a:solidFill>
                <a:latin typeface="Lato"/>
                <a:ea typeface="Lato"/>
                <a:cs typeface="Lato"/>
                <a:sym typeface="Lato"/>
              </a:defRPr>
            </a:lvl2pPr>
            <a:lvl3pPr marL="914400" lvl="2" algn="r" defTabSz="914400" rtl="0" eaLnBrk="1" latinLnBrk="0" hangingPunct="1">
              <a:buNone/>
              <a:defRPr sz="1733" kern="1200">
                <a:solidFill>
                  <a:schemeClr val="accent6"/>
                </a:solidFill>
                <a:latin typeface="Lato"/>
                <a:ea typeface="Lato"/>
                <a:cs typeface="Lato"/>
                <a:sym typeface="Lato"/>
              </a:defRPr>
            </a:lvl3pPr>
            <a:lvl4pPr marL="1371600" lvl="3" algn="r" defTabSz="914400" rtl="0" eaLnBrk="1" latinLnBrk="0" hangingPunct="1">
              <a:buNone/>
              <a:defRPr sz="1733" kern="1200">
                <a:solidFill>
                  <a:schemeClr val="accent6"/>
                </a:solidFill>
                <a:latin typeface="Lato"/>
                <a:ea typeface="Lato"/>
                <a:cs typeface="Lato"/>
                <a:sym typeface="Lato"/>
              </a:defRPr>
            </a:lvl4pPr>
            <a:lvl5pPr marL="1828800" lvl="4" algn="r" defTabSz="914400" rtl="0" eaLnBrk="1" latinLnBrk="0" hangingPunct="1">
              <a:buNone/>
              <a:defRPr sz="1733" kern="1200">
                <a:solidFill>
                  <a:schemeClr val="accent6"/>
                </a:solidFill>
                <a:latin typeface="Lato"/>
                <a:ea typeface="Lato"/>
                <a:cs typeface="Lato"/>
                <a:sym typeface="Lato"/>
              </a:defRPr>
            </a:lvl5pPr>
            <a:lvl6pPr marL="2286000" lvl="5" algn="r" defTabSz="914400" rtl="0" eaLnBrk="1" latinLnBrk="0" hangingPunct="1">
              <a:buNone/>
              <a:defRPr sz="1733" kern="1200">
                <a:solidFill>
                  <a:schemeClr val="accent6"/>
                </a:solidFill>
                <a:latin typeface="Lato"/>
                <a:ea typeface="Lato"/>
                <a:cs typeface="Lato"/>
                <a:sym typeface="Lato"/>
              </a:defRPr>
            </a:lvl6pPr>
            <a:lvl7pPr marL="2743200" lvl="6" algn="r" defTabSz="914400" rtl="0" eaLnBrk="1" latinLnBrk="0" hangingPunct="1">
              <a:buNone/>
              <a:defRPr sz="1733" kern="1200">
                <a:solidFill>
                  <a:schemeClr val="accent6"/>
                </a:solidFill>
                <a:latin typeface="Lato"/>
                <a:ea typeface="Lato"/>
                <a:cs typeface="Lato"/>
                <a:sym typeface="Lato"/>
              </a:defRPr>
            </a:lvl7pPr>
            <a:lvl8pPr marL="3200400" lvl="7" algn="r" defTabSz="914400" rtl="0" eaLnBrk="1" latinLnBrk="0" hangingPunct="1">
              <a:buNone/>
              <a:defRPr sz="1733" kern="1200">
                <a:solidFill>
                  <a:schemeClr val="accent6"/>
                </a:solidFill>
                <a:latin typeface="Lato"/>
                <a:ea typeface="Lato"/>
                <a:cs typeface="Lato"/>
                <a:sym typeface="Lato"/>
              </a:defRPr>
            </a:lvl8pPr>
            <a:lvl9pPr marL="3657600" lvl="8" algn="r" defTabSz="914400" rtl="0" eaLnBrk="1" latinLnBrk="0" hangingPunct="1">
              <a:buNone/>
              <a:defRPr sz="1733" kern="1200">
                <a:solidFill>
                  <a:schemeClr val="accent6"/>
                </a:solidFill>
                <a:latin typeface="Lato"/>
                <a:ea typeface="Lato"/>
                <a:cs typeface="Lato"/>
                <a:sym typeface="Lato"/>
              </a:defRPr>
            </a:lvl9pPr>
          </a:lstStyle>
          <a:p>
            <a:fld id="{00000000-1234-1234-1234-123412341234}" type="slidenum">
              <a:rPr lang="en" smtClean="0"/>
              <a:pPr/>
              <a:t>4</a:t>
            </a:fld>
            <a:endParaRPr lang="en" dirty="0"/>
          </a:p>
        </p:txBody>
      </p:sp>
      <p:sp>
        <p:nvSpPr>
          <p:cNvPr id="4" name="Google Shape;102;p14">
            <a:extLst>
              <a:ext uri="{FF2B5EF4-FFF2-40B4-BE49-F238E27FC236}">
                <a16:creationId xmlns:a16="http://schemas.microsoft.com/office/drawing/2014/main" id="{36558B5E-BABA-4087-B28B-8EF9BFF83470}"/>
              </a:ext>
            </a:extLst>
          </p:cNvPr>
          <p:cNvSpPr txBox="1">
            <a:spLocks/>
          </p:cNvSpPr>
          <p:nvPr/>
        </p:nvSpPr>
        <p:spPr>
          <a:xfrm>
            <a:off x="1373766" y="278726"/>
            <a:ext cx="9554788" cy="1027327"/>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pPr algn="ctr"/>
            <a:r>
              <a:rPr lang="en-IN" sz="4900" b="1" kern="0" dirty="0">
                <a:solidFill>
                  <a:schemeClr val="accent2"/>
                </a:solidFill>
                <a:latin typeface="Times New Roman" panose="02020603050405020304" pitchFamily="18" charset="0"/>
                <a:cs typeface="Times New Roman" panose="02020603050405020304" pitchFamily="18" charset="0"/>
              </a:rPr>
              <a:t>MOTIVATION</a:t>
            </a:r>
          </a:p>
        </p:txBody>
      </p:sp>
      <p:sp>
        <p:nvSpPr>
          <p:cNvPr id="5" name="Google Shape;104;p14">
            <a:extLst>
              <a:ext uri="{FF2B5EF4-FFF2-40B4-BE49-F238E27FC236}">
                <a16:creationId xmlns:a16="http://schemas.microsoft.com/office/drawing/2014/main" id="{4CA8F55C-A4C2-458D-AA50-A52DFC083666}"/>
              </a:ext>
            </a:extLst>
          </p:cNvPr>
          <p:cNvSpPr txBox="1">
            <a:spLocks/>
          </p:cNvSpPr>
          <p:nvPr/>
        </p:nvSpPr>
        <p:spPr>
          <a:xfrm>
            <a:off x="965201" y="1306052"/>
            <a:ext cx="10395975" cy="510892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6"/>
              </a:buClr>
              <a:buSzPts val="24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a:buFont typeface="Wingdings" panose="05000000000000000000" pitchFamily="2" charset="2"/>
              <a:buChar char="§"/>
            </a:pPr>
            <a:r>
              <a:rPr lang="en-US" sz="2800" dirty="0">
                <a:solidFill>
                  <a:srgbClr val="111111"/>
                </a:solidFill>
                <a:latin typeface="Times New Roman" panose="02020603050405020304" pitchFamily="18" charset="0"/>
                <a:cs typeface="Times New Roman" panose="02020603050405020304" pitchFamily="18" charset="0"/>
              </a:rPr>
              <a:t>We have learnt sorting algorithms like bubble sort, selection sort, insertion sort, quick sort. </a:t>
            </a:r>
          </a:p>
          <a:p>
            <a:pPr>
              <a:buFont typeface="Wingdings" panose="05000000000000000000" pitchFamily="2" charset="2"/>
              <a:buChar char="§"/>
            </a:pPr>
            <a:r>
              <a:rPr lang="en-US" sz="2800" dirty="0">
                <a:solidFill>
                  <a:srgbClr val="111111"/>
                </a:solidFill>
                <a:latin typeface="Times New Roman" panose="02020603050405020304" pitchFamily="18" charset="0"/>
                <a:cs typeface="Times New Roman" panose="02020603050405020304" pitchFamily="18" charset="0"/>
              </a:rPr>
              <a:t>But often we fail to understand the core idea of a particular algorithm maybe because we are unable to visualize how they work. </a:t>
            </a:r>
          </a:p>
          <a:p>
            <a:pPr>
              <a:buFont typeface="Wingdings" panose="05000000000000000000" pitchFamily="2" charset="2"/>
              <a:buChar char="§"/>
            </a:pPr>
            <a:r>
              <a:rPr lang="en-US" sz="2800" dirty="0">
                <a:solidFill>
                  <a:srgbClr val="111111"/>
                </a:solidFill>
                <a:latin typeface="Times New Roman" panose="02020603050405020304" pitchFamily="18" charset="0"/>
                <a:cs typeface="Times New Roman" panose="02020603050405020304" pitchFamily="18" charset="0"/>
              </a:rPr>
              <a:t>That’s why we are making this project to let everyone understand how these algorithms work.</a:t>
            </a:r>
          </a:p>
          <a:p>
            <a:pPr>
              <a:buFont typeface="Wingdings" panose="05000000000000000000" pitchFamily="2" charset="2"/>
              <a:buChar char="§"/>
            </a:pPr>
            <a:r>
              <a:rPr lang="en-US" sz="2800" dirty="0">
                <a:solidFill>
                  <a:srgbClr val="111111"/>
                </a:solidFill>
                <a:latin typeface="Times New Roman" panose="02020603050405020304" pitchFamily="18" charset="0"/>
                <a:cs typeface="Times New Roman" panose="02020603050405020304" pitchFamily="18" charset="0"/>
              </a:rPr>
              <a:t>One can get a deep understanding of such algorithms.</a:t>
            </a:r>
          </a:p>
          <a:p>
            <a:pPr>
              <a:buFont typeface="Wingdings" panose="05000000000000000000" pitchFamily="2" charset="2"/>
              <a:buChar char="§"/>
            </a:pPr>
            <a:endParaRPr lang="en-US" sz="2800" dirty="0">
              <a:solidFill>
                <a:srgbClr val="11111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800" dirty="0">
              <a:solidFill>
                <a:srgbClr val="11111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4901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4"/>
          <p:cNvSpPr txBox="1">
            <a:spLocks noGrp="1"/>
          </p:cNvSpPr>
          <p:nvPr>
            <p:ph type="ctrTitle" idx="4294967295"/>
          </p:nvPr>
        </p:nvSpPr>
        <p:spPr>
          <a:xfrm>
            <a:off x="1221366" y="126326"/>
            <a:ext cx="9554788" cy="1027327"/>
          </a:xfrm>
          <a:prstGeom prst="rect">
            <a:avLst/>
          </a:prstGeom>
        </p:spPr>
        <p:txBody>
          <a:bodyPr spcFirstLastPara="1" wrap="square" lIns="121900" tIns="121900" rIns="121900" bIns="121900" anchor="b" anchorCtr="0">
            <a:noAutofit/>
          </a:bodyPr>
          <a:lstStyle/>
          <a:p>
            <a:pPr algn="ctr"/>
            <a:r>
              <a:rPr lang="en" sz="4900" b="1" dirty="0">
                <a:solidFill>
                  <a:schemeClr val="accent2"/>
                </a:solidFill>
                <a:latin typeface="Times New Roman" panose="02020603050405020304" pitchFamily="18" charset="0"/>
                <a:cs typeface="Times New Roman" panose="02020603050405020304" pitchFamily="18" charset="0"/>
              </a:rPr>
              <a:t>LITERATURE SURVEY</a:t>
            </a:r>
            <a:endParaRPr sz="4900" b="1" dirty="0">
              <a:solidFill>
                <a:schemeClr val="accent2"/>
              </a:solidFill>
              <a:latin typeface="Times New Roman" panose="02020603050405020304" pitchFamily="18" charset="0"/>
              <a:cs typeface="Times New Roman" panose="02020603050405020304" pitchFamily="18" charset="0"/>
            </a:endParaRPr>
          </a:p>
        </p:txBody>
      </p:sp>
      <p:sp>
        <p:nvSpPr>
          <p:cNvPr id="106" name="Google Shape;106;p14"/>
          <p:cNvSpPr txBox="1">
            <a:spLocks noGrp="1"/>
          </p:cNvSpPr>
          <p:nvPr>
            <p:ph type="sldNum" idx="12"/>
          </p:nvPr>
        </p:nvSpPr>
        <p:spPr>
          <a:xfrm>
            <a:off x="11307433" y="6262577"/>
            <a:ext cx="731600" cy="418000"/>
          </a:xfrm>
          <a:prstGeom prst="rect">
            <a:avLst/>
          </a:prstGeom>
        </p:spPr>
        <p:txBody>
          <a:bodyPr spcFirstLastPara="1" wrap="square" lIns="121900" tIns="121900" rIns="121900" bIns="121900" anchor="t" anchorCtr="0">
            <a:noAutofit/>
          </a:bodyPr>
          <a:lstStyle/>
          <a:p>
            <a:pPr defTabSz="1219170">
              <a:buClr>
                <a:srgbClr val="000000"/>
              </a:buClr>
            </a:pPr>
            <a:fld id="{00000000-1234-1234-1234-123412341234}" type="slidenum">
              <a:rPr lang="en" kern="0">
                <a:solidFill>
                  <a:srgbClr val="97ABBC"/>
                </a:solidFill>
              </a:rPr>
              <a:pPr defTabSz="1219170">
                <a:buClr>
                  <a:srgbClr val="000000"/>
                </a:buClr>
              </a:pPr>
              <a:t>5</a:t>
            </a:fld>
            <a:endParaRPr kern="0">
              <a:solidFill>
                <a:srgbClr val="97ABBC"/>
              </a:solidFill>
            </a:endParaRPr>
          </a:p>
        </p:txBody>
      </p:sp>
      <p:graphicFrame>
        <p:nvGraphicFramePr>
          <p:cNvPr id="2" name="Table 2">
            <a:extLst>
              <a:ext uri="{FF2B5EF4-FFF2-40B4-BE49-F238E27FC236}">
                <a16:creationId xmlns:a16="http://schemas.microsoft.com/office/drawing/2014/main" id="{608D8023-F19E-4473-B00F-D84EA1D41BA1}"/>
              </a:ext>
            </a:extLst>
          </p:cNvPr>
          <p:cNvGraphicFramePr>
            <a:graphicFrameLocks noGrp="1"/>
          </p:cNvGraphicFramePr>
          <p:nvPr>
            <p:extLst>
              <p:ext uri="{D42A27DB-BD31-4B8C-83A1-F6EECF244321}">
                <p14:modId xmlns:p14="http://schemas.microsoft.com/office/powerpoint/2010/main" val="2997284690"/>
              </p:ext>
            </p:extLst>
          </p:nvPr>
        </p:nvGraphicFramePr>
        <p:xfrm>
          <a:off x="800772" y="1153653"/>
          <a:ext cx="10395975" cy="5471566"/>
        </p:xfrm>
        <a:graphic>
          <a:graphicData uri="http://schemas.openxmlformats.org/drawingml/2006/table">
            <a:tbl>
              <a:tblPr firstRow="1" bandRow="1">
                <a:tableStyleId>{5C22544A-7EE6-4342-B048-85BDC9FD1C3A}</a:tableStyleId>
              </a:tblPr>
              <a:tblGrid>
                <a:gridCol w="1254371">
                  <a:extLst>
                    <a:ext uri="{9D8B030D-6E8A-4147-A177-3AD203B41FA5}">
                      <a16:colId xmlns:a16="http://schemas.microsoft.com/office/drawing/2014/main" val="1248417628"/>
                    </a:ext>
                  </a:extLst>
                </a:gridCol>
                <a:gridCol w="3883053">
                  <a:extLst>
                    <a:ext uri="{9D8B030D-6E8A-4147-A177-3AD203B41FA5}">
                      <a16:colId xmlns:a16="http://schemas.microsoft.com/office/drawing/2014/main" val="1473227445"/>
                    </a:ext>
                  </a:extLst>
                </a:gridCol>
                <a:gridCol w="1184984">
                  <a:extLst>
                    <a:ext uri="{9D8B030D-6E8A-4147-A177-3AD203B41FA5}">
                      <a16:colId xmlns:a16="http://schemas.microsoft.com/office/drawing/2014/main" val="3726395996"/>
                    </a:ext>
                  </a:extLst>
                </a:gridCol>
                <a:gridCol w="4073567">
                  <a:extLst>
                    <a:ext uri="{9D8B030D-6E8A-4147-A177-3AD203B41FA5}">
                      <a16:colId xmlns:a16="http://schemas.microsoft.com/office/drawing/2014/main" val="4009324988"/>
                    </a:ext>
                  </a:extLst>
                </a:gridCol>
              </a:tblGrid>
              <a:tr h="366123">
                <a:tc>
                  <a:txBody>
                    <a:bodyPr/>
                    <a:lstStyle/>
                    <a:p>
                      <a:pPr algn="ctr"/>
                      <a:r>
                        <a:rPr lang="en-IN" sz="1800" b="0" dirty="0"/>
                        <a:t>Sr. No</a:t>
                      </a:r>
                    </a:p>
                  </a:txBody>
                  <a:tcPr/>
                </a:tc>
                <a:tc>
                  <a:txBody>
                    <a:bodyPr/>
                    <a:lstStyle/>
                    <a:p>
                      <a:pPr algn="ctr"/>
                      <a:r>
                        <a:rPr lang="en-IN" sz="1800" b="0" dirty="0"/>
                        <a:t>Title of Review Paper</a:t>
                      </a:r>
                    </a:p>
                  </a:txBody>
                  <a:tcPr/>
                </a:tc>
                <a:tc>
                  <a:txBody>
                    <a:bodyPr/>
                    <a:lstStyle/>
                    <a:p>
                      <a:pPr algn="ctr"/>
                      <a:r>
                        <a:rPr lang="en-IN" sz="1800" b="0" dirty="0"/>
                        <a:t>Year</a:t>
                      </a:r>
                    </a:p>
                  </a:txBody>
                  <a:tcPr/>
                </a:tc>
                <a:tc>
                  <a:txBody>
                    <a:bodyPr/>
                    <a:lstStyle/>
                    <a:p>
                      <a:pPr algn="ctr"/>
                      <a:r>
                        <a:rPr lang="en-IN" sz="1800" b="0" dirty="0"/>
                        <a:t>Review</a:t>
                      </a:r>
                    </a:p>
                  </a:txBody>
                  <a:tcPr/>
                </a:tc>
                <a:extLst>
                  <a:ext uri="{0D108BD9-81ED-4DB2-BD59-A6C34878D82A}">
                    <a16:rowId xmlns:a16="http://schemas.microsoft.com/office/drawing/2014/main" val="922443268"/>
                  </a:ext>
                </a:extLst>
              </a:tr>
              <a:tr h="1464493">
                <a:tc>
                  <a:txBody>
                    <a:bodyPr/>
                    <a:lstStyle/>
                    <a:p>
                      <a:pPr algn="ctr"/>
                      <a:r>
                        <a:rPr lang="en-IN" sz="1800" dirty="0"/>
                        <a:t>1</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i="0" u="none" strike="noStrike" cap="none" baseline="0" dirty="0">
                          <a:solidFill>
                            <a:schemeClr val="dk1"/>
                          </a:solidFill>
                          <a:latin typeface="+mn-lt"/>
                          <a:ea typeface="+mn-ea"/>
                          <a:cs typeface="+mn-cs"/>
                          <a:sym typeface="Arial"/>
                        </a:rPr>
                        <a:t>Visualization Tools of Data Structures Algorithms	</a:t>
                      </a:r>
                    </a:p>
                  </a:txBody>
                  <a:tcPr/>
                </a:tc>
                <a:tc>
                  <a:txBody>
                    <a:bodyPr/>
                    <a:lstStyle/>
                    <a:p>
                      <a:pPr algn="ctr"/>
                      <a:r>
                        <a:rPr lang="en-IN" sz="1800" dirty="0"/>
                        <a:t>2014</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i="0" u="none" strike="noStrike" cap="none" baseline="0" dirty="0">
                          <a:solidFill>
                            <a:schemeClr val="dk1"/>
                          </a:solidFill>
                          <a:latin typeface="+mn-lt"/>
                          <a:ea typeface="+mn-ea"/>
                          <a:cs typeface="+mn-cs"/>
                          <a:sym typeface="Arial"/>
                        </a:rPr>
                        <a:t>This study provides better understanding of visualization tool and provides knowledge to the beginners who want to work in visualization tools.	</a:t>
                      </a:r>
                    </a:p>
                  </a:txBody>
                  <a:tcPr/>
                </a:tc>
                <a:extLst>
                  <a:ext uri="{0D108BD9-81ED-4DB2-BD59-A6C34878D82A}">
                    <a16:rowId xmlns:a16="http://schemas.microsoft.com/office/drawing/2014/main" val="3332598854"/>
                  </a:ext>
                </a:extLst>
              </a:tr>
              <a:tr h="1464493">
                <a:tc>
                  <a:txBody>
                    <a:bodyPr/>
                    <a:lstStyle/>
                    <a:p>
                      <a:pPr algn="ctr"/>
                      <a:r>
                        <a:rPr lang="en-IN" sz="1800" dirty="0"/>
                        <a:t>2</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i="0" u="none" strike="noStrike" cap="none" baseline="0" dirty="0">
                          <a:solidFill>
                            <a:schemeClr val="dk1"/>
                          </a:solidFill>
                          <a:latin typeface="+mn-lt"/>
                          <a:ea typeface="+mn-ea"/>
                          <a:cs typeface="+mn-cs"/>
                          <a:sym typeface="Arial"/>
                        </a:rPr>
                        <a:t>Algorithm Visualizations as a Way of Increasing the Quality in Computer Science Education	</a:t>
                      </a:r>
                    </a:p>
                  </a:txBody>
                  <a:tcPr/>
                </a:tc>
                <a:tc>
                  <a:txBody>
                    <a:bodyPr/>
                    <a:lstStyle/>
                    <a:p>
                      <a:pPr algn="ctr"/>
                      <a:r>
                        <a:rPr lang="en-IN" sz="1800" dirty="0"/>
                        <a:t>2016</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i="0" u="none" strike="noStrike" cap="none" baseline="0" dirty="0">
                          <a:solidFill>
                            <a:schemeClr val="dk1"/>
                          </a:solidFill>
                          <a:latin typeface="+mn-lt"/>
                          <a:ea typeface="+mn-ea"/>
                          <a:cs typeface="+mn-cs"/>
                          <a:sym typeface="Arial"/>
                        </a:rPr>
                        <a:t>The group of students using algorithm visualizations within their exercises, could achieve better results in succeeding test than another group, not using them.	</a:t>
                      </a:r>
                    </a:p>
                  </a:txBody>
                  <a:tcPr/>
                </a:tc>
                <a:extLst>
                  <a:ext uri="{0D108BD9-81ED-4DB2-BD59-A6C34878D82A}">
                    <a16:rowId xmlns:a16="http://schemas.microsoft.com/office/drawing/2014/main" val="2457806239"/>
                  </a:ext>
                </a:extLst>
              </a:tr>
              <a:tr h="2176457">
                <a:tc>
                  <a:txBody>
                    <a:bodyPr/>
                    <a:lstStyle/>
                    <a:p>
                      <a:pPr algn="ctr"/>
                      <a:r>
                        <a:rPr lang="en-IN" sz="1800" dirty="0"/>
                        <a:t>3</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i="0" u="none" strike="noStrike" cap="none" baseline="0" dirty="0">
                          <a:solidFill>
                            <a:schemeClr val="dk1"/>
                          </a:solidFill>
                          <a:latin typeface="+mn-lt"/>
                          <a:ea typeface="+mn-ea"/>
                          <a:cs typeface="+mn-cs"/>
                          <a:sym typeface="Arial"/>
                        </a:rPr>
                        <a:t>Visualizing Sequence of Algorithms for Searching and Sorting	</a:t>
                      </a:r>
                    </a:p>
                  </a:txBody>
                  <a:tcPr/>
                </a:tc>
                <a:tc>
                  <a:txBody>
                    <a:bodyPr/>
                    <a:lstStyle/>
                    <a:p>
                      <a:pPr algn="ctr"/>
                      <a:r>
                        <a:rPr lang="en-IN" sz="1800" dirty="0"/>
                        <a:t>2009</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i="0" u="none" strike="noStrike" cap="none" baseline="0" dirty="0">
                          <a:solidFill>
                            <a:schemeClr val="dk1"/>
                          </a:solidFill>
                          <a:latin typeface="+mn-lt"/>
                          <a:ea typeface="+mn-ea"/>
                          <a:cs typeface="+mn-cs"/>
                          <a:sym typeface="Arial"/>
                        </a:rPr>
                        <a:t>In searching algorithms, the user has to give the total numbers of inputs, the set of data and the element to be searched. Then select the algorithm from the list and then the visualization of the selected algorithm is shown with the given inputs.	</a:t>
                      </a:r>
                    </a:p>
                  </a:txBody>
                  <a:tcPr/>
                </a:tc>
                <a:extLst>
                  <a:ext uri="{0D108BD9-81ED-4DB2-BD59-A6C34878D82A}">
                    <a16:rowId xmlns:a16="http://schemas.microsoft.com/office/drawing/2014/main" val="4208782225"/>
                  </a:ext>
                </a:extLst>
              </a:tr>
            </a:tbl>
          </a:graphicData>
        </a:graphic>
      </p:graphicFrame>
    </p:spTree>
    <p:extLst>
      <p:ext uri="{BB962C8B-B14F-4D97-AF65-F5344CB8AC3E}">
        <p14:creationId xmlns:p14="http://schemas.microsoft.com/office/powerpoint/2010/main" val="3238157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AEF6E1-71EB-444D-8BFB-008D3C5A368A}"/>
              </a:ext>
            </a:extLst>
          </p:cNvPr>
          <p:cNvSpPr>
            <a:spLocks noGrp="1"/>
          </p:cNvSpPr>
          <p:nvPr>
            <p:ph type="sldNum" idx="12"/>
          </p:nvPr>
        </p:nvSpPr>
        <p:spPr/>
        <p:txBody>
          <a:bodyPr/>
          <a:lstStyle/>
          <a:p>
            <a:fld id="{00000000-1234-1234-1234-123412341234}" type="slidenum">
              <a:rPr lang="en" smtClean="0"/>
              <a:pPr/>
              <a:t>6</a:t>
            </a:fld>
            <a:endParaRPr lang="en"/>
          </a:p>
        </p:txBody>
      </p:sp>
      <p:sp>
        <p:nvSpPr>
          <p:cNvPr id="3" name="Slide Number Placeholder 1">
            <a:extLst>
              <a:ext uri="{FF2B5EF4-FFF2-40B4-BE49-F238E27FC236}">
                <a16:creationId xmlns:a16="http://schemas.microsoft.com/office/drawing/2014/main" id="{CA7964F4-7EFB-4B98-850A-3D2044369231}"/>
              </a:ext>
            </a:extLst>
          </p:cNvPr>
          <p:cNvSpPr txBox="1">
            <a:spLocks/>
          </p:cNvSpPr>
          <p:nvPr/>
        </p:nvSpPr>
        <p:spPr>
          <a:xfrm>
            <a:off x="11307433" y="6262577"/>
            <a:ext cx="731600" cy="418000"/>
          </a:xfrm>
          <a:prstGeom prst="rect">
            <a:avLst/>
          </a:prstGeom>
          <a:noFill/>
          <a:ln>
            <a:noFill/>
          </a:ln>
        </p:spPr>
        <p:txBody>
          <a:bodyPr spcFirstLastPara="1" wrap="square" lIns="91425" tIns="91425" rIns="91425" bIns="91425" anchor="t" anchorCtr="0">
            <a:noAutofit/>
          </a:bodyPr>
          <a:lstStyle>
            <a:defPPr>
              <a:defRPr lang="en-US"/>
            </a:defPPr>
            <a:lvl1pPr marL="0" lvl="0" algn="r" defTabSz="914400" rtl="0" eaLnBrk="1" latinLnBrk="0" hangingPunct="1">
              <a:buNone/>
              <a:defRPr sz="1733" kern="1200">
                <a:solidFill>
                  <a:schemeClr val="accent6"/>
                </a:solidFill>
                <a:latin typeface="Lato"/>
                <a:ea typeface="Lato"/>
                <a:cs typeface="Lato"/>
                <a:sym typeface="Lato"/>
              </a:defRPr>
            </a:lvl1pPr>
            <a:lvl2pPr marL="457200" lvl="1" algn="r" defTabSz="914400" rtl="0" eaLnBrk="1" latinLnBrk="0" hangingPunct="1">
              <a:buNone/>
              <a:defRPr sz="1733" kern="1200">
                <a:solidFill>
                  <a:schemeClr val="accent6"/>
                </a:solidFill>
                <a:latin typeface="Lato"/>
                <a:ea typeface="Lato"/>
                <a:cs typeface="Lato"/>
                <a:sym typeface="Lato"/>
              </a:defRPr>
            </a:lvl2pPr>
            <a:lvl3pPr marL="914400" lvl="2" algn="r" defTabSz="914400" rtl="0" eaLnBrk="1" latinLnBrk="0" hangingPunct="1">
              <a:buNone/>
              <a:defRPr sz="1733" kern="1200">
                <a:solidFill>
                  <a:schemeClr val="accent6"/>
                </a:solidFill>
                <a:latin typeface="Lato"/>
                <a:ea typeface="Lato"/>
                <a:cs typeface="Lato"/>
                <a:sym typeface="Lato"/>
              </a:defRPr>
            </a:lvl3pPr>
            <a:lvl4pPr marL="1371600" lvl="3" algn="r" defTabSz="914400" rtl="0" eaLnBrk="1" latinLnBrk="0" hangingPunct="1">
              <a:buNone/>
              <a:defRPr sz="1733" kern="1200">
                <a:solidFill>
                  <a:schemeClr val="accent6"/>
                </a:solidFill>
                <a:latin typeface="Lato"/>
                <a:ea typeface="Lato"/>
                <a:cs typeface="Lato"/>
                <a:sym typeface="Lato"/>
              </a:defRPr>
            </a:lvl4pPr>
            <a:lvl5pPr marL="1828800" lvl="4" algn="r" defTabSz="914400" rtl="0" eaLnBrk="1" latinLnBrk="0" hangingPunct="1">
              <a:buNone/>
              <a:defRPr sz="1733" kern="1200">
                <a:solidFill>
                  <a:schemeClr val="accent6"/>
                </a:solidFill>
                <a:latin typeface="Lato"/>
                <a:ea typeface="Lato"/>
                <a:cs typeface="Lato"/>
                <a:sym typeface="Lato"/>
              </a:defRPr>
            </a:lvl5pPr>
            <a:lvl6pPr marL="2286000" lvl="5" algn="r" defTabSz="914400" rtl="0" eaLnBrk="1" latinLnBrk="0" hangingPunct="1">
              <a:buNone/>
              <a:defRPr sz="1733" kern="1200">
                <a:solidFill>
                  <a:schemeClr val="accent6"/>
                </a:solidFill>
                <a:latin typeface="Lato"/>
                <a:ea typeface="Lato"/>
                <a:cs typeface="Lato"/>
                <a:sym typeface="Lato"/>
              </a:defRPr>
            </a:lvl6pPr>
            <a:lvl7pPr marL="2743200" lvl="6" algn="r" defTabSz="914400" rtl="0" eaLnBrk="1" latinLnBrk="0" hangingPunct="1">
              <a:buNone/>
              <a:defRPr sz="1733" kern="1200">
                <a:solidFill>
                  <a:schemeClr val="accent6"/>
                </a:solidFill>
                <a:latin typeface="Lato"/>
                <a:ea typeface="Lato"/>
                <a:cs typeface="Lato"/>
                <a:sym typeface="Lato"/>
              </a:defRPr>
            </a:lvl7pPr>
            <a:lvl8pPr marL="3200400" lvl="7" algn="r" defTabSz="914400" rtl="0" eaLnBrk="1" latinLnBrk="0" hangingPunct="1">
              <a:buNone/>
              <a:defRPr sz="1733" kern="1200">
                <a:solidFill>
                  <a:schemeClr val="accent6"/>
                </a:solidFill>
                <a:latin typeface="Lato"/>
                <a:ea typeface="Lato"/>
                <a:cs typeface="Lato"/>
                <a:sym typeface="Lato"/>
              </a:defRPr>
            </a:lvl8pPr>
            <a:lvl9pPr marL="3657600" lvl="8" algn="r" defTabSz="914400" rtl="0" eaLnBrk="1" latinLnBrk="0" hangingPunct="1">
              <a:buNone/>
              <a:defRPr sz="1733" kern="1200">
                <a:solidFill>
                  <a:schemeClr val="accent6"/>
                </a:solidFill>
                <a:latin typeface="Lato"/>
                <a:ea typeface="Lato"/>
                <a:cs typeface="Lato"/>
                <a:sym typeface="Lato"/>
              </a:defRPr>
            </a:lvl9pPr>
          </a:lstStyle>
          <a:p>
            <a:fld id="{00000000-1234-1234-1234-123412341234}" type="slidenum">
              <a:rPr lang="en" smtClean="0"/>
              <a:pPr/>
              <a:t>6</a:t>
            </a:fld>
            <a:endParaRPr lang="en"/>
          </a:p>
        </p:txBody>
      </p:sp>
      <p:sp>
        <p:nvSpPr>
          <p:cNvPr id="4" name="Google Shape;102;p14">
            <a:extLst>
              <a:ext uri="{FF2B5EF4-FFF2-40B4-BE49-F238E27FC236}">
                <a16:creationId xmlns:a16="http://schemas.microsoft.com/office/drawing/2014/main" id="{36558B5E-BABA-4087-B28B-8EF9BFF83470}"/>
              </a:ext>
            </a:extLst>
          </p:cNvPr>
          <p:cNvSpPr txBox="1">
            <a:spLocks/>
          </p:cNvSpPr>
          <p:nvPr/>
        </p:nvSpPr>
        <p:spPr>
          <a:xfrm>
            <a:off x="1373766" y="278726"/>
            <a:ext cx="9554788" cy="1027327"/>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pPr algn="ctr"/>
            <a:r>
              <a:rPr lang="en-IN" sz="4900" b="1" kern="0" dirty="0">
                <a:solidFill>
                  <a:schemeClr val="accent2"/>
                </a:solidFill>
                <a:latin typeface="Times New Roman" panose="02020603050405020304" pitchFamily="18" charset="0"/>
                <a:cs typeface="Times New Roman" panose="02020603050405020304" pitchFamily="18" charset="0"/>
              </a:rPr>
              <a:t>ANALYSIS OF REVIEW</a:t>
            </a:r>
          </a:p>
        </p:txBody>
      </p:sp>
      <p:sp>
        <p:nvSpPr>
          <p:cNvPr id="5" name="Google Shape;104;p14">
            <a:extLst>
              <a:ext uri="{FF2B5EF4-FFF2-40B4-BE49-F238E27FC236}">
                <a16:creationId xmlns:a16="http://schemas.microsoft.com/office/drawing/2014/main" id="{4CA8F55C-A4C2-458D-AA50-A52DFC083666}"/>
              </a:ext>
            </a:extLst>
          </p:cNvPr>
          <p:cNvSpPr txBox="1">
            <a:spLocks/>
          </p:cNvSpPr>
          <p:nvPr/>
        </p:nvSpPr>
        <p:spPr>
          <a:xfrm>
            <a:off x="965201" y="1306052"/>
            <a:ext cx="10395975" cy="510892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6"/>
              </a:buClr>
              <a:buSzPts val="24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a:buFont typeface="Wingdings" panose="05000000000000000000" pitchFamily="2" charset="2"/>
              <a:buChar char="§"/>
            </a:pPr>
            <a:r>
              <a:rPr lang="en-US" sz="2800" dirty="0">
                <a:solidFill>
                  <a:srgbClr val="111111"/>
                </a:solidFill>
                <a:latin typeface="Times New Roman" panose="02020603050405020304" pitchFamily="18" charset="0"/>
                <a:cs typeface="Times New Roman" panose="02020603050405020304" pitchFamily="18" charset="0"/>
              </a:rPr>
              <a:t>In our system there are five Sorting algorithms and two Graph algorithms.</a:t>
            </a:r>
          </a:p>
          <a:p>
            <a:pPr>
              <a:buFont typeface="Wingdings" panose="05000000000000000000" pitchFamily="2" charset="2"/>
              <a:buChar char="§"/>
            </a:pPr>
            <a:r>
              <a:rPr lang="en-US" sz="2800" dirty="0">
                <a:solidFill>
                  <a:srgbClr val="111111"/>
                </a:solidFill>
                <a:latin typeface="Times New Roman" panose="02020603050405020304" pitchFamily="18" charset="0"/>
                <a:cs typeface="Times New Roman" panose="02020603050405020304" pitchFamily="18" charset="0"/>
              </a:rPr>
              <a:t>Sorting algorithms are namely </a:t>
            </a:r>
          </a:p>
          <a:p>
            <a:pPr marL="1047750" lvl="1" indent="-514350">
              <a:buFont typeface="+mj-lt"/>
              <a:buAutoNum type="arabicPeriod"/>
            </a:pPr>
            <a:r>
              <a:rPr lang="en-US" sz="2800" dirty="0">
                <a:solidFill>
                  <a:srgbClr val="111111"/>
                </a:solidFill>
                <a:latin typeface="Times New Roman" panose="02020603050405020304" pitchFamily="18" charset="0"/>
                <a:cs typeface="Times New Roman" panose="02020603050405020304" pitchFamily="18" charset="0"/>
              </a:rPr>
              <a:t>Bubble sort </a:t>
            </a:r>
          </a:p>
          <a:p>
            <a:pPr marL="1047750" lvl="1" indent="-514350">
              <a:buFont typeface="+mj-lt"/>
              <a:buAutoNum type="arabicPeriod"/>
            </a:pPr>
            <a:r>
              <a:rPr lang="en-US" sz="2800" dirty="0">
                <a:solidFill>
                  <a:srgbClr val="111111"/>
                </a:solidFill>
                <a:latin typeface="Times New Roman" panose="02020603050405020304" pitchFamily="18" charset="0"/>
                <a:cs typeface="Times New Roman" panose="02020603050405020304" pitchFamily="18" charset="0"/>
              </a:rPr>
              <a:t>Selection sort</a:t>
            </a:r>
          </a:p>
          <a:p>
            <a:pPr marL="1047750" lvl="1" indent="-514350">
              <a:buFont typeface="+mj-lt"/>
              <a:buAutoNum type="arabicPeriod"/>
            </a:pPr>
            <a:r>
              <a:rPr lang="en-US" sz="2800" dirty="0">
                <a:solidFill>
                  <a:srgbClr val="111111"/>
                </a:solidFill>
                <a:latin typeface="Times New Roman" panose="02020603050405020304" pitchFamily="18" charset="0"/>
                <a:cs typeface="Times New Roman" panose="02020603050405020304" pitchFamily="18" charset="0"/>
              </a:rPr>
              <a:t>Insertion sort</a:t>
            </a:r>
          </a:p>
          <a:p>
            <a:pPr marL="1047750" lvl="1" indent="-514350">
              <a:buFont typeface="+mj-lt"/>
              <a:buAutoNum type="arabicPeriod"/>
            </a:pPr>
            <a:r>
              <a:rPr lang="en-US" sz="2800" dirty="0">
                <a:solidFill>
                  <a:srgbClr val="111111"/>
                </a:solidFill>
                <a:latin typeface="Times New Roman" panose="02020603050405020304" pitchFamily="18" charset="0"/>
                <a:cs typeface="Times New Roman" panose="02020603050405020304" pitchFamily="18" charset="0"/>
              </a:rPr>
              <a:t>Quick sort</a:t>
            </a:r>
          </a:p>
          <a:p>
            <a:pPr marL="1047750" lvl="1" indent="-514350">
              <a:buFont typeface="+mj-lt"/>
              <a:buAutoNum type="arabicPeriod"/>
            </a:pPr>
            <a:r>
              <a:rPr lang="en-US" sz="2800" dirty="0">
                <a:solidFill>
                  <a:srgbClr val="111111"/>
                </a:solidFill>
                <a:latin typeface="Times New Roman" panose="02020603050405020304" pitchFamily="18" charset="0"/>
                <a:cs typeface="Times New Roman" panose="02020603050405020304" pitchFamily="18" charset="0"/>
              </a:rPr>
              <a:t>Radix sort</a:t>
            </a:r>
          </a:p>
          <a:p>
            <a:pPr>
              <a:buFont typeface="Wingdings" panose="05000000000000000000" pitchFamily="2" charset="2"/>
              <a:buChar char="§"/>
            </a:pPr>
            <a:r>
              <a:rPr lang="en-US" sz="2800" dirty="0">
                <a:solidFill>
                  <a:srgbClr val="111111"/>
                </a:solidFill>
                <a:latin typeface="Times New Roman" panose="02020603050405020304" pitchFamily="18" charset="0"/>
                <a:cs typeface="Times New Roman" panose="02020603050405020304" pitchFamily="18" charset="0"/>
              </a:rPr>
              <a:t>Graph algorithms includes</a:t>
            </a:r>
          </a:p>
          <a:p>
            <a:pPr marL="1504950" lvl="2" indent="-514350">
              <a:buFont typeface="+mj-lt"/>
              <a:buAutoNum type="arabicPeriod"/>
            </a:pPr>
            <a:r>
              <a:rPr lang="en-US" sz="2800" dirty="0">
                <a:solidFill>
                  <a:srgbClr val="111111"/>
                </a:solidFill>
                <a:latin typeface="Times New Roman" panose="02020603050405020304" pitchFamily="18" charset="0"/>
                <a:cs typeface="Times New Roman" panose="02020603050405020304" pitchFamily="18" charset="0"/>
              </a:rPr>
              <a:t>Breadth-first search</a:t>
            </a:r>
          </a:p>
          <a:p>
            <a:pPr marL="1504950" lvl="2" indent="-514350">
              <a:buFont typeface="+mj-lt"/>
              <a:buAutoNum type="arabicPeriod"/>
            </a:pPr>
            <a:r>
              <a:rPr lang="en-US" sz="2800" dirty="0">
                <a:solidFill>
                  <a:srgbClr val="111111"/>
                </a:solidFill>
                <a:latin typeface="Times New Roman" panose="02020603050405020304" pitchFamily="18" charset="0"/>
                <a:cs typeface="Times New Roman" panose="02020603050405020304" pitchFamily="18" charset="0"/>
              </a:rPr>
              <a:t>Depth-first search</a:t>
            </a:r>
          </a:p>
          <a:p>
            <a:pPr marL="76200" indent="0">
              <a:buNone/>
            </a:pPr>
            <a:endParaRPr lang="en-US" sz="2800" dirty="0">
              <a:solidFill>
                <a:srgbClr val="111111"/>
              </a:solidFill>
              <a:latin typeface="Times New Roman" panose="02020603050405020304" pitchFamily="18" charset="0"/>
              <a:cs typeface="Times New Roman" panose="02020603050405020304" pitchFamily="18" charset="0"/>
            </a:endParaRPr>
          </a:p>
        </p:txBody>
      </p:sp>
      <p:sp>
        <p:nvSpPr>
          <p:cNvPr id="6" name="Google Shape;106;p14">
            <a:extLst>
              <a:ext uri="{FF2B5EF4-FFF2-40B4-BE49-F238E27FC236}">
                <a16:creationId xmlns:a16="http://schemas.microsoft.com/office/drawing/2014/main" id="{C450D2CA-5F48-429C-A4D0-B24C917DDB14}"/>
              </a:ext>
            </a:extLst>
          </p:cNvPr>
          <p:cNvSpPr txBox="1">
            <a:spLocks/>
          </p:cNvSpPr>
          <p:nvPr/>
        </p:nvSpPr>
        <p:spPr>
          <a:xfrm>
            <a:off x="11459833" y="6414977"/>
            <a:ext cx="731600" cy="418000"/>
          </a:xfrm>
          <a:prstGeom prst="rect">
            <a:avLst/>
          </a:prstGeom>
          <a:noFill/>
          <a:ln>
            <a:noFill/>
          </a:ln>
        </p:spPr>
        <p:txBody>
          <a:bodyPr spcFirstLastPara="1" wrap="square" lIns="121900" tIns="121900" rIns="121900" bIns="121900" anchor="t" anchorCtr="0">
            <a:noAutofit/>
          </a:bodyPr>
          <a:lstStyle>
            <a:defPPr>
              <a:defRPr lang="en-US"/>
            </a:defPPr>
            <a:lvl1pPr marL="0" lvl="0" algn="r" defTabSz="914400" rtl="0" eaLnBrk="1" latinLnBrk="0" hangingPunct="1">
              <a:buNone/>
              <a:defRPr sz="1733" kern="1200">
                <a:solidFill>
                  <a:schemeClr val="accent6"/>
                </a:solidFill>
                <a:latin typeface="Lato"/>
                <a:ea typeface="Lato"/>
                <a:cs typeface="Lato"/>
                <a:sym typeface="Lato"/>
              </a:defRPr>
            </a:lvl1pPr>
            <a:lvl2pPr marL="457200" lvl="1" algn="r" defTabSz="914400" rtl="0" eaLnBrk="1" latinLnBrk="0" hangingPunct="1">
              <a:buNone/>
              <a:defRPr sz="1733" kern="1200">
                <a:solidFill>
                  <a:schemeClr val="accent6"/>
                </a:solidFill>
                <a:latin typeface="Lato"/>
                <a:ea typeface="Lato"/>
                <a:cs typeface="Lato"/>
                <a:sym typeface="Lato"/>
              </a:defRPr>
            </a:lvl2pPr>
            <a:lvl3pPr marL="914400" lvl="2" algn="r" defTabSz="914400" rtl="0" eaLnBrk="1" latinLnBrk="0" hangingPunct="1">
              <a:buNone/>
              <a:defRPr sz="1733" kern="1200">
                <a:solidFill>
                  <a:schemeClr val="accent6"/>
                </a:solidFill>
                <a:latin typeface="Lato"/>
                <a:ea typeface="Lato"/>
                <a:cs typeface="Lato"/>
                <a:sym typeface="Lato"/>
              </a:defRPr>
            </a:lvl3pPr>
            <a:lvl4pPr marL="1371600" lvl="3" algn="r" defTabSz="914400" rtl="0" eaLnBrk="1" latinLnBrk="0" hangingPunct="1">
              <a:buNone/>
              <a:defRPr sz="1733" kern="1200">
                <a:solidFill>
                  <a:schemeClr val="accent6"/>
                </a:solidFill>
                <a:latin typeface="Lato"/>
                <a:ea typeface="Lato"/>
                <a:cs typeface="Lato"/>
                <a:sym typeface="Lato"/>
              </a:defRPr>
            </a:lvl4pPr>
            <a:lvl5pPr marL="1828800" lvl="4" algn="r" defTabSz="914400" rtl="0" eaLnBrk="1" latinLnBrk="0" hangingPunct="1">
              <a:buNone/>
              <a:defRPr sz="1733" kern="1200">
                <a:solidFill>
                  <a:schemeClr val="accent6"/>
                </a:solidFill>
                <a:latin typeface="Lato"/>
                <a:ea typeface="Lato"/>
                <a:cs typeface="Lato"/>
                <a:sym typeface="Lato"/>
              </a:defRPr>
            </a:lvl5pPr>
            <a:lvl6pPr marL="2286000" lvl="5" algn="r" defTabSz="914400" rtl="0" eaLnBrk="1" latinLnBrk="0" hangingPunct="1">
              <a:buNone/>
              <a:defRPr sz="1733" kern="1200">
                <a:solidFill>
                  <a:schemeClr val="accent6"/>
                </a:solidFill>
                <a:latin typeface="Lato"/>
                <a:ea typeface="Lato"/>
                <a:cs typeface="Lato"/>
                <a:sym typeface="Lato"/>
              </a:defRPr>
            </a:lvl6pPr>
            <a:lvl7pPr marL="2743200" lvl="6" algn="r" defTabSz="914400" rtl="0" eaLnBrk="1" latinLnBrk="0" hangingPunct="1">
              <a:buNone/>
              <a:defRPr sz="1733" kern="1200">
                <a:solidFill>
                  <a:schemeClr val="accent6"/>
                </a:solidFill>
                <a:latin typeface="Lato"/>
                <a:ea typeface="Lato"/>
                <a:cs typeface="Lato"/>
                <a:sym typeface="Lato"/>
              </a:defRPr>
            </a:lvl7pPr>
            <a:lvl8pPr marL="3200400" lvl="7" algn="r" defTabSz="914400" rtl="0" eaLnBrk="1" latinLnBrk="0" hangingPunct="1">
              <a:buNone/>
              <a:defRPr sz="1733" kern="1200">
                <a:solidFill>
                  <a:schemeClr val="accent6"/>
                </a:solidFill>
                <a:latin typeface="Lato"/>
                <a:ea typeface="Lato"/>
                <a:cs typeface="Lato"/>
                <a:sym typeface="Lato"/>
              </a:defRPr>
            </a:lvl8pPr>
            <a:lvl9pPr marL="3657600" lvl="8" algn="r" defTabSz="914400" rtl="0" eaLnBrk="1" latinLnBrk="0" hangingPunct="1">
              <a:buNone/>
              <a:defRPr sz="1733" kern="1200">
                <a:solidFill>
                  <a:schemeClr val="accent6"/>
                </a:solidFill>
                <a:latin typeface="Lato"/>
                <a:ea typeface="Lato"/>
                <a:cs typeface="Lato"/>
                <a:sym typeface="Lato"/>
              </a:defRPr>
            </a:lvl9pPr>
          </a:lstStyle>
          <a:p>
            <a:pPr defTabSz="1219170">
              <a:buClr>
                <a:srgbClr val="000000"/>
              </a:buClr>
            </a:pPr>
            <a:endParaRPr lang="en" kern="0" dirty="0">
              <a:solidFill>
                <a:srgbClr val="97ABBC"/>
              </a:solidFill>
            </a:endParaRPr>
          </a:p>
        </p:txBody>
      </p:sp>
    </p:spTree>
    <p:extLst>
      <p:ext uri="{BB962C8B-B14F-4D97-AF65-F5344CB8AC3E}">
        <p14:creationId xmlns:p14="http://schemas.microsoft.com/office/powerpoint/2010/main" val="2282681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4" name="Google Shape;104;p14"/>
          <p:cNvSpPr txBox="1">
            <a:spLocks noGrp="1"/>
          </p:cNvSpPr>
          <p:nvPr>
            <p:ph type="body" idx="4294967295"/>
          </p:nvPr>
        </p:nvSpPr>
        <p:spPr>
          <a:xfrm>
            <a:off x="812801" y="340852"/>
            <a:ext cx="10395975" cy="5921725"/>
          </a:xfrm>
          <a:prstGeom prst="rect">
            <a:avLst/>
          </a:prstGeom>
        </p:spPr>
        <p:txBody>
          <a:bodyPr spcFirstLastPara="1" wrap="square" lIns="121900" tIns="121900" rIns="121900" bIns="121900" anchor="t" anchorCtr="0">
            <a:noAutofit/>
          </a:bodyPr>
          <a:lstStyle/>
          <a:p>
            <a:pPr>
              <a:buFont typeface="Wingdings" panose="05000000000000000000" pitchFamily="2" charset="2"/>
              <a:buChar char="§"/>
            </a:pPr>
            <a:r>
              <a:rPr lang="en-US" sz="2800" dirty="0">
                <a:solidFill>
                  <a:srgbClr val="111111"/>
                </a:solidFill>
                <a:latin typeface="Times New Roman" panose="02020603050405020304" pitchFamily="18" charset="0"/>
                <a:cs typeface="Times New Roman" panose="02020603050405020304" pitchFamily="18" charset="0"/>
              </a:rPr>
              <a:t>There are two format for the user to visualize the algorithm : </a:t>
            </a:r>
            <a:endParaRPr lang="en-US" sz="2667" dirty="0">
              <a:solidFill>
                <a:srgbClr val="111111"/>
              </a:solidFill>
              <a:latin typeface="Times New Roman" panose="02020603050405020304" pitchFamily="18" charset="0"/>
              <a:cs typeface="Times New Roman" panose="02020603050405020304" pitchFamily="18" charset="0"/>
            </a:endParaRPr>
          </a:p>
          <a:p>
            <a:pPr marL="1047750" lvl="1" indent="-514350">
              <a:buFont typeface="+mj-lt"/>
              <a:buAutoNum type="arabicPeriod"/>
            </a:pPr>
            <a:r>
              <a:rPr lang="en-US" sz="2800" dirty="0">
                <a:solidFill>
                  <a:srgbClr val="111111"/>
                </a:solidFill>
                <a:latin typeface="Times New Roman" panose="02020603050405020304" pitchFamily="18" charset="0"/>
                <a:cs typeface="Times New Roman" panose="02020603050405020304" pitchFamily="18" charset="0"/>
              </a:rPr>
              <a:t>Array layout</a:t>
            </a:r>
          </a:p>
          <a:p>
            <a:pPr marL="1047750" lvl="1" indent="-514350">
              <a:buFont typeface="+mj-lt"/>
              <a:buAutoNum type="arabicPeriod"/>
            </a:pPr>
            <a:r>
              <a:rPr lang="en-US" sz="2800" dirty="0">
                <a:solidFill>
                  <a:srgbClr val="111111"/>
                </a:solidFill>
                <a:latin typeface="Times New Roman" panose="02020603050405020304" pitchFamily="18" charset="0"/>
                <a:cs typeface="Times New Roman" panose="02020603050405020304" pitchFamily="18" charset="0"/>
              </a:rPr>
              <a:t>Bar graph</a:t>
            </a:r>
          </a:p>
          <a:p>
            <a:pPr>
              <a:buFont typeface="Wingdings" panose="05000000000000000000" pitchFamily="2" charset="2"/>
              <a:buChar char="§"/>
            </a:pPr>
            <a:r>
              <a:rPr lang="en-US" sz="2667" dirty="0">
                <a:solidFill>
                  <a:srgbClr val="111111"/>
                </a:solidFill>
                <a:latin typeface="Times New Roman" panose="02020603050405020304" pitchFamily="18" charset="0"/>
                <a:cs typeface="Times New Roman" panose="02020603050405020304" pitchFamily="18" charset="0"/>
              </a:rPr>
              <a:t>The users are free to select the array size as per their need or can add the array input value. </a:t>
            </a:r>
          </a:p>
          <a:p>
            <a:pPr>
              <a:buFont typeface="Wingdings" panose="05000000000000000000" pitchFamily="2" charset="2"/>
              <a:buChar char="§"/>
            </a:pPr>
            <a:r>
              <a:rPr lang="en-US" sz="2667" dirty="0">
                <a:solidFill>
                  <a:srgbClr val="111111"/>
                </a:solidFill>
                <a:latin typeface="Times New Roman" panose="02020603050405020304" pitchFamily="18" charset="0"/>
                <a:cs typeface="Times New Roman" panose="02020603050405020304" pitchFamily="18" charset="0"/>
              </a:rPr>
              <a:t>At end the proper  step by step visualization will be displayed.</a:t>
            </a:r>
          </a:p>
          <a:p>
            <a:pPr>
              <a:buFont typeface="Wingdings" panose="05000000000000000000" pitchFamily="2" charset="2"/>
              <a:buChar char="§"/>
            </a:pPr>
            <a:endParaRPr lang="en-US" sz="2800" dirty="0">
              <a:solidFill>
                <a:srgbClr val="111111"/>
              </a:solidFill>
              <a:latin typeface="Times New Roman" panose="02020603050405020304" pitchFamily="18" charset="0"/>
              <a:cs typeface="Times New Roman" panose="02020603050405020304" pitchFamily="18" charset="0"/>
            </a:endParaRPr>
          </a:p>
        </p:txBody>
      </p:sp>
      <p:sp>
        <p:nvSpPr>
          <p:cNvPr id="106" name="Google Shape;106;p14"/>
          <p:cNvSpPr txBox="1">
            <a:spLocks noGrp="1"/>
          </p:cNvSpPr>
          <p:nvPr>
            <p:ph type="sldNum" idx="12"/>
          </p:nvPr>
        </p:nvSpPr>
        <p:spPr>
          <a:xfrm>
            <a:off x="11307433" y="6262577"/>
            <a:ext cx="731600" cy="418000"/>
          </a:xfrm>
          <a:prstGeom prst="rect">
            <a:avLst/>
          </a:prstGeom>
        </p:spPr>
        <p:txBody>
          <a:bodyPr spcFirstLastPara="1" wrap="square" lIns="121900" tIns="121900" rIns="121900" bIns="121900" anchor="t" anchorCtr="0">
            <a:noAutofit/>
          </a:bodyPr>
          <a:lstStyle/>
          <a:p>
            <a:fld id="{00000000-1234-1234-1234-123412341234}" type="slidenum">
              <a:rPr lang="en"/>
              <a:pPr/>
              <a:t>7</a:t>
            </a:fld>
            <a:endParaRPr/>
          </a:p>
        </p:txBody>
      </p:sp>
    </p:spTree>
    <p:extLst>
      <p:ext uri="{BB962C8B-B14F-4D97-AF65-F5344CB8AC3E}">
        <p14:creationId xmlns:p14="http://schemas.microsoft.com/office/powerpoint/2010/main" val="3557091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A37F27-224B-4A58-B4F8-33AFB321262A}"/>
              </a:ext>
            </a:extLst>
          </p:cNvPr>
          <p:cNvSpPr>
            <a:spLocks noGrp="1"/>
          </p:cNvSpPr>
          <p:nvPr>
            <p:ph type="sldNum" idx="12"/>
          </p:nvPr>
        </p:nvSpPr>
        <p:spPr/>
        <p:txBody>
          <a:bodyPr/>
          <a:lstStyle/>
          <a:p>
            <a:fld id="{00000000-1234-1234-1234-123412341234}" type="slidenum">
              <a:rPr lang="en" smtClean="0"/>
              <a:pPr/>
              <a:t>8</a:t>
            </a:fld>
            <a:endParaRPr lang="en"/>
          </a:p>
        </p:txBody>
      </p:sp>
      <p:sp>
        <p:nvSpPr>
          <p:cNvPr id="3" name="Google Shape;102;p14">
            <a:extLst>
              <a:ext uri="{FF2B5EF4-FFF2-40B4-BE49-F238E27FC236}">
                <a16:creationId xmlns:a16="http://schemas.microsoft.com/office/drawing/2014/main" id="{FEA9A47F-2294-44B9-83E6-CE1B82AFA40C}"/>
              </a:ext>
            </a:extLst>
          </p:cNvPr>
          <p:cNvSpPr txBox="1">
            <a:spLocks/>
          </p:cNvSpPr>
          <p:nvPr/>
        </p:nvSpPr>
        <p:spPr>
          <a:xfrm>
            <a:off x="1373766" y="278726"/>
            <a:ext cx="9554788" cy="1027327"/>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pPr algn="ctr"/>
            <a:r>
              <a:rPr lang="en-IN" sz="4800" b="1" kern="0" dirty="0">
                <a:solidFill>
                  <a:schemeClr val="accent2"/>
                </a:solidFill>
                <a:latin typeface="Times New Roman" panose="02020603050405020304" pitchFamily="18" charset="0"/>
                <a:cs typeface="Times New Roman" panose="02020603050405020304" pitchFamily="18" charset="0"/>
              </a:rPr>
              <a:t>OBJECTIVES</a:t>
            </a:r>
          </a:p>
        </p:txBody>
      </p:sp>
      <p:sp>
        <p:nvSpPr>
          <p:cNvPr id="4" name="Google Shape;104;p14">
            <a:extLst>
              <a:ext uri="{FF2B5EF4-FFF2-40B4-BE49-F238E27FC236}">
                <a16:creationId xmlns:a16="http://schemas.microsoft.com/office/drawing/2014/main" id="{5F91D6E6-3D51-43A4-AFF8-04424700B4E1}"/>
              </a:ext>
            </a:extLst>
          </p:cNvPr>
          <p:cNvSpPr txBox="1">
            <a:spLocks/>
          </p:cNvSpPr>
          <p:nvPr/>
        </p:nvSpPr>
        <p:spPr>
          <a:xfrm>
            <a:off x="965201" y="1306052"/>
            <a:ext cx="10395975" cy="510892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6"/>
              </a:buClr>
              <a:buSzPts val="24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a:buFont typeface="Wingdings" panose="05000000000000000000" pitchFamily="2" charset="2"/>
              <a:buChar char="§"/>
            </a:pPr>
            <a:r>
              <a:rPr lang="en-US" sz="2800" dirty="0">
                <a:solidFill>
                  <a:srgbClr val="111111"/>
                </a:solidFill>
                <a:latin typeface="Times New Roman" panose="02020603050405020304" pitchFamily="18" charset="0"/>
                <a:cs typeface="Times New Roman" panose="02020603050405020304" pitchFamily="18" charset="0"/>
              </a:rPr>
              <a:t>It helps to realize the fundamental concept of algorithms. </a:t>
            </a:r>
          </a:p>
          <a:p>
            <a:pPr>
              <a:buFont typeface="Wingdings" panose="05000000000000000000" pitchFamily="2" charset="2"/>
              <a:buChar char="§"/>
            </a:pPr>
            <a:r>
              <a:rPr lang="en-US" sz="2800" dirty="0">
                <a:solidFill>
                  <a:srgbClr val="111111"/>
                </a:solidFill>
                <a:latin typeface="Times New Roman" panose="02020603050405020304" pitchFamily="18" charset="0"/>
                <a:cs typeface="Times New Roman" panose="02020603050405020304" pitchFamily="18" charset="0"/>
              </a:rPr>
              <a:t>Visualization gains more attention than theoretical study.</a:t>
            </a:r>
          </a:p>
          <a:p>
            <a:pPr>
              <a:buFont typeface="Wingdings" panose="05000000000000000000" pitchFamily="2" charset="2"/>
              <a:buChar char="§"/>
            </a:pPr>
            <a:r>
              <a:rPr lang="en-US" sz="2800" dirty="0">
                <a:solidFill>
                  <a:srgbClr val="111111"/>
                </a:solidFill>
                <a:latin typeface="Times New Roman" panose="02020603050405020304" pitchFamily="18" charset="0"/>
                <a:cs typeface="Times New Roman" panose="02020603050405020304" pitchFamily="18" charset="0"/>
              </a:rPr>
              <a:t>The main objective of this project is to help beginners :</a:t>
            </a:r>
          </a:p>
          <a:p>
            <a:pPr marL="1047750" lvl="1" indent="-514350">
              <a:buFont typeface="+mj-lt"/>
              <a:buAutoNum type="arabicPeriod"/>
            </a:pPr>
            <a:r>
              <a:rPr lang="en-US" sz="2800" dirty="0">
                <a:solidFill>
                  <a:srgbClr val="111111"/>
                </a:solidFill>
                <a:latin typeface="Times New Roman" panose="02020603050405020304" pitchFamily="18" charset="0"/>
                <a:cs typeface="Times New Roman" panose="02020603050405020304" pitchFamily="18" charset="0"/>
              </a:rPr>
              <a:t>To visualize the basic algorithms</a:t>
            </a:r>
          </a:p>
          <a:p>
            <a:pPr marL="1047750" lvl="1" indent="-514350">
              <a:buFont typeface="+mj-lt"/>
              <a:buAutoNum type="arabicPeriod"/>
            </a:pPr>
            <a:r>
              <a:rPr lang="en-US" sz="2800" dirty="0">
                <a:solidFill>
                  <a:srgbClr val="111111"/>
                </a:solidFill>
                <a:latin typeface="Times New Roman" panose="02020603050405020304" pitchFamily="18" charset="0"/>
                <a:cs typeface="Times New Roman" panose="02020603050405020304" pitchFamily="18" charset="0"/>
              </a:rPr>
              <a:t>Get a better understanding of the underlying operations. </a:t>
            </a:r>
          </a:p>
          <a:p>
            <a:pPr>
              <a:buFont typeface="Wingdings" panose="05000000000000000000" pitchFamily="2" charset="2"/>
              <a:buChar char="§"/>
            </a:pPr>
            <a:endParaRPr lang="en-US" dirty="0">
              <a:solidFill>
                <a:srgbClr val="11111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dirty="0">
              <a:solidFill>
                <a:srgbClr val="111111"/>
              </a:solidFill>
              <a:latin typeface="Times New Roman" panose="02020603050405020304" pitchFamily="18" charset="0"/>
              <a:cs typeface="Times New Roman" panose="02020603050405020304" pitchFamily="18" charset="0"/>
            </a:endParaRPr>
          </a:p>
        </p:txBody>
      </p:sp>
      <p:sp>
        <p:nvSpPr>
          <p:cNvPr id="5" name="Google Shape;106;p14">
            <a:extLst>
              <a:ext uri="{FF2B5EF4-FFF2-40B4-BE49-F238E27FC236}">
                <a16:creationId xmlns:a16="http://schemas.microsoft.com/office/drawing/2014/main" id="{FB49EF59-2826-4B52-9734-019D53A29110}"/>
              </a:ext>
            </a:extLst>
          </p:cNvPr>
          <p:cNvSpPr txBox="1">
            <a:spLocks/>
          </p:cNvSpPr>
          <p:nvPr/>
        </p:nvSpPr>
        <p:spPr>
          <a:xfrm>
            <a:off x="11459833" y="6414977"/>
            <a:ext cx="731600" cy="418000"/>
          </a:xfrm>
          <a:prstGeom prst="rect">
            <a:avLst/>
          </a:prstGeom>
          <a:noFill/>
          <a:ln>
            <a:noFill/>
          </a:ln>
        </p:spPr>
        <p:txBody>
          <a:bodyPr spcFirstLastPara="1" wrap="square" lIns="121900" tIns="121900" rIns="121900" bIns="121900" anchor="t" anchorCtr="0">
            <a:noAutofit/>
          </a:bodyPr>
          <a:lstStyle>
            <a:defPPr>
              <a:defRPr lang="en-US"/>
            </a:defPPr>
            <a:lvl1pPr marL="0" lvl="0" algn="r" defTabSz="914400" rtl="0" eaLnBrk="1" latinLnBrk="0" hangingPunct="1">
              <a:buNone/>
              <a:defRPr sz="1733" kern="1200">
                <a:solidFill>
                  <a:schemeClr val="accent6"/>
                </a:solidFill>
                <a:latin typeface="Lato"/>
                <a:ea typeface="Lato"/>
                <a:cs typeface="Lato"/>
                <a:sym typeface="Lato"/>
              </a:defRPr>
            </a:lvl1pPr>
            <a:lvl2pPr marL="457200" lvl="1" algn="r" defTabSz="914400" rtl="0" eaLnBrk="1" latinLnBrk="0" hangingPunct="1">
              <a:buNone/>
              <a:defRPr sz="1733" kern="1200">
                <a:solidFill>
                  <a:schemeClr val="accent6"/>
                </a:solidFill>
                <a:latin typeface="Lato"/>
                <a:ea typeface="Lato"/>
                <a:cs typeface="Lato"/>
                <a:sym typeface="Lato"/>
              </a:defRPr>
            </a:lvl2pPr>
            <a:lvl3pPr marL="914400" lvl="2" algn="r" defTabSz="914400" rtl="0" eaLnBrk="1" latinLnBrk="0" hangingPunct="1">
              <a:buNone/>
              <a:defRPr sz="1733" kern="1200">
                <a:solidFill>
                  <a:schemeClr val="accent6"/>
                </a:solidFill>
                <a:latin typeface="Lato"/>
                <a:ea typeface="Lato"/>
                <a:cs typeface="Lato"/>
                <a:sym typeface="Lato"/>
              </a:defRPr>
            </a:lvl3pPr>
            <a:lvl4pPr marL="1371600" lvl="3" algn="r" defTabSz="914400" rtl="0" eaLnBrk="1" latinLnBrk="0" hangingPunct="1">
              <a:buNone/>
              <a:defRPr sz="1733" kern="1200">
                <a:solidFill>
                  <a:schemeClr val="accent6"/>
                </a:solidFill>
                <a:latin typeface="Lato"/>
                <a:ea typeface="Lato"/>
                <a:cs typeface="Lato"/>
                <a:sym typeface="Lato"/>
              </a:defRPr>
            </a:lvl4pPr>
            <a:lvl5pPr marL="1828800" lvl="4" algn="r" defTabSz="914400" rtl="0" eaLnBrk="1" latinLnBrk="0" hangingPunct="1">
              <a:buNone/>
              <a:defRPr sz="1733" kern="1200">
                <a:solidFill>
                  <a:schemeClr val="accent6"/>
                </a:solidFill>
                <a:latin typeface="Lato"/>
                <a:ea typeface="Lato"/>
                <a:cs typeface="Lato"/>
                <a:sym typeface="Lato"/>
              </a:defRPr>
            </a:lvl5pPr>
            <a:lvl6pPr marL="2286000" lvl="5" algn="r" defTabSz="914400" rtl="0" eaLnBrk="1" latinLnBrk="0" hangingPunct="1">
              <a:buNone/>
              <a:defRPr sz="1733" kern="1200">
                <a:solidFill>
                  <a:schemeClr val="accent6"/>
                </a:solidFill>
                <a:latin typeface="Lato"/>
                <a:ea typeface="Lato"/>
                <a:cs typeface="Lato"/>
                <a:sym typeface="Lato"/>
              </a:defRPr>
            </a:lvl6pPr>
            <a:lvl7pPr marL="2743200" lvl="6" algn="r" defTabSz="914400" rtl="0" eaLnBrk="1" latinLnBrk="0" hangingPunct="1">
              <a:buNone/>
              <a:defRPr sz="1733" kern="1200">
                <a:solidFill>
                  <a:schemeClr val="accent6"/>
                </a:solidFill>
                <a:latin typeface="Lato"/>
                <a:ea typeface="Lato"/>
                <a:cs typeface="Lato"/>
                <a:sym typeface="Lato"/>
              </a:defRPr>
            </a:lvl7pPr>
            <a:lvl8pPr marL="3200400" lvl="7" algn="r" defTabSz="914400" rtl="0" eaLnBrk="1" latinLnBrk="0" hangingPunct="1">
              <a:buNone/>
              <a:defRPr sz="1733" kern="1200">
                <a:solidFill>
                  <a:schemeClr val="accent6"/>
                </a:solidFill>
                <a:latin typeface="Lato"/>
                <a:ea typeface="Lato"/>
                <a:cs typeface="Lato"/>
                <a:sym typeface="Lato"/>
              </a:defRPr>
            </a:lvl8pPr>
            <a:lvl9pPr marL="3657600" lvl="8" algn="r" defTabSz="914400" rtl="0" eaLnBrk="1" latinLnBrk="0" hangingPunct="1">
              <a:buNone/>
              <a:defRPr sz="1733" kern="1200">
                <a:solidFill>
                  <a:schemeClr val="accent6"/>
                </a:solidFill>
                <a:latin typeface="Lato"/>
                <a:ea typeface="Lato"/>
                <a:cs typeface="Lato"/>
                <a:sym typeface="Lato"/>
              </a:defRPr>
            </a:lvl9pPr>
          </a:lstStyle>
          <a:p>
            <a:pPr defTabSz="1219170">
              <a:buClr>
                <a:srgbClr val="000000"/>
              </a:buClr>
            </a:pPr>
            <a:endParaRPr lang="en" kern="0" dirty="0">
              <a:solidFill>
                <a:srgbClr val="97ABBC"/>
              </a:solidFill>
            </a:endParaRPr>
          </a:p>
        </p:txBody>
      </p:sp>
    </p:spTree>
    <p:extLst>
      <p:ext uri="{BB962C8B-B14F-4D97-AF65-F5344CB8AC3E}">
        <p14:creationId xmlns:p14="http://schemas.microsoft.com/office/powerpoint/2010/main" val="3883904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AEF6E1-71EB-444D-8BFB-008D3C5A368A}"/>
              </a:ext>
            </a:extLst>
          </p:cNvPr>
          <p:cNvSpPr>
            <a:spLocks noGrp="1"/>
          </p:cNvSpPr>
          <p:nvPr>
            <p:ph type="sldNum" idx="12"/>
          </p:nvPr>
        </p:nvSpPr>
        <p:spPr/>
        <p:txBody>
          <a:bodyPr/>
          <a:lstStyle/>
          <a:p>
            <a:fld id="{00000000-1234-1234-1234-123412341234}" type="slidenum">
              <a:rPr lang="en" smtClean="0"/>
              <a:pPr/>
              <a:t>9</a:t>
            </a:fld>
            <a:endParaRPr lang="en"/>
          </a:p>
        </p:txBody>
      </p:sp>
      <p:sp>
        <p:nvSpPr>
          <p:cNvPr id="3" name="Slide Number Placeholder 1">
            <a:extLst>
              <a:ext uri="{FF2B5EF4-FFF2-40B4-BE49-F238E27FC236}">
                <a16:creationId xmlns:a16="http://schemas.microsoft.com/office/drawing/2014/main" id="{CA7964F4-7EFB-4B98-850A-3D2044369231}"/>
              </a:ext>
            </a:extLst>
          </p:cNvPr>
          <p:cNvSpPr txBox="1">
            <a:spLocks/>
          </p:cNvSpPr>
          <p:nvPr/>
        </p:nvSpPr>
        <p:spPr>
          <a:xfrm>
            <a:off x="11307433" y="6262577"/>
            <a:ext cx="731600" cy="418000"/>
          </a:xfrm>
          <a:prstGeom prst="rect">
            <a:avLst/>
          </a:prstGeom>
          <a:noFill/>
          <a:ln>
            <a:noFill/>
          </a:ln>
        </p:spPr>
        <p:txBody>
          <a:bodyPr spcFirstLastPara="1" wrap="square" lIns="91425" tIns="91425" rIns="91425" bIns="91425" anchor="t" anchorCtr="0">
            <a:noAutofit/>
          </a:bodyPr>
          <a:lstStyle>
            <a:defPPr>
              <a:defRPr lang="en-US"/>
            </a:defPPr>
            <a:lvl1pPr marL="0" lvl="0" algn="r" defTabSz="914400" rtl="0" eaLnBrk="1" latinLnBrk="0" hangingPunct="1">
              <a:buNone/>
              <a:defRPr sz="1733" kern="1200">
                <a:solidFill>
                  <a:schemeClr val="accent6"/>
                </a:solidFill>
                <a:latin typeface="Lato"/>
                <a:ea typeface="Lato"/>
                <a:cs typeface="Lato"/>
                <a:sym typeface="Lato"/>
              </a:defRPr>
            </a:lvl1pPr>
            <a:lvl2pPr marL="457200" lvl="1" algn="r" defTabSz="914400" rtl="0" eaLnBrk="1" latinLnBrk="0" hangingPunct="1">
              <a:buNone/>
              <a:defRPr sz="1733" kern="1200">
                <a:solidFill>
                  <a:schemeClr val="accent6"/>
                </a:solidFill>
                <a:latin typeface="Lato"/>
                <a:ea typeface="Lato"/>
                <a:cs typeface="Lato"/>
                <a:sym typeface="Lato"/>
              </a:defRPr>
            </a:lvl2pPr>
            <a:lvl3pPr marL="914400" lvl="2" algn="r" defTabSz="914400" rtl="0" eaLnBrk="1" latinLnBrk="0" hangingPunct="1">
              <a:buNone/>
              <a:defRPr sz="1733" kern="1200">
                <a:solidFill>
                  <a:schemeClr val="accent6"/>
                </a:solidFill>
                <a:latin typeface="Lato"/>
                <a:ea typeface="Lato"/>
                <a:cs typeface="Lato"/>
                <a:sym typeface="Lato"/>
              </a:defRPr>
            </a:lvl3pPr>
            <a:lvl4pPr marL="1371600" lvl="3" algn="r" defTabSz="914400" rtl="0" eaLnBrk="1" latinLnBrk="0" hangingPunct="1">
              <a:buNone/>
              <a:defRPr sz="1733" kern="1200">
                <a:solidFill>
                  <a:schemeClr val="accent6"/>
                </a:solidFill>
                <a:latin typeface="Lato"/>
                <a:ea typeface="Lato"/>
                <a:cs typeface="Lato"/>
                <a:sym typeface="Lato"/>
              </a:defRPr>
            </a:lvl4pPr>
            <a:lvl5pPr marL="1828800" lvl="4" algn="r" defTabSz="914400" rtl="0" eaLnBrk="1" latinLnBrk="0" hangingPunct="1">
              <a:buNone/>
              <a:defRPr sz="1733" kern="1200">
                <a:solidFill>
                  <a:schemeClr val="accent6"/>
                </a:solidFill>
                <a:latin typeface="Lato"/>
                <a:ea typeface="Lato"/>
                <a:cs typeface="Lato"/>
                <a:sym typeface="Lato"/>
              </a:defRPr>
            </a:lvl5pPr>
            <a:lvl6pPr marL="2286000" lvl="5" algn="r" defTabSz="914400" rtl="0" eaLnBrk="1" latinLnBrk="0" hangingPunct="1">
              <a:buNone/>
              <a:defRPr sz="1733" kern="1200">
                <a:solidFill>
                  <a:schemeClr val="accent6"/>
                </a:solidFill>
                <a:latin typeface="Lato"/>
                <a:ea typeface="Lato"/>
                <a:cs typeface="Lato"/>
                <a:sym typeface="Lato"/>
              </a:defRPr>
            </a:lvl6pPr>
            <a:lvl7pPr marL="2743200" lvl="6" algn="r" defTabSz="914400" rtl="0" eaLnBrk="1" latinLnBrk="0" hangingPunct="1">
              <a:buNone/>
              <a:defRPr sz="1733" kern="1200">
                <a:solidFill>
                  <a:schemeClr val="accent6"/>
                </a:solidFill>
                <a:latin typeface="Lato"/>
                <a:ea typeface="Lato"/>
                <a:cs typeface="Lato"/>
                <a:sym typeface="Lato"/>
              </a:defRPr>
            </a:lvl7pPr>
            <a:lvl8pPr marL="3200400" lvl="7" algn="r" defTabSz="914400" rtl="0" eaLnBrk="1" latinLnBrk="0" hangingPunct="1">
              <a:buNone/>
              <a:defRPr sz="1733" kern="1200">
                <a:solidFill>
                  <a:schemeClr val="accent6"/>
                </a:solidFill>
                <a:latin typeface="Lato"/>
                <a:ea typeface="Lato"/>
                <a:cs typeface="Lato"/>
                <a:sym typeface="Lato"/>
              </a:defRPr>
            </a:lvl8pPr>
            <a:lvl9pPr marL="3657600" lvl="8" algn="r" defTabSz="914400" rtl="0" eaLnBrk="1" latinLnBrk="0" hangingPunct="1">
              <a:buNone/>
              <a:defRPr sz="1733" kern="1200">
                <a:solidFill>
                  <a:schemeClr val="accent6"/>
                </a:solidFill>
                <a:latin typeface="Lato"/>
                <a:ea typeface="Lato"/>
                <a:cs typeface="Lato"/>
                <a:sym typeface="Lato"/>
              </a:defRPr>
            </a:lvl9pPr>
          </a:lstStyle>
          <a:p>
            <a:fld id="{00000000-1234-1234-1234-123412341234}" type="slidenum">
              <a:rPr lang="en" smtClean="0"/>
              <a:pPr/>
              <a:t>9</a:t>
            </a:fld>
            <a:endParaRPr lang="en"/>
          </a:p>
        </p:txBody>
      </p:sp>
      <p:sp>
        <p:nvSpPr>
          <p:cNvPr id="4" name="Google Shape;102;p14">
            <a:extLst>
              <a:ext uri="{FF2B5EF4-FFF2-40B4-BE49-F238E27FC236}">
                <a16:creationId xmlns:a16="http://schemas.microsoft.com/office/drawing/2014/main" id="{36558B5E-BABA-4087-B28B-8EF9BFF83470}"/>
              </a:ext>
            </a:extLst>
          </p:cNvPr>
          <p:cNvSpPr txBox="1">
            <a:spLocks/>
          </p:cNvSpPr>
          <p:nvPr/>
        </p:nvSpPr>
        <p:spPr>
          <a:xfrm>
            <a:off x="1373766" y="278726"/>
            <a:ext cx="9554788" cy="1027327"/>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pPr algn="ctr"/>
            <a:r>
              <a:rPr lang="en-IN" sz="4900" b="1" kern="0" dirty="0">
                <a:solidFill>
                  <a:schemeClr val="accent2"/>
                </a:solidFill>
                <a:latin typeface="Times New Roman" panose="02020603050405020304" pitchFamily="18" charset="0"/>
                <a:cs typeface="Times New Roman" panose="02020603050405020304" pitchFamily="18" charset="0"/>
              </a:rPr>
              <a:t>SCOPE</a:t>
            </a:r>
          </a:p>
        </p:txBody>
      </p:sp>
      <p:sp>
        <p:nvSpPr>
          <p:cNvPr id="5" name="Google Shape;104;p14">
            <a:extLst>
              <a:ext uri="{FF2B5EF4-FFF2-40B4-BE49-F238E27FC236}">
                <a16:creationId xmlns:a16="http://schemas.microsoft.com/office/drawing/2014/main" id="{4CA8F55C-A4C2-458D-AA50-A52DFC083666}"/>
              </a:ext>
            </a:extLst>
          </p:cNvPr>
          <p:cNvSpPr txBox="1">
            <a:spLocks/>
          </p:cNvSpPr>
          <p:nvPr/>
        </p:nvSpPr>
        <p:spPr>
          <a:xfrm>
            <a:off x="965201" y="1306052"/>
            <a:ext cx="10395975" cy="510892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6"/>
              </a:buClr>
              <a:buSzPts val="24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a:buFont typeface="Wingdings" panose="05000000000000000000" pitchFamily="2" charset="2"/>
              <a:buChar char="§"/>
            </a:pPr>
            <a:r>
              <a:rPr lang="en-US" sz="2800" dirty="0">
                <a:solidFill>
                  <a:srgbClr val="111111"/>
                </a:solidFill>
                <a:latin typeface="Times New Roman" panose="02020603050405020304" pitchFamily="18" charset="0"/>
                <a:cs typeface="Times New Roman" panose="02020603050405020304" pitchFamily="18" charset="0"/>
              </a:rPr>
              <a:t>VISUALIZATION of algorithm’s sequence is an important process to learn various hidden steps, which are involved dynamically.</a:t>
            </a:r>
          </a:p>
          <a:p>
            <a:pPr>
              <a:buFont typeface="Wingdings" panose="05000000000000000000" pitchFamily="2" charset="2"/>
              <a:buChar char="§"/>
            </a:pPr>
            <a:r>
              <a:rPr lang="en-US" sz="2800" dirty="0">
                <a:solidFill>
                  <a:srgbClr val="111111"/>
                </a:solidFill>
                <a:latin typeface="Times New Roman" panose="02020603050405020304" pitchFamily="18" charset="0"/>
                <a:cs typeface="Times New Roman" panose="02020603050405020304" pitchFamily="18" charset="0"/>
              </a:rPr>
              <a:t>The advantages of visualizing algorithms are:</a:t>
            </a:r>
          </a:p>
          <a:p>
            <a:pPr marL="1047750" lvl="1" indent="-514350">
              <a:buFont typeface="+mj-lt"/>
              <a:buAutoNum type="arabicPeriod"/>
            </a:pPr>
            <a:r>
              <a:rPr lang="en-US" sz="2800" dirty="0">
                <a:solidFill>
                  <a:srgbClr val="111111"/>
                </a:solidFill>
                <a:latin typeface="Times New Roman" panose="02020603050405020304" pitchFamily="18" charset="0"/>
                <a:cs typeface="Times New Roman" panose="02020603050405020304" pitchFamily="18" charset="0"/>
              </a:rPr>
              <a:t>Easy to learn with different set data, </a:t>
            </a:r>
          </a:p>
          <a:p>
            <a:pPr marL="1047750" lvl="1" indent="-514350">
              <a:buFont typeface="+mj-lt"/>
              <a:buAutoNum type="arabicPeriod"/>
            </a:pPr>
            <a:r>
              <a:rPr lang="en-US" sz="2800" dirty="0">
                <a:solidFill>
                  <a:srgbClr val="111111"/>
                </a:solidFill>
                <a:latin typeface="Times New Roman" panose="02020603050405020304" pitchFamily="18" charset="0"/>
                <a:cs typeface="Times New Roman" panose="02020603050405020304" pitchFamily="18" charset="0"/>
              </a:rPr>
              <a:t>Understand hidden steps of algorithms, </a:t>
            </a:r>
          </a:p>
          <a:p>
            <a:pPr marL="1047750" lvl="1" indent="-514350">
              <a:buFont typeface="+mj-lt"/>
              <a:buAutoNum type="arabicPeriod"/>
            </a:pPr>
            <a:r>
              <a:rPr lang="en-US" sz="2800" dirty="0">
                <a:solidFill>
                  <a:srgbClr val="111111"/>
                </a:solidFill>
                <a:latin typeface="Times New Roman" panose="02020603050405020304" pitchFamily="18" charset="0"/>
                <a:cs typeface="Times New Roman" panose="02020603050405020304" pitchFamily="18" charset="0"/>
              </a:rPr>
              <a:t>Memory usages,</a:t>
            </a:r>
          </a:p>
          <a:p>
            <a:pPr marL="1047750" lvl="1" indent="-514350">
              <a:buFont typeface="+mj-lt"/>
              <a:buAutoNum type="arabicPeriod"/>
            </a:pPr>
            <a:r>
              <a:rPr lang="en-US" sz="2800" dirty="0">
                <a:solidFill>
                  <a:srgbClr val="111111"/>
                </a:solidFill>
                <a:latin typeface="Times New Roman" panose="02020603050405020304" pitchFamily="18" charset="0"/>
                <a:cs typeface="Times New Roman" panose="02020603050405020304" pitchFamily="18" charset="0"/>
              </a:rPr>
              <a:t>Time management strategy</a:t>
            </a:r>
          </a:p>
        </p:txBody>
      </p:sp>
      <p:sp>
        <p:nvSpPr>
          <p:cNvPr id="6" name="Google Shape;106;p14">
            <a:extLst>
              <a:ext uri="{FF2B5EF4-FFF2-40B4-BE49-F238E27FC236}">
                <a16:creationId xmlns:a16="http://schemas.microsoft.com/office/drawing/2014/main" id="{C450D2CA-5F48-429C-A4D0-B24C917DDB14}"/>
              </a:ext>
            </a:extLst>
          </p:cNvPr>
          <p:cNvSpPr txBox="1">
            <a:spLocks/>
          </p:cNvSpPr>
          <p:nvPr/>
        </p:nvSpPr>
        <p:spPr>
          <a:xfrm>
            <a:off x="11459833" y="6414977"/>
            <a:ext cx="731600" cy="418000"/>
          </a:xfrm>
          <a:prstGeom prst="rect">
            <a:avLst/>
          </a:prstGeom>
          <a:noFill/>
          <a:ln>
            <a:noFill/>
          </a:ln>
        </p:spPr>
        <p:txBody>
          <a:bodyPr spcFirstLastPara="1" wrap="square" lIns="121900" tIns="121900" rIns="121900" bIns="121900" anchor="t" anchorCtr="0">
            <a:noAutofit/>
          </a:bodyPr>
          <a:lstStyle>
            <a:defPPr>
              <a:defRPr lang="en-US"/>
            </a:defPPr>
            <a:lvl1pPr marL="0" lvl="0" algn="r" defTabSz="914400" rtl="0" eaLnBrk="1" latinLnBrk="0" hangingPunct="1">
              <a:buNone/>
              <a:defRPr sz="1733" kern="1200">
                <a:solidFill>
                  <a:schemeClr val="accent6"/>
                </a:solidFill>
                <a:latin typeface="Lato"/>
                <a:ea typeface="Lato"/>
                <a:cs typeface="Lato"/>
                <a:sym typeface="Lato"/>
              </a:defRPr>
            </a:lvl1pPr>
            <a:lvl2pPr marL="457200" lvl="1" algn="r" defTabSz="914400" rtl="0" eaLnBrk="1" latinLnBrk="0" hangingPunct="1">
              <a:buNone/>
              <a:defRPr sz="1733" kern="1200">
                <a:solidFill>
                  <a:schemeClr val="accent6"/>
                </a:solidFill>
                <a:latin typeface="Lato"/>
                <a:ea typeface="Lato"/>
                <a:cs typeface="Lato"/>
                <a:sym typeface="Lato"/>
              </a:defRPr>
            </a:lvl2pPr>
            <a:lvl3pPr marL="914400" lvl="2" algn="r" defTabSz="914400" rtl="0" eaLnBrk="1" latinLnBrk="0" hangingPunct="1">
              <a:buNone/>
              <a:defRPr sz="1733" kern="1200">
                <a:solidFill>
                  <a:schemeClr val="accent6"/>
                </a:solidFill>
                <a:latin typeface="Lato"/>
                <a:ea typeface="Lato"/>
                <a:cs typeface="Lato"/>
                <a:sym typeface="Lato"/>
              </a:defRPr>
            </a:lvl3pPr>
            <a:lvl4pPr marL="1371600" lvl="3" algn="r" defTabSz="914400" rtl="0" eaLnBrk="1" latinLnBrk="0" hangingPunct="1">
              <a:buNone/>
              <a:defRPr sz="1733" kern="1200">
                <a:solidFill>
                  <a:schemeClr val="accent6"/>
                </a:solidFill>
                <a:latin typeface="Lato"/>
                <a:ea typeface="Lato"/>
                <a:cs typeface="Lato"/>
                <a:sym typeface="Lato"/>
              </a:defRPr>
            </a:lvl4pPr>
            <a:lvl5pPr marL="1828800" lvl="4" algn="r" defTabSz="914400" rtl="0" eaLnBrk="1" latinLnBrk="0" hangingPunct="1">
              <a:buNone/>
              <a:defRPr sz="1733" kern="1200">
                <a:solidFill>
                  <a:schemeClr val="accent6"/>
                </a:solidFill>
                <a:latin typeface="Lato"/>
                <a:ea typeface="Lato"/>
                <a:cs typeface="Lato"/>
                <a:sym typeface="Lato"/>
              </a:defRPr>
            </a:lvl5pPr>
            <a:lvl6pPr marL="2286000" lvl="5" algn="r" defTabSz="914400" rtl="0" eaLnBrk="1" latinLnBrk="0" hangingPunct="1">
              <a:buNone/>
              <a:defRPr sz="1733" kern="1200">
                <a:solidFill>
                  <a:schemeClr val="accent6"/>
                </a:solidFill>
                <a:latin typeface="Lato"/>
                <a:ea typeface="Lato"/>
                <a:cs typeface="Lato"/>
                <a:sym typeface="Lato"/>
              </a:defRPr>
            </a:lvl6pPr>
            <a:lvl7pPr marL="2743200" lvl="6" algn="r" defTabSz="914400" rtl="0" eaLnBrk="1" latinLnBrk="0" hangingPunct="1">
              <a:buNone/>
              <a:defRPr sz="1733" kern="1200">
                <a:solidFill>
                  <a:schemeClr val="accent6"/>
                </a:solidFill>
                <a:latin typeface="Lato"/>
                <a:ea typeface="Lato"/>
                <a:cs typeface="Lato"/>
                <a:sym typeface="Lato"/>
              </a:defRPr>
            </a:lvl7pPr>
            <a:lvl8pPr marL="3200400" lvl="7" algn="r" defTabSz="914400" rtl="0" eaLnBrk="1" latinLnBrk="0" hangingPunct="1">
              <a:buNone/>
              <a:defRPr sz="1733" kern="1200">
                <a:solidFill>
                  <a:schemeClr val="accent6"/>
                </a:solidFill>
                <a:latin typeface="Lato"/>
                <a:ea typeface="Lato"/>
                <a:cs typeface="Lato"/>
                <a:sym typeface="Lato"/>
              </a:defRPr>
            </a:lvl8pPr>
            <a:lvl9pPr marL="3657600" lvl="8" algn="r" defTabSz="914400" rtl="0" eaLnBrk="1" latinLnBrk="0" hangingPunct="1">
              <a:buNone/>
              <a:defRPr sz="1733" kern="1200">
                <a:solidFill>
                  <a:schemeClr val="accent6"/>
                </a:solidFill>
                <a:latin typeface="Lato"/>
                <a:ea typeface="Lato"/>
                <a:cs typeface="Lato"/>
                <a:sym typeface="Lato"/>
              </a:defRPr>
            </a:lvl9pPr>
          </a:lstStyle>
          <a:p>
            <a:pPr defTabSz="1219170">
              <a:buClr>
                <a:srgbClr val="000000"/>
              </a:buClr>
            </a:pPr>
            <a:endParaRPr lang="en" kern="0" dirty="0">
              <a:solidFill>
                <a:srgbClr val="97ABBC"/>
              </a:solidFill>
            </a:endParaRPr>
          </a:p>
        </p:txBody>
      </p:sp>
    </p:spTree>
    <p:extLst>
      <p:ext uri="{BB962C8B-B14F-4D97-AF65-F5344CB8AC3E}">
        <p14:creationId xmlns:p14="http://schemas.microsoft.com/office/powerpoint/2010/main" val="2854299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535</TotalTime>
  <Words>845</Words>
  <Application>Microsoft Office PowerPoint</Application>
  <PresentationFormat>Widescreen</PresentationFormat>
  <Paragraphs>136</Paragraphs>
  <Slides>17</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Arial</vt:lpstr>
      <vt:lpstr>Calibri</vt:lpstr>
      <vt:lpstr>Calibri Light</vt:lpstr>
      <vt:lpstr>Lato</vt:lpstr>
      <vt:lpstr>Raleway</vt:lpstr>
      <vt:lpstr>Times New Roman</vt:lpstr>
      <vt:lpstr>Wingdings</vt:lpstr>
      <vt:lpstr>Office Theme</vt:lpstr>
      <vt:lpstr>Antonio template</vt:lpstr>
      <vt:lpstr>ALGORITHM VISUALIZER  FOR AOA  Rahul Chaurasia –  201042016 Pratiksha Kirolkar – 201042001 Minal More – 201042005 Abhishek Pawar - 201042007  Under the Guidance of Mr. A. R. Sonule Date:- 12/11/2021  </vt:lpstr>
      <vt:lpstr>OUTLINE</vt:lpstr>
      <vt:lpstr>INTRODUCTION</vt:lpstr>
      <vt:lpstr>PowerPoint Presentation</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VISUALIZER  Rahul Chaurasia –  201042016 Pratiksha Kirolkar – 201042001 Minal More – 201042005 Abhishek Pawar - 201042007  Under the Guidance of Mr. A. R. Sonule</dc:title>
  <dc:creator>Abhi</dc:creator>
  <cp:lastModifiedBy>Adi</cp:lastModifiedBy>
  <cp:revision>22</cp:revision>
  <dcterms:created xsi:type="dcterms:W3CDTF">2021-11-09T05:44:17Z</dcterms:created>
  <dcterms:modified xsi:type="dcterms:W3CDTF">2021-11-11T12:22:07Z</dcterms:modified>
</cp:coreProperties>
</file>